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17/5/2024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1" y="386437"/>
            <a:ext cx="5942857" cy="4695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6120673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836749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3622458" y="771455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981940" y="2588704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996320" y="2620381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Plugin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1103925" y="3254592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4072269" y="2564439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4108230" y="2605317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4215729" y="3050275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4236927" y="362076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4236927" y="4769193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7561166" y="2552952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7678663" y="2564439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187151" y="890694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5435967" y="1750896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7317969" y="622108"/>
            <a:ext cx="781960" cy="3079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1059024" y="763910"/>
            <a:ext cx="193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3560740" y="955289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95" y="917799"/>
            <a:ext cx="984211" cy="75784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1103925" y="3775074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1103925" y="4210755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1103925" y="4648738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4236927" y="421811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module/plug-in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52" y="3165546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9291821" y="3817969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0" y="3172565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7651420" y="383254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7690251" y="4396610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32237-4525-393A-899C-8BA784EF706E}"/>
              </a:ext>
            </a:extLst>
          </p:cNvPr>
          <p:cNvSpPr/>
          <p:nvPr/>
        </p:nvSpPr>
        <p:spPr>
          <a:xfrm>
            <a:off x="7690251" y="4809027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10</cp:revision>
  <dcterms:created xsi:type="dcterms:W3CDTF">2024-05-08T08:52:38Z</dcterms:created>
  <dcterms:modified xsi:type="dcterms:W3CDTF">2024-05-17T09:56:11Z</dcterms:modified>
</cp:coreProperties>
</file>