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E7B-314B-791B-7D81-8D583F0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C365-652E-96E5-227F-C3FE081F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45C-22B2-96AA-87E8-11C0008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B9B-BCFC-9BD1-002D-09E0217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7D61-8683-C09B-2A07-0C5C9B8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8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9B6-5CAC-865B-A599-59CCBF6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3180-3435-52D9-BEDD-F6DA78D0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7363-770C-D9CB-A2F0-E1935B22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EAA-8CEA-4567-C774-98DE9B3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07CF-BD44-2387-723A-072BE81C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6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117B-ED7C-1101-C103-BB6AD78A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B5C4-850D-CAD3-696C-A0D3617F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E652-4792-A78E-48BC-03EE0A4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6B44-2FD1-AC2D-B9F0-294D485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C59A-9F54-B5DE-EA5C-421B868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8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19A-EA62-5E54-751A-D8458A1E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5E0D-79B7-D303-D0B3-4459597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EF8-4E74-8653-6B80-E390CD1C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EC04-15EB-5D85-3D27-49AF788B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3469-8442-A8EC-ECAF-AAE22B9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6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466-1B4C-1C2E-F38C-6D8203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52F6-FB31-3D61-8014-2ED6EB0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A96-AFA7-A2F1-0876-BF55FDF8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3AB8-FCE1-F189-C643-DAB9DA9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9597-1219-41BD-C12A-EE923159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2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F56B-D8C0-061E-7B67-02ABFAE3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C2F-E2F7-F5D7-9FAA-B2573BB4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6D01-D810-5221-E233-344C4EC8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70FE-F3A0-AB9F-B7F3-10A7FA4F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DAAA-CBCF-08A1-2337-9EB34CC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2058-138F-B03B-4CE1-473D69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1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D198-C386-0585-A68F-3E006FCA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306C-7937-FD8B-001D-A2838D4D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69F7-9A0D-4DCF-EC16-B711508C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6AB0-2E10-0AC3-5CFD-66703812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5FC0-DA3A-385D-B032-08518012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DA6AE-7999-FBC6-FC7F-FDADD45A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18/5/2024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91764-7344-D600-3578-516281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A71D-B8AA-BAC5-8712-C9C6AEC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8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DA0-6715-2D17-EC7B-ACEC777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8B95C-C6AB-226D-F50D-541538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18/5/2024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3799-D61F-C187-7B06-D8047E5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332F-1A9A-9841-727F-B41C39D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7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E1E26-B4A8-68E2-B7A5-CAF4BF2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18/5/2024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3272B-832F-FFE4-0BE9-A965C93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0A9-45BB-E32E-0765-78B9775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0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FEB-7ADC-D0E7-25C0-CE9A383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772D-AE32-00A4-9734-5F1DC65B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EE76-3849-479D-A9F4-735553DF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6A631-3839-9DCB-AB5C-0309894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F3E8E-E316-361E-ACA3-D76C891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CB6C-1DC3-BD3B-4E19-F33D01F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0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4-13FC-871A-E58B-A8574E0F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89ED-5D50-3D0B-B09D-7DE43214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09125-67F9-A857-38E6-C182E00F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22A-689F-66F7-4114-022EA61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18/5/2024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CAD8-7E59-6F6B-DB75-04E6CCE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069D-358A-88A1-53DB-5A0BA99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6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807D8-0874-2AA6-97F5-0A28D220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BC5A-B1FC-36C1-34E2-3C14B3F9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38A4-9B11-83D8-359F-78D5F88A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A313A-65B0-404C-ABF6-BBAAB537D5DB}" type="datetimeFigureOut">
              <a:rPr lang="en-SG" smtClean="0"/>
              <a:t>18/5/2024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6990-AC4C-5D03-4782-5FDA0A80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A230-559B-2D96-B219-CA59DDCB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7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mask&#10;&#10;Description automatically generated">
            <a:extLst>
              <a:ext uri="{FF2B5EF4-FFF2-40B4-BE49-F238E27FC236}">
                <a16:creationId xmlns:a16="http://schemas.microsoft.com/office/drawing/2014/main" id="{E70336AF-E3B7-13C8-D884-0D74EA95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" y="425729"/>
            <a:ext cx="3850348" cy="3003271"/>
          </a:xfrm>
          <a:prstGeom prst="rect">
            <a:avLst/>
          </a:prstGeom>
        </p:spPr>
      </p:pic>
      <p:pic>
        <p:nvPicPr>
          <p:cNvPr id="7" name="Picture 6" descr="A person in a mask and hood&#10;&#10;Description automatically generated">
            <a:extLst>
              <a:ext uri="{FF2B5EF4-FFF2-40B4-BE49-F238E27FC236}">
                <a16:creationId xmlns:a16="http://schemas.microsoft.com/office/drawing/2014/main" id="{19C8C324-930E-D435-6E3F-3E9A2982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76" y="503560"/>
            <a:ext cx="5598903" cy="436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EC24D-C78E-CB03-EBC1-7E1EED1A6D75}"/>
              </a:ext>
            </a:extLst>
          </p:cNvPr>
          <p:cNvSpPr txBox="1"/>
          <p:nvPr/>
        </p:nvSpPr>
        <p:spPr>
          <a:xfrm>
            <a:off x="5773348" y="3738610"/>
            <a:ext cx="525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/>
                </a:solidFill>
              </a:rPr>
              <a:t>Project Ninja</a:t>
            </a:r>
          </a:p>
        </p:txBody>
      </p:sp>
    </p:spTree>
    <p:extLst>
      <p:ext uri="{BB962C8B-B14F-4D97-AF65-F5344CB8AC3E}">
        <p14:creationId xmlns:p14="http://schemas.microsoft.com/office/powerpoint/2010/main" val="2829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CD05B545-2610-0234-E968-FB5E3B7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2" y="386437"/>
            <a:ext cx="5499618" cy="43450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5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A6A6D-20BA-DC15-473A-DB416FF5CE4F}"/>
              </a:ext>
            </a:extLst>
          </p:cNvPr>
          <p:cNvSpPr/>
          <p:nvPr/>
        </p:nvSpPr>
        <p:spPr>
          <a:xfrm>
            <a:off x="6120673" y="1676399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F8289-0524-56C3-A2BD-6285C37C99DB}"/>
              </a:ext>
            </a:extLst>
          </p:cNvPr>
          <p:cNvSpPr/>
          <p:nvPr/>
        </p:nvSpPr>
        <p:spPr>
          <a:xfrm>
            <a:off x="4836749" y="1675641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C99B4-6D53-4A28-04B6-9EBFB545E301}"/>
              </a:ext>
            </a:extLst>
          </p:cNvPr>
          <p:cNvSpPr/>
          <p:nvPr/>
        </p:nvSpPr>
        <p:spPr>
          <a:xfrm>
            <a:off x="3622458" y="771455"/>
            <a:ext cx="4048489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8CEE8-59E9-546C-D415-359AAB9FF2A8}"/>
              </a:ext>
            </a:extLst>
          </p:cNvPr>
          <p:cNvSpPr/>
          <p:nvPr/>
        </p:nvSpPr>
        <p:spPr>
          <a:xfrm>
            <a:off x="981940" y="2588704"/>
            <a:ext cx="2651342" cy="2673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A74F4-6ECA-3467-5151-543CE324D441}"/>
              </a:ext>
            </a:extLst>
          </p:cNvPr>
          <p:cNvSpPr txBox="1"/>
          <p:nvPr/>
        </p:nvSpPr>
        <p:spPr>
          <a:xfrm>
            <a:off x="996320" y="2620381"/>
            <a:ext cx="254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Malicious Activities Plugin Repository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1B3D6-CF92-8E93-6B3A-42B73C66DBC6}"/>
              </a:ext>
            </a:extLst>
          </p:cNvPr>
          <p:cNvSpPr/>
          <p:nvPr/>
        </p:nvSpPr>
        <p:spPr>
          <a:xfrm>
            <a:off x="1103925" y="3254592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CE54E-6780-B303-F582-A7D4EF5BA5F6}"/>
              </a:ext>
            </a:extLst>
          </p:cNvPr>
          <p:cNvSpPr/>
          <p:nvPr/>
        </p:nvSpPr>
        <p:spPr>
          <a:xfrm>
            <a:off x="4072269" y="2564439"/>
            <a:ext cx="3115200" cy="26978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A0A39-7065-4EE0-8460-36E758B5FD74}"/>
              </a:ext>
            </a:extLst>
          </p:cNvPr>
          <p:cNvSpPr txBox="1"/>
          <p:nvPr/>
        </p:nvSpPr>
        <p:spPr>
          <a:xfrm>
            <a:off x="4108230" y="2605317"/>
            <a:ext cx="307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Ninja Malware Agent Interface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23BDB-239A-8AF3-E7D7-1F65B4A1C530}"/>
              </a:ext>
            </a:extLst>
          </p:cNvPr>
          <p:cNvSpPr/>
          <p:nvPr/>
        </p:nvSpPr>
        <p:spPr>
          <a:xfrm>
            <a:off x="4215729" y="3050275"/>
            <a:ext cx="2737963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task synchronization (C2) and schedule module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3E417-4638-8FDF-7A00-2C7B9DDC95E0}"/>
              </a:ext>
            </a:extLst>
          </p:cNvPr>
          <p:cNvSpPr/>
          <p:nvPr/>
        </p:nvSpPr>
        <p:spPr>
          <a:xfrm>
            <a:off x="4236927" y="3620768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camouflage and communication encryption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10D33-2BEA-49D1-ED79-FE5B14E8CFCE}"/>
              </a:ext>
            </a:extLst>
          </p:cNvPr>
          <p:cNvSpPr/>
          <p:nvPr/>
        </p:nvSpPr>
        <p:spPr>
          <a:xfrm>
            <a:off x="4236927" y="4769193"/>
            <a:ext cx="2716765" cy="370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Self-protection watchdog module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58D44-E310-FA7F-C0DD-279BD436222C}"/>
              </a:ext>
            </a:extLst>
          </p:cNvPr>
          <p:cNvSpPr/>
          <p:nvPr/>
        </p:nvSpPr>
        <p:spPr>
          <a:xfrm>
            <a:off x="7590818" y="2564439"/>
            <a:ext cx="3375293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BDC0E-29A5-56DB-82A7-F84D2DBAA484}"/>
              </a:ext>
            </a:extLst>
          </p:cNvPr>
          <p:cNvSpPr txBox="1"/>
          <p:nvPr/>
        </p:nvSpPr>
        <p:spPr>
          <a:xfrm>
            <a:off x="7678663" y="2564439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D09372-D35E-250D-F599-A7F3CDF6B25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187151" y="890694"/>
            <a:ext cx="818470" cy="257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72EA5-CA97-0584-7A9C-2C3953715A24}"/>
              </a:ext>
            </a:extLst>
          </p:cNvPr>
          <p:cNvCxnSpPr>
            <a:cxnSpLocks/>
          </p:cNvCxnSpPr>
          <p:nvPr/>
        </p:nvCxnSpPr>
        <p:spPr>
          <a:xfrm flipH="1">
            <a:off x="5435967" y="1750896"/>
            <a:ext cx="696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69037D-25AF-0565-D62A-D611A235E79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7327052" y="613025"/>
            <a:ext cx="793447" cy="3109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60E67-C693-8AC9-0543-9A41EA7A2C8C}"/>
              </a:ext>
            </a:extLst>
          </p:cNvPr>
          <p:cNvSpPr txBox="1"/>
          <p:nvPr/>
        </p:nvSpPr>
        <p:spPr>
          <a:xfrm>
            <a:off x="1059024" y="763910"/>
            <a:ext cx="193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D8240-E76E-7481-AE52-C196923D223A}"/>
              </a:ext>
            </a:extLst>
          </p:cNvPr>
          <p:cNvSpPr txBox="1"/>
          <p:nvPr/>
        </p:nvSpPr>
        <p:spPr>
          <a:xfrm>
            <a:off x="3560740" y="955289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Ninja C2-Malware Cyber Attack Simulation System </a:t>
            </a:r>
          </a:p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EFD07B-BF8C-A2B2-1C4C-EFAD5F1B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95" y="917799"/>
            <a:ext cx="984211" cy="75784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F40AD3-2E45-95A6-589D-149923FF0D5D}"/>
              </a:ext>
            </a:extLst>
          </p:cNvPr>
          <p:cNvSpPr/>
          <p:nvPr/>
        </p:nvSpPr>
        <p:spPr>
          <a:xfrm>
            <a:off x="1103925" y="3775074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7030E-A280-EA36-EAAB-DD730AB7714E}"/>
              </a:ext>
            </a:extLst>
          </p:cNvPr>
          <p:cNvSpPr/>
          <p:nvPr/>
        </p:nvSpPr>
        <p:spPr>
          <a:xfrm>
            <a:off x="1103925" y="4210755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91DFF1-58BC-1A9A-0A49-DFFB3FBD5681}"/>
              </a:ext>
            </a:extLst>
          </p:cNvPr>
          <p:cNvSpPr/>
          <p:nvPr/>
        </p:nvSpPr>
        <p:spPr>
          <a:xfrm>
            <a:off x="1103925" y="4648738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B8868-8E10-0716-B912-039EAB059009}"/>
              </a:ext>
            </a:extLst>
          </p:cNvPr>
          <p:cNvSpPr/>
          <p:nvPr/>
        </p:nvSpPr>
        <p:spPr>
          <a:xfrm>
            <a:off x="4236927" y="4218113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module/plug-in assemble function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77C29A9-81B5-5C1E-CD32-E6FB7A11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52" y="3165546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8D5AC-16AD-97AD-FBFE-3BF12EBEDA43}"/>
              </a:ext>
            </a:extLst>
          </p:cNvPr>
          <p:cNvSpPr/>
          <p:nvPr/>
        </p:nvSpPr>
        <p:spPr>
          <a:xfrm>
            <a:off x="9291821" y="3817969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BA3D5D-A44D-78B4-E1CC-BCD2CB38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490" y="3172565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C47021B-B2F1-60F1-7F9F-1ED969D47A5F}"/>
              </a:ext>
            </a:extLst>
          </p:cNvPr>
          <p:cNvSpPr/>
          <p:nvPr/>
        </p:nvSpPr>
        <p:spPr>
          <a:xfrm>
            <a:off x="7651420" y="3832543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E005C0-1E01-FCFC-9495-86306FE30701}"/>
              </a:ext>
            </a:extLst>
          </p:cNvPr>
          <p:cNvSpPr/>
          <p:nvPr/>
        </p:nvSpPr>
        <p:spPr>
          <a:xfrm>
            <a:off x="7690251" y="4396610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32237-4525-393A-899C-8BA784EF706E}"/>
              </a:ext>
            </a:extLst>
          </p:cNvPr>
          <p:cNvSpPr/>
          <p:nvPr/>
        </p:nvSpPr>
        <p:spPr>
          <a:xfrm>
            <a:off x="7690251" y="4809027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</p:spTree>
    <p:extLst>
      <p:ext uri="{BB962C8B-B14F-4D97-AF65-F5344CB8AC3E}">
        <p14:creationId xmlns:p14="http://schemas.microsoft.com/office/powerpoint/2010/main" val="211962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7ED9D4F5-AB8D-2520-A05E-9596322108E5}"/>
              </a:ext>
            </a:extLst>
          </p:cNvPr>
          <p:cNvSpPr/>
          <p:nvPr/>
        </p:nvSpPr>
        <p:spPr>
          <a:xfrm>
            <a:off x="651190" y="4510420"/>
            <a:ext cx="1472324" cy="1451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EC440F-A5A2-ACD9-2CFE-EF18DBEA2405}"/>
              </a:ext>
            </a:extLst>
          </p:cNvPr>
          <p:cNvSpPr/>
          <p:nvPr/>
        </p:nvSpPr>
        <p:spPr>
          <a:xfrm>
            <a:off x="8814390" y="3094058"/>
            <a:ext cx="2392887" cy="29558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387E-9C55-AFDB-867B-3FC9DEBD9813}"/>
              </a:ext>
            </a:extLst>
          </p:cNvPr>
          <p:cNvSpPr/>
          <p:nvPr/>
        </p:nvSpPr>
        <p:spPr>
          <a:xfrm>
            <a:off x="2706810" y="3564414"/>
            <a:ext cx="3708369" cy="1059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EA118-2D8A-3E77-C84F-CB73E6DBA305}"/>
              </a:ext>
            </a:extLst>
          </p:cNvPr>
          <p:cNvSpPr/>
          <p:nvPr/>
        </p:nvSpPr>
        <p:spPr>
          <a:xfrm>
            <a:off x="2692430" y="428035"/>
            <a:ext cx="2558749" cy="2548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5BC59-7CE1-F124-92E8-44524705724D}"/>
              </a:ext>
            </a:extLst>
          </p:cNvPr>
          <p:cNvSpPr txBox="1"/>
          <p:nvPr/>
        </p:nvSpPr>
        <p:spPr>
          <a:xfrm>
            <a:off x="2727315" y="467894"/>
            <a:ext cx="254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6343F-A6B0-379D-13F6-ACFF08C230B1}"/>
              </a:ext>
            </a:extLst>
          </p:cNvPr>
          <p:cNvSpPr/>
          <p:nvPr/>
        </p:nvSpPr>
        <p:spPr>
          <a:xfrm>
            <a:off x="2814415" y="1027469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F8CC8-620B-44F8-23DB-65F6E4D5D87D}"/>
              </a:ext>
            </a:extLst>
          </p:cNvPr>
          <p:cNvSpPr/>
          <p:nvPr/>
        </p:nvSpPr>
        <p:spPr>
          <a:xfrm>
            <a:off x="2814415" y="1547951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91AEE-CF08-54DC-0802-6F65D49BF9E8}"/>
              </a:ext>
            </a:extLst>
          </p:cNvPr>
          <p:cNvSpPr/>
          <p:nvPr/>
        </p:nvSpPr>
        <p:spPr>
          <a:xfrm>
            <a:off x="2814415" y="1983632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F936B-C57A-DD73-4FA2-5163F8E01C4B}"/>
              </a:ext>
            </a:extLst>
          </p:cNvPr>
          <p:cNvSpPr/>
          <p:nvPr/>
        </p:nvSpPr>
        <p:spPr>
          <a:xfrm>
            <a:off x="2814415" y="2421615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CEA41-D533-3317-FD68-71F4396F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17" y="197470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B613A-1309-813E-97A4-2460349E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15" y="3650165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CD56E5-F177-2A21-0F2D-6CA98F4D55D7}"/>
              </a:ext>
            </a:extLst>
          </p:cNvPr>
          <p:cNvSpPr txBox="1"/>
          <p:nvPr/>
        </p:nvSpPr>
        <p:spPr>
          <a:xfrm>
            <a:off x="2634795" y="3054268"/>
            <a:ext cx="2308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1"/>
                </a:solidFill>
              </a:rPr>
              <a:t>Command and Control (C2)</a:t>
            </a:r>
            <a:r>
              <a:rPr lang="en-US" sz="1400" b="1" dirty="0">
                <a:solidFill>
                  <a:schemeClr val="tx1"/>
                </a:solidFill>
              </a:rPr>
              <a:t> Orchestrator </a:t>
            </a:r>
            <a:r>
              <a:rPr lang="en-SG" sz="1400" b="1" dirty="0"/>
              <a:t> 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D48E2DF-25F8-6619-3310-4E0F075EB26C}"/>
              </a:ext>
            </a:extLst>
          </p:cNvPr>
          <p:cNvSpPr/>
          <p:nvPr/>
        </p:nvSpPr>
        <p:spPr>
          <a:xfrm>
            <a:off x="6724642" y="3806479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700F4-9367-273C-1776-19FFF6812855}"/>
              </a:ext>
            </a:extLst>
          </p:cNvPr>
          <p:cNvSpPr/>
          <p:nvPr/>
        </p:nvSpPr>
        <p:spPr>
          <a:xfrm>
            <a:off x="4289569" y="4094995"/>
            <a:ext cx="1762093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E32EB1-69B2-753E-921E-DE63866C9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585" y="4007034"/>
            <a:ext cx="891414" cy="503386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9" name="Picture 18" descr="A red horse on wheels&#10;&#10;Description automatically generated">
            <a:extLst>
              <a:ext uri="{FF2B5EF4-FFF2-40B4-BE49-F238E27FC236}">
                <a16:creationId xmlns:a16="http://schemas.microsoft.com/office/drawing/2014/main" id="{AB06769A-C16A-F092-46FC-8BF01EB54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0827" y="4094995"/>
            <a:ext cx="276941" cy="2188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83291C-B7C2-3F3A-12DB-852CA5E63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86" y="4662588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04A1BA-BED9-8B41-44F5-47E064A16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575" y="4711682"/>
            <a:ext cx="318118" cy="2616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3C14DD-0E5D-D36A-7D6D-116635E29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3300364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6610CF-D80F-E8D4-9611-B8F700E4D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910" y="3370619"/>
            <a:ext cx="328232" cy="3102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D30EEB-E5E4-B8A4-2D3A-ACF0FE9BE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5372281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EF2309-D67A-3C50-80FE-D7EEF7B0B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0334" y="5448738"/>
            <a:ext cx="297937" cy="3315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9" name="Picture 28" descr="A firewall and a fireball&#10;&#10;Description automatically generated">
            <a:extLst>
              <a:ext uri="{FF2B5EF4-FFF2-40B4-BE49-F238E27FC236}">
                <a16:creationId xmlns:a16="http://schemas.microsoft.com/office/drawing/2014/main" id="{4623CBE4-683A-95E8-C652-4F896708C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6360" y="4008494"/>
            <a:ext cx="501791" cy="3905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19490D-BC78-EE9D-E9A4-548DB6F0DF21}"/>
              </a:ext>
            </a:extLst>
          </p:cNvPr>
          <p:cNvCxnSpPr>
            <a:stCxn id="22" idx="1"/>
            <a:endCxn id="29" idx="3"/>
          </p:cNvCxnSpPr>
          <p:nvPr/>
        </p:nvCxnSpPr>
        <p:spPr>
          <a:xfrm rot="10800000" flipV="1">
            <a:off x="8928151" y="3552057"/>
            <a:ext cx="441284" cy="65172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64E696A-0900-3E5E-2CCB-669906BAC9B0}"/>
              </a:ext>
            </a:extLst>
          </p:cNvPr>
          <p:cNvCxnSpPr>
            <a:cxnSpLocks/>
            <a:stCxn id="18" idx="1"/>
            <a:endCxn id="29" idx="3"/>
          </p:cNvCxnSpPr>
          <p:nvPr/>
        </p:nvCxnSpPr>
        <p:spPr>
          <a:xfrm rot="10800000">
            <a:off x="8928151" y="4203779"/>
            <a:ext cx="449434" cy="5494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CC48C31-F6A9-A135-5BEC-CE0C3F5FF128}"/>
              </a:ext>
            </a:extLst>
          </p:cNvPr>
          <p:cNvCxnSpPr>
            <a:cxnSpLocks/>
            <a:stCxn id="24" idx="1"/>
            <a:endCxn id="29" idx="3"/>
          </p:cNvCxnSpPr>
          <p:nvPr/>
        </p:nvCxnSpPr>
        <p:spPr>
          <a:xfrm rot="10800000">
            <a:off x="8928151" y="4203780"/>
            <a:ext cx="441284" cy="14201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3BA95A6-14EE-1903-0630-835932148B74}"/>
              </a:ext>
            </a:extLst>
          </p:cNvPr>
          <p:cNvCxnSpPr>
            <a:cxnSpLocks/>
            <a:stCxn id="20" idx="1"/>
            <a:endCxn id="29" idx="3"/>
          </p:cNvCxnSpPr>
          <p:nvPr/>
        </p:nvCxnSpPr>
        <p:spPr>
          <a:xfrm rot="10800000">
            <a:off x="8928152" y="4203779"/>
            <a:ext cx="444835" cy="7105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57F54B-2717-9ED2-A38D-EA666D5E278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8081310" y="4203779"/>
            <a:ext cx="345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98BD76-A071-9ED6-C0A4-2D5AB8862F39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042692" y="4158449"/>
            <a:ext cx="6861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1F2C3-EC5A-5692-FCC7-27B851CB2024}"/>
              </a:ext>
            </a:extLst>
          </p:cNvPr>
          <p:cNvSpPr/>
          <p:nvPr/>
        </p:nvSpPr>
        <p:spPr>
          <a:xfrm>
            <a:off x="4289569" y="3636452"/>
            <a:ext cx="1753124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Attack function assemble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11DA32-56EB-010D-A85C-748DB5917750}"/>
              </a:ext>
            </a:extLst>
          </p:cNvPr>
          <p:cNvSpPr txBox="1"/>
          <p:nvPr/>
        </p:nvSpPr>
        <p:spPr>
          <a:xfrm>
            <a:off x="8092828" y="4501393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Firewall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E0F5A4-98E9-6A7F-21AB-261A6F5CB6F3}"/>
              </a:ext>
            </a:extLst>
          </p:cNvPr>
          <p:cNvSpPr txBox="1"/>
          <p:nvPr/>
        </p:nvSpPr>
        <p:spPr>
          <a:xfrm>
            <a:off x="10246534" y="3964142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[Trojan plug-in 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52DF8-E1A2-221E-0958-3E6261771040}"/>
              </a:ext>
            </a:extLst>
          </p:cNvPr>
          <p:cNvSpPr txBox="1"/>
          <p:nvPr/>
        </p:nvSpPr>
        <p:spPr>
          <a:xfrm>
            <a:off x="10196986" y="3271284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[Phishing plug-in]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CA301E-2E42-D170-4406-B14A9A13DA22}"/>
              </a:ext>
            </a:extLst>
          </p:cNvPr>
          <p:cNvSpPr txBox="1"/>
          <p:nvPr/>
        </p:nvSpPr>
        <p:spPr>
          <a:xfrm>
            <a:off x="10241530" y="4657000"/>
            <a:ext cx="1010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[DoS-plugin]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B9D86-73BA-0267-F857-51BA1B521B70}"/>
              </a:ext>
            </a:extLst>
          </p:cNvPr>
          <p:cNvSpPr txBox="1"/>
          <p:nvPr/>
        </p:nvSpPr>
        <p:spPr>
          <a:xfrm>
            <a:off x="10268999" y="5358996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[Injection 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E5BD942-3448-FE47-E580-84DC123BCC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2346" y="3141903"/>
            <a:ext cx="356212" cy="249348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D4CB32-4BA6-0395-97DD-D998B84EBE4E}"/>
              </a:ext>
            </a:extLst>
          </p:cNvPr>
          <p:cNvCxnSpPr>
            <a:cxnSpLocks/>
          </p:cNvCxnSpPr>
          <p:nvPr/>
        </p:nvCxnSpPr>
        <p:spPr>
          <a:xfrm>
            <a:off x="4892732" y="2980609"/>
            <a:ext cx="0" cy="65584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EBA17B-6A05-21D9-058B-C780412F9D69}"/>
              </a:ext>
            </a:extLst>
          </p:cNvPr>
          <p:cNvSpPr txBox="1"/>
          <p:nvPr/>
        </p:nvSpPr>
        <p:spPr>
          <a:xfrm>
            <a:off x="5444173" y="2883642"/>
            <a:ext cx="951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Different malicious action plugin </a:t>
            </a:r>
            <a:endParaRPr lang="en-SG" sz="1000" b="1" dirty="0">
              <a:solidFill>
                <a:srgbClr val="C00000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F52751A-E803-1798-DCCF-3FF66442A6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2658" y="3188292"/>
            <a:ext cx="356212" cy="249348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563E8D-8F85-4E09-414A-97FC06387C72}"/>
              </a:ext>
            </a:extLst>
          </p:cNvPr>
          <p:cNvCxnSpPr>
            <a:cxnSpLocks/>
          </p:cNvCxnSpPr>
          <p:nvPr/>
        </p:nvCxnSpPr>
        <p:spPr>
          <a:xfrm>
            <a:off x="6060341" y="3964142"/>
            <a:ext cx="71610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BF4285-5AB0-BAE4-145D-47352BCBB2EE}"/>
              </a:ext>
            </a:extLst>
          </p:cNvPr>
          <p:cNvCxnSpPr>
            <a:cxnSpLocks/>
          </p:cNvCxnSpPr>
          <p:nvPr/>
        </p:nvCxnSpPr>
        <p:spPr>
          <a:xfrm flipV="1">
            <a:off x="8108096" y="4022980"/>
            <a:ext cx="267745" cy="239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96CC66-A627-1980-7904-26E633AAEE0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908360" y="3552057"/>
            <a:ext cx="461075" cy="64720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AE9228-CFC5-1026-22DB-C82BA6FADF3D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8932749" y="4158080"/>
            <a:ext cx="578078" cy="4633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48A9BB-B9A4-5B24-BF26-6C221C7E6E74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8928151" y="4203779"/>
            <a:ext cx="572424" cy="63870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211586-58E0-D118-B8A9-B71848C0DBD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976326" y="4217230"/>
            <a:ext cx="504008" cy="139729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330DEA8-935E-B0EA-BA7A-54210E206F01}"/>
              </a:ext>
            </a:extLst>
          </p:cNvPr>
          <p:cNvSpPr txBox="1"/>
          <p:nvPr/>
        </p:nvSpPr>
        <p:spPr>
          <a:xfrm>
            <a:off x="8734096" y="2758856"/>
            <a:ext cx="25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Cyber Exercise Environment</a:t>
            </a:r>
            <a:endParaRPr lang="en-SG" sz="14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A8881-B95D-53FB-A8DF-A090A41F290D}"/>
              </a:ext>
            </a:extLst>
          </p:cNvPr>
          <p:cNvSpPr/>
          <p:nvPr/>
        </p:nvSpPr>
        <p:spPr>
          <a:xfrm>
            <a:off x="6149310" y="1652745"/>
            <a:ext cx="1477253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693497-76DF-7C13-0689-333F15CF7358}"/>
              </a:ext>
            </a:extLst>
          </p:cNvPr>
          <p:cNvSpPr txBox="1"/>
          <p:nvPr/>
        </p:nvSpPr>
        <p:spPr>
          <a:xfrm>
            <a:off x="6131661" y="1652745"/>
            <a:ext cx="152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1081406-246A-9383-5254-24BF42EBBAE5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102658" y="1238675"/>
            <a:ext cx="1029003" cy="675680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D5C6ED0-7ADB-DF6A-4582-31E28F2FFD67}"/>
              </a:ext>
            </a:extLst>
          </p:cNvPr>
          <p:cNvCxnSpPr>
            <a:cxnSpLocks/>
            <a:stCxn id="7" idx="3"/>
            <a:endCxn id="98" idx="1"/>
          </p:cNvCxnSpPr>
          <p:nvPr/>
        </p:nvCxnSpPr>
        <p:spPr>
          <a:xfrm>
            <a:off x="5067814" y="1701907"/>
            <a:ext cx="1063847" cy="212448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A83CC4C-646B-CB30-3B93-550B1B817C6D}"/>
              </a:ext>
            </a:extLst>
          </p:cNvPr>
          <p:cNvCxnSpPr>
            <a:cxnSpLocks/>
            <a:stCxn id="8" idx="3"/>
            <a:endCxn id="98" idx="1"/>
          </p:cNvCxnSpPr>
          <p:nvPr/>
        </p:nvCxnSpPr>
        <p:spPr>
          <a:xfrm flipV="1">
            <a:off x="5067814" y="1914355"/>
            <a:ext cx="1063847" cy="223233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558EAC4-35C9-7B34-D975-62268C7EEB28}"/>
              </a:ext>
            </a:extLst>
          </p:cNvPr>
          <p:cNvCxnSpPr>
            <a:cxnSpLocks/>
            <a:stCxn id="9" idx="3"/>
            <a:endCxn id="98" idx="1"/>
          </p:cNvCxnSpPr>
          <p:nvPr/>
        </p:nvCxnSpPr>
        <p:spPr>
          <a:xfrm flipV="1">
            <a:off x="5067814" y="1914355"/>
            <a:ext cx="1063847" cy="714367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95CF967-A45B-6A7A-F36D-6E11777A73D5}"/>
              </a:ext>
            </a:extLst>
          </p:cNvPr>
          <p:cNvCxnSpPr>
            <a:cxnSpLocks/>
            <a:stCxn id="98" idx="3"/>
            <a:endCxn id="120" idx="1"/>
          </p:cNvCxnSpPr>
          <p:nvPr/>
        </p:nvCxnSpPr>
        <p:spPr>
          <a:xfrm flipV="1">
            <a:off x="7661407" y="808074"/>
            <a:ext cx="1120760" cy="11062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CEEC63-BE27-66BC-DBD4-A3F338AA93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36"/>
          <a:stretch/>
        </p:blipFill>
        <p:spPr>
          <a:xfrm>
            <a:off x="8782167" y="620469"/>
            <a:ext cx="388318" cy="37520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476B66B-6026-902E-92C9-D0E3910678F6}"/>
              </a:ext>
            </a:extLst>
          </p:cNvPr>
          <p:cNvSpPr txBox="1"/>
          <p:nvPr/>
        </p:nvSpPr>
        <p:spPr>
          <a:xfrm>
            <a:off x="8221787" y="362110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2" name="Picture 121" descr="A red horse on wheels&#10;&#10;Description automatically generated">
            <a:extLst>
              <a:ext uri="{FF2B5EF4-FFF2-40B4-BE49-F238E27FC236}">
                <a16:creationId xmlns:a16="http://schemas.microsoft.com/office/drawing/2014/main" id="{46451B29-0657-85EA-99FB-D19E5D6B8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167" y="1190812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BF977BF3-A5B3-DD7F-780D-B4249893C4D5}"/>
              </a:ext>
            </a:extLst>
          </p:cNvPr>
          <p:cNvSpPr txBox="1"/>
          <p:nvPr/>
        </p:nvSpPr>
        <p:spPr>
          <a:xfrm>
            <a:off x="8318537" y="955642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C0277AB-40BE-89E0-F2F8-328353D56870}"/>
              </a:ext>
            </a:extLst>
          </p:cNvPr>
          <p:cNvCxnSpPr>
            <a:cxnSpLocks/>
            <a:stCxn id="98" idx="3"/>
            <a:endCxn id="122" idx="3"/>
          </p:cNvCxnSpPr>
          <p:nvPr/>
        </p:nvCxnSpPr>
        <p:spPr>
          <a:xfrm flipV="1">
            <a:off x="7661407" y="1339628"/>
            <a:ext cx="1120760" cy="57472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77E9FE0E-5827-FB72-41F2-614C9091F1A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437" t="1122" r="7000" b="-1677"/>
          <a:stretch/>
        </p:blipFill>
        <p:spPr>
          <a:xfrm>
            <a:off x="8776754" y="1716679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0A736F9-90FF-5E25-6D14-D8B4115BBAC6}"/>
              </a:ext>
            </a:extLst>
          </p:cNvPr>
          <p:cNvSpPr txBox="1"/>
          <p:nvPr/>
        </p:nvSpPr>
        <p:spPr>
          <a:xfrm>
            <a:off x="8293946" y="1479403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6A4E84EB-E21F-B0F2-4826-DC8EF313CEF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8776410" y="2287237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D6B21535-7229-1562-37CD-D562DC1D5AE6}"/>
              </a:ext>
            </a:extLst>
          </p:cNvPr>
          <p:cNvSpPr txBox="1"/>
          <p:nvPr/>
        </p:nvSpPr>
        <p:spPr>
          <a:xfrm>
            <a:off x="8375841" y="2058589"/>
            <a:ext cx="167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C963BEFB-9806-F499-467B-0B96DF162F58}"/>
              </a:ext>
            </a:extLst>
          </p:cNvPr>
          <p:cNvCxnSpPr>
            <a:cxnSpLocks/>
            <a:stCxn id="98" idx="3"/>
            <a:endCxn id="128" idx="1"/>
          </p:cNvCxnSpPr>
          <p:nvPr/>
        </p:nvCxnSpPr>
        <p:spPr>
          <a:xfrm flipV="1">
            <a:off x="7661407" y="1878443"/>
            <a:ext cx="1115347" cy="3591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E462969-5C3D-2DF7-0B80-94DEBB9F61A1}"/>
              </a:ext>
            </a:extLst>
          </p:cNvPr>
          <p:cNvCxnSpPr>
            <a:cxnSpLocks/>
            <a:stCxn id="98" idx="3"/>
            <a:endCxn id="130" idx="1"/>
          </p:cNvCxnSpPr>
          <p:nvPr/>
        </p:nvCxnSpPr>
        <p:spPr>
          <a:xfrm>
            <a:off x="7661407" y="1914355"/>
            <a:ext cx="1115003" cy="53081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A86CCE-68E1-E8A2-206D-64F51B0CC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729" y="1090215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C511BB54-DAD0-CFE7-215A-F54C704C6CD7}"/>
              </a:ext>
            </a:extLst>
          </p:cNvPr>
          <p:cNvSpPr txBox="1"/>
          <p:nvPr/>
        </p:nvSpPr>
        <p:spPr>
          <a:xfrm>
            <a:off x="10255488" y="812633"/>
            <a:ext cx="132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Targets</a:t>
            </a:r>
            <a:endParaRPr lang="en-SG" sz="1200" b="1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40483DC2-6BE5-C2C3-8446-0F721A7A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222" y="1624641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29EB68B-08BB-A6AD-0BEC-426E42473BA4}"/>
              </a:ext>
            </a:extLst>
          </p:cNvPr>
          <p:cNvCxnSpPr>
            <a:cxnSpLocks/>
            <a:stCxn id="122" idx="1"/>
          </p:cNvCxnSpPr>
          <p:nvPr/>
        </p:nvCxnSpPr>
        <p:spPr>
          <a:xfrm>
            <a:off x="9158819" y="1339628"/>
            <a:ext cx="128106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877B46-81B6-3A24-467F-407E1D0AE11E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170485" y="808074"/>
            <a:ext cx="1269403" cy="42655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F377652-E947-229C-8E32-630A19AC0902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9191153" y="1468752"/>
            <a:ext cx="1248735" cy="40969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7425755-9F9A-9001-BDE0-466BD87D0EDF}"/>
              </a:ext>
            </a:extLst>
          </p:cNvPr>
          <p:cNvCxnSpPr>
            <a:cxnSpLocks/>
            <a:stCxn id="128" idx="3"/>
            <a:endCxn id="142" idx="1"/>
          </p:cNvCxnSpPr>
          <p:nvPr/>
        </p:nvCxnSpPr>
        <p:spPr>
          <a:xfrm flipV="1">
            <a:off x="9191153" y="1833981"/>
            <a:ext cx="1281069" cy="4446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D2DAD496-07C2-D3C2-8880-53090B943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863" y="2203713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CCD169B-DA7C-1D19-5B19-9342368BFAC4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206945" y="2413053"/>
            <a:ext cx="1258918" cy="21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1570D5A7-41BF-8C0A-5E51-2D2855DFF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390" y="3670949"/>
            <a:ext cx="356212" cy="249348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F42E6E8-43E7-8FB4-E1D8-2E240EC5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45" y="92039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3212E860-7EE3-B0C9-BF25-D1C220FD87B6}"/>
              </a:ext>
            </a:extLst>
          </p:cNvPr>
          <p:cNvSpPr txBox="1"/>
          <p:nvPr/>
        </p:nvSpPr>
        <p:spPr>
          <a:xfrm>
            <a:off x="6018726" y="427525"/>
            <a:ext cx="156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malware developers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543A252-5785-A949-21F3-122671A65DA0}"/>
              </a:ext>
            </a:extLst>
          </p:cNvPr>
          <p:cNvCxnSpPr>
            <a:cxnSpLocks/>
          </p:cNvCxnSpPr>
          <p:nvPr/>
        </p:nvCxnSpPr>
        <p:spPr>
          <a:xfrm flipH="1">
            <a:off x="6500289" y="1343529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52FCCCAF-116D-FE59-D0CE-CEE1076B43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697" y="2904397"/>
            <a:ext cx="1728523" cy="11899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38B30267-F6DE-1A17-887B-FEE5CEAE2C52}"/>
              </a:ext>
            </a:extLst>
          </p:cNvPr>
          <p:cNvSpPr/>
          <p:nvPr/>
        </p:nvSpPr>
        <p:spPr>
          <a:xfrm>
            <a:off x="591040" y="3631833"/>
            <a:ext cx="1627045" cy="39608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BA2C0AFA-CBFD-369A-54AA-3FBB89EA2F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1077" y="2413053"/>
            <a:ext cx="1498855" cy="11441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E1275C0A-C715-93AF-68E6-5B4DBE43A20C}"/>
              </a:ext>
            </a:extLst>
          </p:cNvPr>
          <p:cNvSpPr txBox="1"/>
          <p:nvPr/>
        </p:nvSpPr>
        <p:spPr>
          <a:xfrm>
            <a:off x="1216077" y="1983632"/>
            <a:ext cx="130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 Manager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33D95BD-2ED1-EE4A-0CF8-A219AB4BF67C}"/>
              </a:ext>
            </a:extLst>
          </p:cNvPr>
          <p:cNvCxnSpPr>
            <a:cxnSpLocks/>
          </p:cNvCxnSpPr>
          <p:nvPr/>
        </p:nvCxnSpPr>
        <p:spPr>
          <a:xfrm>
            <a:off x="943222" y="2545086"/>
            <a:ext cx="0" cy="3385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327B09-5E6F-8890-EB07-66F7BE12447A}"/>
              </a:ext>
            </a:extLst>
          </p:cNvPr>
          <p:cNvCxnSpPr>
            <a:cxnSpLocks/>
          </p:cNvCxnSpPr>
          <p:nvPr/>
        </p:nvCxnSpPr>
        <p:spPr>
          <a:xfrm flipV="1">
            <a:off x="2329064" y="3803750"/>
            <a:ext cx="485349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302E4C3-10B1-00D1-C3BD-229F2DE0F6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34795" y="4806385"/>
            <a:ext cx="1627045" cy="11552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8314B61A-4ADA-51F0-592A-13B02705A5F4}"/>
              </a:ext>
            </a:extLst>
          </p:cNvPr>
          <p:cNvSpPr/>
          <p:nvPr/>
        </p:nvSpPr>
        <p:spPr>
          <a:xfrm>
            <a:off x="2675281" y="5551410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02527AA-63A6-46DC-35FC-BD268E1DA0C5}"/>
              </a:ext>
            </a:extLst>
          </p:cNvPr>
          <p:cNvCxnSpPr>
            <a:cxnSpLocks/>
          </p:cNvCxnSpPr>
          <p:nvPr/>
        </p:nvCxnSpPr>
        <p:spPr>
          <a:xfrm>
            <a:off x="3096201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1378700-E885-EC44-4955-DADA14BC72E6}"/>
              </a:ext>
            </a:extLst>
          </p:cNvPr>
          <p:cNvCxnSpPr>
            <a:cxnSpLocks/>
          </p:cNvCxnSpPr>
          <p:nvPr/>
        </p:nvCxnSpPr>
        <p:spPr>
          <a:xfrm>
            <a:off x="3400825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6E672DC-4BAB-C913-647A-49E870A05A2B}"/>
              </a:ext>
            </a:extLst>
          </p:cNvPr>
          <p:cNvCxnSpPr>
            <a:cxnSpLocks/>
          </p:cNvCxnSpPr>
          <p:nvPr/>
        </p:nvCxnSpPr>
        <p:spPr>
          <a:xfrm>
            <a:off x="3789109" y="4280294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8" name="Picture 187">
            <a:extLst>
              <a:ext uri="{FF2B5EF4-FFF2-40B4-BE49-F238E27FC236}">
                <a16:creationId xmlns:a16="http://schemas.microsoft.com/office/drawing/2014/main" id="{D396EC8F-CAF8-7ED0-176C-8753F546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4" y="4649846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BCBCBA68-D30F-27B0-ECD2-881F52DB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6" y="4645297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B3141014-B885-22FE-616C-C663B19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3" y="5318134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D6D9830D-9995-73DA-9233-6B891DF9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26" y="530749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92B3321-9EB9-2091-B7F4-46880E60B33C}"/>
              </a:ext>
            </a:extLst>
          </p:cNvPr>
          <p:cNvCxnSpPr>
            <a:cxnSpLocks/>
          </p:cNvCxnSpPr>
          <p:nvPr/>
        </p:nvCxnSpPr>
        <p:spPr>
          <a:xfrm>
            <a:off x="1995710" y="5006210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3EE1B71-BFC2-B121-E06F-D805CA5E94BE}"/>
              </a:ext>
            </a:extLst>
          </p:cNvPr>
          <p:cNvCxnSpPr>
            <a:cxnSpLocks/>
          </p:cNvCxnSpPr>
          <p:nvPr/>
        </p:nvCxnSpPr>
        <p:spPr>
          <a:xfrm>
            <a:off x="1979407" y="5383986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DAF5FAB-3802-CE5B-B4E0-1FC9BDE5A7F4}"/>
              </a:ext>
            </a:extLst>
          </p:cNvPr>
          <p:cNvSpPr txBox="1"/>
          <p:nvPr/>
        </p:nvSpPr>
        <p:spPr>
          <a:xfrm>
            <a:off x="606454" y="4226794"/>
            <a:ext cx="191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Hacker Group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2B6F177E-B570-4D0D-9CB4-FA46B83D07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4309" y="5326196"/>
            <a:ext cx="1024299" cy="6506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D0F0D87B-65E8-A554-A550-E36D7FE95354}"/>
              </a:ext>
            </a:extLst>
          </p:cNvPr>
          <p:cNvSpPr txBox="1"/>
          <p:nvPr/>
        </p:nvSpPr>
        <p:spPr>
          <a:xfrm>
            <a:off x="7880527" y="4879260"/>
            <a:ext cx="93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 Team Defenders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75094901-A8BD-096E-3732-1C7366076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0616" y="1534073"/>
            <a:ext cx="356212" cy="249348"/>
          </a:xfrm>
          <a:prstGeom prst="rect">
            <a:avLst/>
          </a:prstGeom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FEB193D-C2E7-D1B6-BEDD-4280B8509828}"/>
              </a:ext>
            </a:extLst>
          </p:cNvPr>
          <p:cNvCxnSpPr>
            <a:cxnSpLocks/>
          </p:cNvCxnSpPr>
          <p:nvPr/>
        </p:nvCxnSpPr>
        <p:spPr>
          <a:xfrm>
            <a:off x="2123514" y="5614526"/>
            <a:ext cx="4949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A5DF638-CBB3-A6A0-9721-09EEA226B563}"/>
              </a:ext>
            </a:extLst>
          </p:cNvPr>
          <p:cNvCxnSpPr>
            <a:cxnSpLocks/>
          </p:cNvCxnSpPr>
          <p:nvPr/>
        </p:nvCxnSpPr>
        <p:spPr>
          <a:xfrm flipV="1">
            <a:off x="4022068" y="4365293"/>
            <a:ext cx="226520" cy="3315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4B47F15-C5E4-250C-1BCC-DCE94DA95321}"/>
              </a:ext>
            </a:extLst>
          </p:cNvPr>
          <p:cNvCxnSpPr>
            <a:cxnSpLocks/>
          </p:cNvCxnSpPr>
          <p:nvPr/>
        </p:nvCxnSpPr>
        <p:spPr>
          <a:xfrm>
            <a:off x="6096000" y="4363871"/>
            <a:ext cx="5840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B01CAD4-34D5-9C51-00CB-CE760023CDC6}"/>
              </a:ext>
            </a:extLst>
          </p:cNvPr>
          <p:cNvCxnSpPr>
            <a:cxnSpLocks/>
          </p:cNvCxnSpPr>
          <p:nvPr/>
        </p:nvCxnSpPr>
        <p:spPr>
          <a:xfrm>
            <a:off x="7888784" y="4363871"/>
            <a:ext cx="4870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6C96FD1-F3E0-3A53-30FA-1CEEAB04A4B2}"/>
              </a:ext>
            </a:extLst>
          </p:cNvPr>
          <p:cNvCxnSpPr>
            <a:cxnSpLocks/>
            <a:stCxn id="29" idx="0"/>
            <a:endCxn id="22" idx="1"/>
          </p:cNvCxnSpPr>
          <p:nvPr/>
        </p:nvCxnSpPr>
        <p:spPr>
          <a:xfrm flipV="1">
            <a:off x="8677256" y="3552057"/>
            <a:ext cx="692179" cy="4564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FF53B9E-B847-FAF6-7683-B284DE11EAC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677256" y="4399064"/>
            <a:ext cx="757836" cy="113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6F2AC4D1-A915-D104-1C43-53E5D3F8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41" y="934736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FBEF660-C938-437F-03A8-F5FF7C3B24FA}"/>
              </a:ext>
            </a:extLst>
          </p:cNvPr>
          <p:cNvCxnSpPr>
            <a:cxnSpLocks/>
          </p:cNvCxnSpPr>
          <p:nvPr/>
        </p:nvCxnSpPr>
        <p:spPr>
          <a:xfrm flipH="1">
            <a:off x="7094993" y="1345941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A03C0C4-A158-29B4-9108-5E7953112F77}"/>
              </a:ext>
            </a:extLst>
          </p:cNvPr>
          <p:cNvCxnSpPr>
            <a:cxnSpLocks/>
          </p:cNvCxnSpPr>
          <p:nvPr/>
        </p:nvCxnSpPr>
        <p:spPr>
          <a:xfrm flipH="1">
            <a:off x="4898292" y="4854499"/>
            <a:ext cx="391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7E24443-C297-BC25-B4BE-0CE78B260445}"/>
              </a:ext>
            </a:extLst>
          </p:cNvPr>
          <p:cNvSpPr txBox="1"/>
          <p:nvPr/>
        </p:nvSpPr>
        <p:spPr>
          <a:xfrm>
            <a:off x="5354377" y="4703987"/>
            <a:ext cx="191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Ninja agent report flow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E11BFCD-3825-6D8C-4613-BF49E79F83C5}"/>
              </a:ext>
            </a:extLst>
          </p:cNvPr>
          <p:cNvCxnSpPr>
            <a:cxnSpLocks/>
          </p:cNvCxnSpPr>
          <p:nvPr/>
        </p:nvCxnSpPr>
        <p:spPr>
          <a:xfrm flipH="1">
            <a:off x="4920976" y="5103358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19A207B1-8B7C-E331-4424-55C36C133867}"/>
              </a:ext>
            </a:extLst>
          </p:cNvPr>
          <p:cNvSpPr txBox="1"/>
          <p:nvPr/>
        </p:nvSpPr>
        <p:spPr>
          <a:xfrm>
            <a:off x="5328450" y="4964859"/>
            <a:ext cx="233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 module download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C41053C-838E-D471-5C7B-8680CD71AFB5}"/>
              </a:ext>
            </a:extLst>
          </p:cNvPr>
          <p:cNvCxnSpPr>
            <a:cxnSpLocks/>
          </p:cNvCxnSpPr>
          <p:nvPr/>
        </p:nvCxnSpPr>
        <p:spPr>
          <a:xfrm>
            <a:off x="4918698" y="5387309"/>
            <a:ext cx="371323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FDB83B8-B838-C413-0541-835801D9F600}"/>
              </a:ext>
            </a:extLst>
          </p:cNvPr>
          <p:cNvSpPr txBox="1"/>
          <p:nvPr/>
        </p:nvSpPr>
        <p:spPr>
          <a:xfrm>
            <a:off x="5321913" y="5231529"/>
            <a:ext cx="265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attacker control flow </a:t>
            </a:r>
            <a:endParaRPr lang="en-SG" sz="1200" b="1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0F35DD7-FB76-A768-207E-696D2AFD6607}"/>
              </a:ext>
            </a:extLst>
          </p:cNvPr>
          <p:cNvCxnSpPr>
            <a:cxnSpLocks/>
          </p:cNvCxnSpPr>
          <p:nvPr/>
        </p:nvCxnSpPr>
        <p:spPr>
          <a:xfrm>
            <a:off x="4929860" y="5664208"/>
            <a:ext cx="35919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58E34A5B-0C48-F9C9-691E-4E876437158F}"/>
              </a:ext>
            </a:extLst>
          </p:cNvPr>
          <p:cNvSpPr txBox="1"/>
          <p:nvPr/>
        </p:nvSpPr>
        <p:spPr>
          <a:xfrm>
            <a:off x="5298142" y="5512625"/>
            <a:ext cx="219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task schedule flow </a:t>
            </a:r>
            <a:endParaRPr lang="en-SG" sz="1200" b="1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9ADCD0A-EED6-4FE2-0CCE-919FB24D9FDC}"/>
              </a:ext>
            </a:extLst>
          </p:cNvPr>
          <p:cNvCxnSpPr>
            <a:cxnSpLocks/>
          </p:cNvCxnSpPr>
          <p:nvPr/>
        </p:nvCxnSpPr>
        <p:spPr>
          <a:xfrm flipH="1">
            <a:off x="4892732" y="5939236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464698A-93D5-867A-CCF7-E19EB1CA2073}"/>
              </a:ext>
            </a:extLst>
          </p:cNvPr>
          <p:cNvSpPr txBox="1"/>
          <p:nvPr/>
        </p:nvSpPr>
        <p:spPr>
          <a:xfrm>
            <a:off x="5321913" y="5774575"/>
            <a:ext cx="223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Malware attack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EF79A68-536D-99AD-C428-37DF0AD3C44E}"/>
              </a:ext>
            </a:extLst>
          </p:cNvPr>
          <p:cNvSpPr txBox="1"/>
          <p:nvPr/>
        </p:nvSpPr>
        <p:spPr>
          <a:xfrm>
            <a:off x="520529" y="447314"/>
            <a:ext cx="2023850" cy="13542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Project Ninja</a:t>
            </a:r>
          </a:p>
          <a:p>
            <a:endParaRPr lang="en-US" sz="1600" b="1" dirty="0"/>
          </a:p>
          <a:p>
            <a:r>
              <a:rPr lang="en-US" sz="1600" b="1" dirty="0"/>
              <a:t>RTC2 and Malware Agent Cyber-Attack Simulation System</a:t>
            </a:r>
            <a:endParaRPr lang="en-SG" sz="1600" b="1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63CB92C-A952-6BB3-DF38-ABEDC87D6C2A}"/>
              </a:ext>
            </a:extLst>
          </p:cNvPr>
          <p:cNvSpPr txBox="1"/>
          <p:nvPr/>
        </p:nvSpPr>
        <p:spPr>
          <a:xfrm>
            <a:off x="5541302" y="193899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Import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C77D1E1-8BE4-CADD-18F1-33D1BC0B10B4}"/>
              </a:ext>
            </a:extLst>
          </p:cNvPr>
          <p:cNvSpPr txBox="1"/>
          <p:nvPr/>
        </p:nvSpPr>
        <p:spPr>
          <a:xfrm>
            <a:off x="7647338" y="158173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221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13</cp:revision>
  <dcterms:created xsi:type="dcterms:W3CDTF">2024-05-08T08:52:38Z</dcterms:created>
  <dcterms:modified xsi:type="dcterms:W3CDTF">2024-05-18T12:31:07Z</dcterms:modified>
</cp:coreProperties>
</file>