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0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D1E7B-314B-791B-7D81-8D583F0CB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3C365-652E-96E5-227F-C3FE081F8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0F45C-22B2-96AA-87E8-11C00085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17/5/2024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52B9B-BCFC-9BD1-002D-09E0217E6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67D61-8683-C09B-2A07-0C5C9B8F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586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E9B6-5CAC-865B-A599-59CCBF6E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413180-3435-52D9-BEDD-F6DA78D01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07363-770C-D9CB-A2F0-E1935B22A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17/5/2024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70EAA-8CEA-4567-C774-98DE9B313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B07CF-BD44-2387-723A-072BE81C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068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7117B-ED7C-1101-C103-BB6AD78A8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9B5C4-850D-CAD3-696C-A0D3617F4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FE652-4792-A78E-48BC-03EE0A492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17/5/2024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96B44-2FD1-AC2D-B9F0-294D4857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4C59A-9F54-B5DE-EA5C-421B8680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283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9C19A-EA62-5E54-751A-D8458A1E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45E0D-79B7-D303-D0B3-4459597DB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05EF8-4E74-8653-6B80-E390CD1C3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17/5/2024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DEC04-15EB-5D85-3D27-49AF788B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33469-8442-A8EC-ECAF-AAE22B99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664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6466-1B4C-1C2E-F38C-6D820324E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352F6-FB31-3D61-8014-2ED6EB050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83A96-AFA7-A2F1-0876-BF55FDF87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17/5/2024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D3AB8-FCE1-F189-C643-DAB9DA9D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89597-1219-41BD-C12A-EE923159C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425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F56B-D8C0-061E-7B67-02ABFAE3B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42C2F-E2F7-F5D7-9FAA-B2573BB46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D6D01-D810-5221-E233-344C4EC84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B70FE-F3A0-AB9F-B7F3-10A7FA4F7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17/5/2024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1DAAA-CBCF-08A1-2337-9EB34CC2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82058-138F-B03B-4CE1-473D69D0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1159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AD198-C386-0585-A68F-3E006FCA8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6306C-7937-FD8B-001D-A2838D4D8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B69F7-9A0D-4DCF-EC16-B711508C0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A6AB0-2E10-0AC3-5CFD-66703812C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55FC0-DA3A-385D-B032-085180120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9DA6AE-7999-FBC6-FC7F-FDADD45A2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17/5/2024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191764-7344-D600-3578-51628191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1FA71D-B8AA-BAC5-8712-C9C6AEC0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483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EDA0-6715-2D17-EC7B-ACEC777A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88B95C-C6AB-226D-F50D-541538B4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17/5/2024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963799-D61F-C187-7B06-D8047E580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8332F-1A9A-9841-727F-B41C39D41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673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8E1E26-B4A8-68E2-B7A5-CAF4BF26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17/5/2024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E3272B-832F-FFE4-0BE9-A965C9349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310A9-45BB-E32E-0765-78B97750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008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3FEB-7ADC-D0E7-25C0-CE9A3837D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A772D-AE32-00A4-9734-5F1DC65B9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DEE76-3849-479D-A9F4-735553DFD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6A631-3839-9DCB-AB5C-030989463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17/5/2024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F3E8E-E316-361E-ACA3-D76C8912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5CB6C-1DC3-BD3B-4E19-F33D01F22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601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1B54-13FC-871A-E58B-A8574E0F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4189ED-5D50-3D0B-B09D-7DE432147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09125-67F9-A857-38E6-C182E00FD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5522A-689F-66F7-4114-022EA612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17/5/2024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0CAD8-7E59-6F6B-DB75-04E6CCE0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0069D-358A-88A1-53DB-5A0BA99C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269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8807D8-0874-2AA6-97F5-0A28D220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EBC5A-B1FC-36C1-34E2-3C14B3F9F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838A4-9B11-83D8-359F-78D5F88A0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CA313A-65B0-404C-ABF6-BBAAB537D5DB}" type="datetimeFigureOut">
              <a:rPr lang="en-SG" smtClean="0"/>
              <a:t>17/5/2024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36990-AC4C-5D03-4782-5FDA0A80E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BA230-559B-2D96-B219-CA59DDCB9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707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in a mask&#10;&#10;Description automatically generated">
            <a:extLst>
              <a:ext uri="{FF2B5EF4-FFF2-40B4-BE49-F238E27FC236}">
                <a16:creationId xmlns:a16="http://schemas.microsoft.com/office/drawing/2014/main" id="{E70336AF-E3B7-13C8-D884-0D74EA954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50" y="425729"/>
            <a:ext cx="3850348" cy="3003271"/>
          </a:xfrm>
          <a:prstGeom prst="rect">
            <a:avLst/>
          </a:prstGeom>
        </p:spPr>
      </p:pic>
      <p:pic>
        <p:nvPicPr>
          <p:cNvPr id="7" name="Picture 6" descr="A person in a mask and hood&#10;&#10;Description automatically generated">
            <a:extLst>
              <a:ext uri="{FF2B5EF4-FFF2-40B4-BE49-F238E27FC236}">
                <a16:creationId xmlns:a16="http://schemas.microsoft.com/office/drawing/2014/main" id="{19C8C324-930E-D435-6E3F-3E9A29828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76" y="503560"/>
            <a:ext cx="5598903" cy="43671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7EC24D-C78E-CB03-EBC1-7E1EED1A6D75}"/>
              </a:ext>
            </a:extLst>
          </p:cNvPr>
          <p:cNvSpPr txBox="1"/>
          <p:nvPr/>
        </p:nvSpPr>
        <p:spPr>
          <a:xfrm>
            <a:off x="5773348" y="3738610"/>
            <a:ext cx="5258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b="1" dirty="0">
                <a:solidFill>
                  <a:schemeClr val="bg1"/>
                </a:solidFill>
              </a:rPr>
              <a:t>Project Ninja</a:t>
            </a:r>
          </a:p>
        </p:txBody>
      </p:sp>
    </p:spTree>
    <p:extLst>
      <p:ext uri="{BB962C8B-B14F-4D97-AF65-F5344CB8AC3E}">
        <p14:creationId xmlns:p14="http://schemas.microsoft.com/office/powerpoint/2010/main" val="282938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with text and words&#10;&#10;Description automatically generated">
            <a:extLst>
              <a:ext uri="{FF2B5EF4-FFF2-40B4-BE49-F238E27FC236}">
                <a16:creationId xmlns:a16="http://schemas.microsoft.com/office/drawing/2014/main" id="{CD05B545-2610-0234-E968-FB5E3B7DC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71" y="386437"/>
            <a:ext cx="5942857" cy="46952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45438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6A6A6D-20BA-DC15-473A-DB416FF5CE4F}"/>
              </a:ext>
            </a:extLst>
          </p:cNvPr>
          <p:cNvSpPr/>
          <p:nvPr/>
        </p:nvSpPr>
        <p:spPr>
          <a:xfrm>
            <a:off x="5429557" y="1697664"/>
            <a:ext cx="96824" cy="945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CF8289-0524-56C3-A2BD-6285C37C99DB}"/>
              </a:ext>
            </a:extLst>
          </p:cNvPr>
          <p:cNvSpPr/>
          <p:nvPr/>
        </p:nvSpPr>
        <p:spPr>
          <a:xfrm>
            <a:off x="4145633" y="1696906"/>
            <a:ext cx="96824" cy="945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8C99B4-6D53-4A28-04B6-9EBFB545E301}"/>
              </a:ext>
            </a:extLst>
          </p:cNvPr>
          <p:cNvSpPr/>
          <p:nvPr/>
        </p:nvSpPr>
        <p:spPr>
          <a:xfrm>
            <a:off x="2931342" y="792720"/>
            <a:ext cx="4048489" cy="10125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68CEE8-59E9-546C-D415-359AAB9FF2A8}"/>
              </a:ext>
            </a:extLst>
          </p:cNvPr>
          <p:cNvSpPr/>
          <p:nvPr/>
        </p:nvSpPr>
        <p:spPr>
          <a:xfrm>
            <a:off x="290824" y="2609969"/>
            <a:ext cx="2651342" cy="26735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7A74F4-6ECA-3467-5151-543CE324D441}"/>
              </a:ext>
            </a:extLst>
          </p:cNvPr>
          <p:cNvSpPr txBox="1"/>
          <p:nvPr/>
        </p:nvSpPr>
        <p:spPr>
          <a:xfrm>
            <a:off x="305204" y="2641646"/>
            <a:ext cx="2544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Malicious Activities module Repository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91B3D6-CF92-8E93-6B3A-42B73C66DBC6}"/>
              </a:ext>
            </a:extLst>
          </p:cNvPr>
          <p:cNvSpPr/>
          <p:nvPr/>
        </p:nvSpPr>
        <p:spPr>
          <a:xfrm>
            <a:off x="412809" y="3275857"/>
            <a:ext cx="2253399" cy="4146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rgbClr val="C00000"/>
                </a:solidFill>
              </a:rPr>
              <a:t>Credentials Compromise Attack Module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9CE54E-6780-B303-F582-A7D4EF5BA5F6}"/>
              </a:ext>
            </a:extLst>
          </p:cNvPr>
          <p:cNvSpPr/>
          <p:nvPr/>
        </p:nvSpPr>
        <p:spPr>
          <a:xfrm>
            <a:off x="3381153" y="2585704"/>
            <a:ext cx="3115200" cy="26978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CA0A39-7065-4EE0-8460-36E758B5FD74}"/>
              </a:ext>
            </a:extLst>
          </p:cNvPr>
          <p:cNvSpPr txBox="1"/>
          <p:nvPr/>
        </p:nvSpPr>
        <p:spPr>
          <a:xfrm>
            <a:off x="3417114" y="2626582"/>
            <a:ext cx="3079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Ninja Malware Agent interface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723BDB-239A-8AF3-E7D7-1F65B4A1C530}"/>
              </a:ext>
            </a:extLst>
          </p:cNvPr>
          <p:cNvSpPr/>
          <p:nvPr/>
        </p:nvSpPr>
        <p:spPr>
          <a:xfrm>
            <a:off x="3524613" y="3071540"/>
            <a:ext cx="2737963" cy="428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Attack task synchronization (C2) and schedule module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33E417-4638-8FDF-7A00-2C7B9DDC95E0}"/>
              </a:ext>
            </a:extLst>
          </p:cNvPr>
          <p:cNvSpPr/>
          <p:nvPr/>
        </p:nvSpPr>
        <p:spPr>
          <a:xfrm>
            <a:off x="3545811" y="3642033"/>
            <a:ext cx="2716765" cy="428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Malicious Action Camouflage and communication encryption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F10D33-2BEA-49D1-ED79-FE5B14E8CFCE}"/>
              </a:ext>
            </a:extLst>
          </p:cNvPr>
          <p:cNvSpPr/>
          <p:nvPr/>
        </p:nvSpPr>
        <p:spPr>
          <a:xfrm>
            <a:off x="3545811" y="4790458"/>
            <a:ext cx="2716765" cy="3701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Self-protection watchdog module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458D44-E310-FA7F-C0DD-279BD436222C}"/>
              </a:ext>
            </a:extLst>
          </p:cNvPr>
          <p:cNvSpPr/>
          <p:nvPr/>
        </p:nvSpPr>
        <p:spPr>
          <a:xfrm>
            <a:off x="6870050" y="2574217"/>
            <a:ext cx="3375293" cy="26978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7BDC0E-29A5-56DB-82A7-F84D2DBAA484}"/>
              </a:ext>
            </a:extLst>
          </p:cNvPr>
          <p:cNvSpPr txBox="1"/>
          <p:nvPr/>
        </p:nvSpPr>
        <p:spPr>
          <a:xfrm>
            <a:off x="6987547" y="2585704"/>
            <a:ext cx="3079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tx1"/>
                </a:solidFill>
              </a:rPr>
              <a:t>Command and Control (C2)</a:t>
            </a:r>
            <a:r>
              <a:rPr lang="en-US" sz="1600" b="1" dirty="0">
                <a:solidFill>
                  <a:schemeClr val="tx1"/>
                </a:solidFill>
              </a:rPr>
              <a:t> Orchestrator </a:t>
            </a:r>
            <a:r>
              <a:rPr lang="en-SG" sz="1600" b="1" dirty="0"/>
              <a:t> 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6D09372-D35E-250D-F599-A7F3CDF6B256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5400000">
            <a:off x="2496035" y="911959"/>
            <a:ext cx="818470" cy="25775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D72EA5-CA97-0584-7A9C-2C3953715A24}"/>
              </a:ext>
            </a:extLst>
          </p:cNvPr>
          <p:cNvCxnSpPr>
            <a:cxnSpLocks/>
          </p:cNvCxnSpPr>
          <p:nvPr/>
        </p:nvCxnSpPr>
        <p:spPr>
          <a:xfrm flipH="1">
            <a:off x="4744851" y="1772161"/>
            <a:ext cx="6960" cy="822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969037D-25AF-0565-D62A-D611A235E79D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 rot="16200000" flipH="1">
            <a:off x="6626853" y="643373"/>
            <a:ext cx="781960" cy="30797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1B60E67-C693-8AC9-0543-9A41EA7A2C8C}"/>
              </a:ext>
            </a:extLst>
          </p:cNvPr>
          <p:cNvSpPr txBox="1"/>
          <p:nvPr/>
        </p:nvSpPr>
        <p:spPr>
          <a:xfrm>
            <a:off x="256168" y="898717"/>
            <a:ext cx="1683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 Structure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ED8240-E76E-7481-AE52-C196923D223A}"/>
              </a:ext>
            </a:extLst>
          </p:cNvPr>
          <p:cNvSpPr txBox="1"/>
          <p:nvPr/>
        </p:nvSpPr>
        <p:spPr>
          <a:xfrm>
            <a:off x="2869624" y="976554"/>
            <a:ext cx="3070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0" b="1" dirty="0">
                <a:solidFill>
                  <a:schemeClr val="bg1"/>
                </a:solidFill>
              </a:rPr>
              <a:t>Ninja C2-Malware Cyber Attack Simulation System </a:t>
            </a:r>
          </a:p>
          <a:p>
            <a:pPr algn="ctr"/>
            <a:endParaRPr lang="en-SG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1EFD07B-BF8C-A2B2-1C4C-EFAD5F1B6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879" y="939064"/>
            <a:ext cx="984211" cy="757842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FF40AD3-2E45-95A6-589D-149923FF0D5D}"/>
              </a:ext>
            </a:extLst>
          </p:cNvPr>
          <p:cNvSpPr/>
          <p:nvPr/>
        </p:nvSpPr>
        <p:spPr>
          <a:xfrm>
            <a:off x="412809" y="3796339"/>
            <a:ext cx="2253399" cy="3079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rgbClr val="C00000"/>
                </a:solidFill>
              </a:rPr>
              <a:t>Scan and eavesdrop Module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87030E-A280-EA36-EAAB-DD730AB7714E}"/>
              </a:ext>
            </a:extLst>
          </p:cNvPr>
          <p:cNvSpPr/>
          <p:nvPr/>
        </p:nvSpPr>
        <p:spPr>
          <a:xfrm>
            <a:off x="412809" y="4232020"/>
            <a:ext cx="2253399" cy="3079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rgbClr val="C00000"/>
                </a:solidFill>
              </a:rPr>
              <a:t>Denial of Service Module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691DFF1-58BC-1A9A-0A49-DFFB3FBD5681}"/>
              </a:ext>
            </a:extLst>
          </p:cNvPr>
          <p:cNvSpPr/>
          <p:nvPr/>
        </p:nvSpPr>
        <p:spPr>
          <a:xfrm>
            <a:off x="412809" y="4670003"/>
            <a:ext cx="2253399" cy="4142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rgbClr val="C00000"/>
                </a:solidFill>
              </a:rPr>
              <a:t>Destruction and phishing Attack Module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1FB8868-8E10-0716-B912-039EAB059009}"/>
              </a:ext>
            </a:extLst>
          </p:cNvPr>
          <p:cNvSpPr/>
          <p:nvPr/>
        </p:nvSpPr>
        <p:spPr>
          <a:xfrm>
            <a:off x="3545811" y="4239378"/>
            <a:ext cx="2716765" cy="428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Malicious Action module assemble function 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77C29A9-81B5-5C1E-CD32-E6FB7A117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7836" y="3186811"/>
            <a:ext cx="1527011" cy="108417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AC18D5AC-16AD-97AD-FBFE-3BF12EBEDA43}"/>
              </a:ext>
            </a:extLst>
          </p:cNvPr>
          <p:cNvSpPr/>
          <p:nvPr/>
        </p:nvSpPr>
        <p:spPr>
          <a:xfrm>
            <a:off x="8587836" y="4307213"/>
            <a:ext cx="1627045" cy="44633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Attack tasks assign  bulletin board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7BA3D5D-A44D-78B4-E1CC-BCD2CB38B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8374" y="3193830"/>
            <a:ext cx="1440709" cy="108295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9C47021B-B2F1-60F1-7F9F-1ED969D47A5F}"/>
              </a:ext>
            </a:extLst>
          </p:cNvPr>
          <p:cNvSpPr/>
          <p:nvPr/>
        </p:nvSpPr>
        <p:spPr>
          <a:xfrm>
            <a:off x="6917412" y="4300138"/>
            <a:ext cx="1627045" cy="44633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Malwares management board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5E005C0-1E01-FCFC-9495-86306FE30701}"/>
              </a:ext>
            </a:extLst>
          </p:cNvPr>
          <p:cNvSpPr/>
          <p:nvPr/>
        </p:nvSpPr>
        <p:spPr>
          <a:xfrm>
            <a:off x="6999135" y="4789908"/>
            <a:ext cx="3068140" cy="3701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>
                <a:solidFill>
                  <a:schemeClr val="tx1"/>
                </a:solidFill>
              </a:rPr>
              <a:t>Malware tasks </a:t>
            </a:r>
            <a:r>
              <a:rPr lang="en-SG" sz="1200" b="1" dirty="0">
                <a:solidFill>
                  <a:schemeClr val="tx1"/>
                </a:solidFill>
              </a:rPr>
              <a:t>management module and result archive data base.</a:t>
            </a:r>
          </a:p>
        </p:txBody>
      </p:sp>
    </p:spTree>
    <p:extLst>
      <p:ext uri="{BB962C8B-B14F-4D97-AF65-F5344CB8AC3E}">
        <p14:creationId xmlns:p14="http://schemas.microsoft.com/office/powerpoint/2010/main" val="2119627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83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9</cp:revision>
  <dcterms:created xsi:type="dcterms:W3CDTF">2024-05-08T08:52:38Z</dcterms:created>
  <dcterms:modified xsi:type="dcterms:W3CDTF">2024-05-17T06:10:16Z</dcterms:modified>
</cp:coreProperties>
</file>