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6.svg"/><Relationship Id="rId10" Type="http://schemas.openxmlformats.org/officeDocument/2006/relationships/image" Target="../media/image15.png"/><Relationship Id="rId19" Type="http://schemas.openxmlformats.org/officeDocument/2006/relationships/image" Target="../media/image22.svg"/><Relationship Id="rId4" Type="http://schemas.openxmlformats.org/officeDocument/2006/relationships/image" Target="../media/image12.png"/><Relationship Id="rId9" Type="http://schemas.openxmlformats.org/officeDocument/2006/relationships/image" Target="../media/image14.jpg"/><Relationship Id="rId14" Type="http://schemas.openxmlformats.org/officeDocument/2006/relationships/image" Target="../media/image5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43.png"/><Relationship Id="rId26" Type="http://schemas.openxmlformats.org/officeDocument/2006/relationships/image" Target="../media/image8.png"/><Relationship Id="rId21" Type="http://schemas.openxmlformats.org/officeDocument/2006/relationships/image" Target="../media/image46.png"/><Relationship Id="rId34" Type="http://schemas.openxmlformats.org/officeDocument/2006/relationships/image" Target="../media/image24.sv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2.jpe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6.png"/><Relationship Id="rId2" Type="http://schemas.openxmlformats.org/officeDocument/2006/relationships/image" Target="../media/image30.jpeg"/><Relationship Id="rId16" Type="http://schemas.openxmlformats.org/officeDocument/2006/relationships/image" Target="../media/image17.png"/><Relationship Id="rId20" Type="http://schemas.openxmlformats.org/officeDocument/2006/relationships/image" Target="../media/image45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32" Type="http://schemas.openxmlformats.org/officeDocument/2006/relationships/image" Target="../media/image22.svg"/><Relationship Id="rId37" Type="http://schemas.openxmlformats.org/officeDocument/2006/relationships/image" Target="../media/image12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8.png"/><Relationship Id="rId28" Type="http://schemas.openxmlformats.org/officeDocument/2006/relationships/image" Target="../media/image9.png"/><Relationship Id="rId36" Type="http://schemas.openxmlformats.org/officeDocument/2006/relationships/image" Target="../media/image26.svg"/><Relationship Id="rId10" Type="http://schemas.openxmlformats.org/officeDocument/2006/relationships/image" Target="../media/image38.png"/><Relationship Id="rId19" Type="http://schemas.openxmlformats.org/officeDocument/2006/relationships/image" Target="../media/image44.png"/><Relationship Id="rId31" Type="http://schemas.openxmlformats.org/officeDocument/2006/relationships/image" Target="../media/image21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Relationship Id="rId14" Type="http://schemas.openxmlformats.org/officeDocument/2006/relationships/image" Target="../media/image16.png"/><Relationship Id="rId22" Type="http://schemas.openxmlformats.org/officeDocument/2006/relationships/image" Target="../media/image47.png"/><Relationship Id="rId27" Type="http://schemas.openxmlformats.org/officeDocument/2006/relationships/image" Target="../media/image50.png"/><Relationship Id="rId30" Type="http://schemas.openxmlformats.org/officeDocument/2006/relationships/image" Target="../media/image52.png"/><Relationship Id="rId35" Type="http://schemas.openxmlformats.org/officeDocument/2006/relationships/image" Target="../media/image25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43.png"/><Relationship Id="rId26" Type="http://schemas.openxmlformats.org/officeDocument/2006/relationships/image" Target="../media/image50.png"/><Relationship Id="rId39" Type="http://schemas.openxmlformats.org/officeDocument/2006/relationships/image" Target="../media/image25.png"/><Relationship Id="rId21" Type="http://schemas.openxmlformats.org/officeDocument/2006/relationships/image" Target="../media/image46.png"/><Relationship Id="rId34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6" Type="http://schemas.openxmlformats.org/officeDocument/2006/relationships/image" Target="../media/image17.png"/><Relationship Id="rId20" Type="http://schemas.openxmlformats.org/officeDocument/2006/relationships/image" Target="../media/image45.png"/><Relationship Id="rId29" Type="http://schemas.openxmlformats.org/officeDocument/2006/relationships/image" Target="../media/image9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32" Type="http://schemas.openxmlformats.org/officeDocument/2006/relationships/image" Target="../media/image8.png"/><Relationship Id="rId37" Type="http://schemas.openxmlformats.org/officeDocument/2006/relationships/image" Target="../media/image23.png"/><Relationship Id="rId40" Type="http://schemas.openxmlformats.org/officeDocument/2006/relationships/image" Target="../media/image26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8.png"/><Relationship Id="rId28" Type="http://schemas.openxmlformats.org/officeDocument/2006/relationships/image" Target="../media/image51.png"/><Relationship Id="rId36" Type="http://schemas.openxmlformats.org/officeDocument/2006/relationships/image" Target="../media/image22.svg"/><Relationship Id="rId10" Type="http://schemas.openxmlformats.org/officeDocument/2006/relationships/image" Target="../media/image38.png"/><Relationship Id="rId19" Type="http://schemas.openxmlformats.org/officeDocument/2006/relationships/image" Target="../media/image44.png"/><Relationship Id="rId31" Type="http://schemas.openxmlformats.org/officeDocument/2006/relationships/image" Target="../media/image13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Relationship Id="rId14" Type="http://schemas.openxmlformats.org/officeDocument/2006/relationships/image" Target="../media/image16.png"/><Relationship Id="rId22" Type="http://schemas.openxmlformats.org/officeDocument/2006/relationships/image" Target="../media/image47.png"/><Relationship Id="rId27" Type="http://schemas.openxmlformats.org/officeDocument/2006/relationships/image" Target="../media/image6.png"/><Relationship Id="rId30" Type="http://schemas.openxmlformats.org/officeDocument/2006/relationships/image" Target="../media/image11.png"/><Relationship Id="rId35" Type="http://schemas.openxmlformats.org/officeDocument/2006/relationships/image" Target="../media/image21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12" Type="http://schemas.openxmlformats.org/officeDocument/2006/relationships/image" Target="../media/image40.png"/><Relationship Id="rId17" Type="http://schemas.openxmlformats.org/officeDocument/2006/relationships/image" Target="../media/image42.jpeg"/><Relationship Id="rId25" Type="http://schemas.openxmlformats.org/officeDocument/2006/relationships/image" Target="../media/image15.png"/><Relationship Id="rId33" Type="http://schemas.openxmlformats.org/officeDocument/2006/relationships/image" Target="../media/image52.png"/><Relationship Id="rId38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F174C-7BCC-88F2-5F23-A1DFCC723ACA}"/>
              </a:ext>
            </a:extLst>
          </p:cNvPr>
          <p:cNvSpPr/>
          <p:nvPr/>
        </p:nvSpPr>
        <p:spPr>
          <a:xfrm>
            <a:off x="9677215" y="3395001"/>
            <a:ext cx="1103561" cy="27170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6" y="212701"/>
            <a:ext cx="4199772" cy="3318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5824B8-5DA3-E5FA-F29D-F20CDFF4D8A0}"/>
              </a:ext>
            </a:extLst>
          </p:cNvPr>
          <p:cNvSpPr/>
          <p:nvPr/>
        </p:nvSpPr>
        <p:spPr>
          <a:xfrm>
            <a:off x="5038344" y="3412138"/>
            <a:ext cx="4470118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3EEA6-5525-69FD-7819-6CCF7EDAC3E6}"/>
              </a:ext>
            </a:extLst>
          </p:cNvPr>
          <p:cNvSpPr txBox="1"/>
          <p:nvPr/>
        </p:nvSpPr>
        <p:spPr>
          <a:xfrm>
            <a:off x="5135333" y="3412138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4BD12-6047-B8B7-BED1-A2766141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22" y="4013245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FE4010-40BA-7EBB-A154-71AAF943FC56}"/>
              </a:ext>
            </a:extLst>
          </p:cNvPr>
          <p:cNvSpPr/>
          <p:nvPr/>
        </p:nvSpPr>
        <p:spPr>
          <a:xfrm>
            <a:off x="6748491" y="4665668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537351-E085-9A5C-95B0-587BE6AD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60" y="4020264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B7F992-1982-C01F-7F97-BE6A29266260}"/>
              </a:ext>
            </a:extLst>
          </p:cNvPr>
          <p:cNvSpPr/>
          <p:nvPr/>
        </p:nvSpPr>
        <p:spPr>
          <a:xfrm>
            <a:off x="5108090" y="4680242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30D7E-F05D-178C-E3CC-C0606915526E}"/>
              </a:ext>
            </a:extLst>
          </p:cNvPr>
          <p:cNvSpPr/>
          <p:nvPr/>
        </p:nvSpPr>
        <p:spPr>
          <a:xfrm>
            <a:off x="5146921" y="5244309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C3C4DD-016F-9F3E-6842-48DFC02EDC1C}"/>
              </a:ext>
            </a:extLst>
          </p:cNvPr>
          <p:cNvSpPr/>
          <p:nvPr/>
        </p:nvSpPr>
        <p:spPr>
          <a:xfrm>
            <a:off x="5146921" y="5656726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01B00-2B59-7F31-9B62-DF90874B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309" y="5238729"/>
            <a:ext cx="1499691" cy="69007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D86D50-02DA-6E03-2D6A-1FC298FD5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047" y="3465989"/>
            <a:ext cx="837543" cy="64490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A81E9A-028C-F0EC-E0B5-4D5E5BA3B0D0}"/>
              </a:ext>
            </a:extLst>
          </p:cNvPr>
          <p:cNvSpPr/>
          <p:nvPr/>
        </p:nvSpPr>
        <p:spPr>
          <a:xfrm>
            <a:off x="8416397" y="4292051"/>
            <a:ext cx="1396603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c2Client-API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4DCC0-4CCA-73B7-2C0B-DCD0663EEFBB}"/>
              </a:ext>
            </a:extLst>
          </p:cNvPr>
          <p:cNvSpPr/>
          <p:nvPr/>
        </p:nvSpPr>
        <p:spPr>
          <a:xfrm>
            <a:off x="8423269" y="4602515"/>
            <a:ext cx="1389731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HttpRequest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17D2C-63DC-9E2A-DE23-CC71DF126CF5}"/>
              </a:ext>
            </a:extLst>
          </p:cNvPr>
          <p:cNvSpPr/>
          <p:nvPr/>
        </p:nvSpPr>
        <p:spPr>
          <a:xfrm>
            <a:off x="8431386" y="4936239"/>
            <a:ext cx="1381614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WebPage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09E7D-A6CB-A503-2455-44B09E2A47D4}"/>
              </a:ext>
            </a:extLst>
          </p:cNvPr>
          <p:cNvSpPr txBox="1"/>
          <p:nvPr/>
        </p:nvSpPr>
        <p:spPr>
          <a:xfrm>
            <a:off x="9677215" y="3395001"/>
            <a:ext cx="125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</a:t>
            </a:r>
            <a:endParaRPr lang="en-SG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010C-16F4-275C-4126-CF846B6C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777" y="4130499"/>
            <a:ext cx="399874" cy="419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092FCCC9-F396-5294-4532-305A7FBC7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680" y="5289559"/>
            <a:ext cx="378065" cy="29874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BC0E6-DE34-AF3A-8CAF-5FA0A07B9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7775" y="5700925"/>
            <a:ext cx="399876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BA1E8-6559-365E-14B2-47750CB06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680" y="4750265"/>
            <a:ext cx="399875" cy="3779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142706-3659-D8D8-24BA-EDF19BF4DFB6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9813000" y="4939244"/>
            <a:ext cx="375680" cy="64452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15B306-BF9E-015E-81BD-DBE94C330772}"/>
              </a:ext>
            </a:extLst>
          </p:cNvPr>
          <p:cNvCxnSpPr>
            <a:cxnSpLocks/>
            <a:stCxn id="23" idx="3"/>
            <a:endCxn id="6" idx="3"/>
          </p:cNvCxnSpPr>
          <p:nvPr/>
        </p:nvCxnSpPr>
        <p:spPr>
          <a:xfrm flipV="1">
            <a:off x="9813000" y="5438934"/>
            <a:ext cx="375680" cy="14483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566686-DF08-E905-B4F4-5CA9758339B8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9813000" y="5583767"/>
            <a:ext cx="364775" cy="24796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95996C-FB4F-0039-D044-0E92FD7C699C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9813000" y="4340080"/>
            <a:ext cx="364777" cy="5148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2112BA-7471-1380-1748-95F41307B6C7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9813000" y="4340080"/>
            <a:ext cx="364777" cy="36194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593A3-B0C1-D01F-1E40-A6B919DFA84D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9813000" y="4340080"/>
            <a:ext cx="364777" cy="6956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Plug-in Modules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96" y="865887"/>
            <a:ext cx="1052822" cy="810672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activities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stCxn id="29" idx="3"/>
            <a:endCxn id="19" idx="3"/>
          </p:cNvCxnSpPr>
          <p:nvPr/>
        </p:nvCxnSpPr>
        <p:spPr>
          <a:xfrm>
            <a:off x="8928151" y="4203779"/>
            <a:ext cx="582676" cy="63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8928151" y="4203779"/>
            <a:ext cx="552183" cy="141074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164291" y="38078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</p:cNvCxnSpPr>
          <p:nvPr/>
        </p:nvCxnSpPr>
        <p:spPr>
          <a:xfrm flipV="1">
            <a:off x="9206945" y="1938992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</p:cNvCxnSpPr>
          <p:nvPr/>
        </p:nvCxnSpPr>
        <p:spPr>
          <a:xfrm flipV="1">
            <a:off x="9206945" y="2413053"/>
            <a:ext cx="1258918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E0EB6335-88E2-841C-C967-153FC2BF3E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06726" y="1726368"/>
            <a:ext cx="414399" cy="414399"/>
          </a:xfrm>
          <a:prstGeom prst="rect">
            <a:avLst/>
          </a:prstGeom>
        </p:spPr>
      </p:pic>
      <p:pic>
        <p:nvPicPr>
          <p:cNvPr id="3" name="Graphic 2" descr="Wireless router with solid fill">
            <a:extLst>
              <a:ext uri="{FF2B5EF4-FFF2-40B4-BE49-F238E27FC236}">
                <a16:creationId xmlns:a16="http://schemas.microsoft.com/office/drawing/2014/main" id="{7365D132-6DA1-20B6-38ED-7AB93D8654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47679" y="561670"/>
            <a:ext cx="539811" cy="539811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A87AE4AE-5BCE-1FCA-08ED-EFD8600F12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48424" y="1099356"/>
            <a:ext cx="507416" cy="507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872B2-BB73-4A37-5DAD-5B352055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941" y="2286271"/>
            <a:ext cx="507417" cy="286540"/>
          </a:xfrm>
          <a:prstGeom prst="rect">
            <a:avLst/>
          </a:prstGeom>
          <a:ln>
            <a:noFill/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E6F05-9DF8-87F7-00DA-298DEFD4C5B8}"/>
              </a:ext>
            </a:extLst>
          </p:cNvPr>
          <p:cNvCxnSpPr>
            <a:cxnSpLocks/>
          </p:cNvCxnSpPr>
          <p:nvPr/>
        </p:nvCxnSpPr>
        <p:spPr>
          <a:xfrm flipV="1">
            <a:off x="9158309" y="743781"/>
            <a:ext cx="1258918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59647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59647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87F2E8F2-25CC-2EFB-C795-12A40B0EB0C6}"/>
              </a:ext>
            </a:extLst>
          </p:cNvPr>
          <p:cNvCxnSpPr>
            <a:cxnSpLocks/>
            <a:stCxn id="18" idx="0"/>
            <a:endCxn id="23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16D276-F7B9-9654-EE4A-FC8E9FCD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BEB6D-8B07-DF4C-CD76-65F2D3C2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AF68733-7964-D81C-C351-93DCAC5B8C1B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D581A-F6E5-FC6E-3777-C8A7010FA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48364-2090-7D8D-6F77-2838BDBC9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3D5A2FD-6B26-E96D-332D-B57699337D80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4F229-1C15-24DF-F737-846788B7C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D1164-7855-A10B-A8BF-584E7B31B0FD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55FCB-884D-A816-130B-FA244C0459AF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273D8-B4DB-C734-0A87-516A8B862FC0}"/>
              </a:ext>
            </a:extLst>
          </p:cNvPr>
          <p:cNvSpPr txBox="1"/>
          <p:nvPr/>
        </p:nvSpPr>
        <p:spPr>
          <a:xfrm>
            <a:off x="1764631" y="4144855"/>
            <a:ext cx="135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65925-C402-298B-86DC-BC03583BC6F7}"/>
              </a:ext>
            </a:extLst>
          </p:cNvPr>
          <p:cNvSpPr txBox="1"/>
          <p:nvPr/>
        </p:nvSpPr>
        <p:spPr>
          <a:xfrm>
            <a:off x="1707405" y="5396242"/>
            <a:ext cx="12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33820101-555C-C8D7-9D82-40C1EE81CE1B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AAB1B5-F1E9-D0EA-ECCF-CC9CF0E160B8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9E00E8-4E11-36E5-17F5-173889156994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1A28B8-E20E-BA2E-D184-ED395959AA09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8E5B916-8073-A03B-CDB2-7BD51E880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23" name="Picture 22" descr="A red horse on wheels&#10;&#10;Description automatically generated">
            <a:extLst>
              <a:ext uri="{FF2B5EF4-FFF2-40B4-BE49-F238E27FC236}">
                <a16:creationId xmlns:a16="http://schemas.microsoft.com/office/drawing/2014/main" id="{5FBC2D3E-ED4A-7D83-3C93-3F6D36604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5661F3-F6EB-915B-107C-9C6DE4B5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6FDDD9-D47A-1D90-938E-5A9187608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A9AEC0-C933-3680-B3F0-E463CCFD0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D5D804-3CAA-2310-11C3-01C3BB879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E6A433-EF1F-5F98-EDA6-A13210EEA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9BDBBB-5D65-37D5-61A1-2FACAEA4D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90E6E5-78CF-46D3-A048-EBA763B6A4B0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CF8F3EA-8B0A-3D84-4E0C-355E8687AEFB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24E96F-EAEF-572C-7AF5-7E3D5D41D04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3562D-F7DF-5C76-7363-E4314B7E1F74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221D4-B63C-398F-514C-5FC49A802674}"/>
              </a:ext>
            </a:extLst>
          </p:cNvPr>
          <p:cNvSpPr txBox="1"/>
          <p:nvPr/>
        </p:nvSpPr>
        <p:spPr>
          <a:xfrm>
            <a:off x="8079149" y="5245005"/>
            <a:ext cx="169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2840C-8B2A-3C5E-EE9C-36E428D076ED}"/>
              </a:ext>
            </a:extLst>
          </p:cNvPr>
          <p:cNvSpPr txBox="1"/>
          <p:nvPr/>
        </p:nvSpPr>
        <p:spPr>
          <a:xfrm>
            <a:off x="8617016" y="5958566"/>
            <a:ext cx="10146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60363-9F2D-1D4F-87B3-7E019129A5CF}"/>
              </a:ext>
            </a:extLst>
          </p:cNvPr>
          <p:cNvSpPr txBox="1"/>
          <p:nvPr/>
        </p:nvSpPr>
        <p:spPr>
          <a:xfrm>
            <a:off x="6568885" y="5091199"/>
            <a:ext cx="181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72BE4-B251-63B1-5486-ACC5A98198A9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11AF5E-6334-B087-C483-2172DD7F106E}"/>
              </a:ext>
            </a:extLst>
          </p:cNvPr>
          <p:cNvSpPr txBox="1"/>
          <p:nvPr/>
        </p:nvSpPr>
        <p:spPr>
          <a:xfrm>
            <a:off x="4149650" y="3841288"/>
            <a:ext cx="194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B51268-974E-5E1D-6035-0616DAD5CC03}"/>
              </a:ext>
            </a:extLst>
          </p:cNvPr>
          <p:cNvSpPr txBox="1"/>
          <p:nvPr/>
        </p:nvSpPr>
        <p:spPr>
          <a:xfrm>
            <a:off x="3207363" y="4567435"/>
            <a:ext cx="126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139AB-F280-D34D-E295-B463DF516CBA}"/>
              </a:ext>
            </a:extLst>
          </p:cNvPr>
          <p:cNvSpPr txBox="1"/>
          <p:nvPr/>
        </p:nvSpPr>
        <p:spPr>
          <a:xfrm>
            <a:off x="3232120" y="5821478"/>
            <a:ext cx="1412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85E58-15FB-07D7-AE99-9C2EE5E7147C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A14902-C47A-57FF-7370-F71DFA718604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CC81F8-FE3A-0CD0-FDF2-DF54479F55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407" y="3877050"/>
            <a:ext cx="961217" cy="740136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0DDC23-5BF5-66DD-CC9C-79CE70F306F4}"/>
              </a:ext>
            </a:extLst>
          </p:cNvPr>
          <p:cNvCxnSpPr>
            <a:cxnSpLocks/>
          </p:cNvCxnSpPr>
          <p:nvPr/>
        </p:nvCxnSpPr>
        <p:spPr>
          <a:xfrm>
            <a:off x="8790303" y="1395643"/>
            <a:ext cx="6331" cy="46925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9DD01-D234-432E-334D-34F8039958A9}"/>
              </a:ext>
            </a:extLst>
          </p:cNvPr>
          <p:cNvSpPr/>
          <p:nvPr/>
        </p:nvSpPr>
        <p:spPr>
          <a:xfrm>
            <a:off x="4732323" y="2485898"/>
            <a:ext cx="2921232" cy="21805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1549-6985-4EBD-437D-47FF87C2864D}"/>
              </a:ext>
            </a:extLst>
          </p:cNvPr>
          <p:cNvSpPr/>
          <p:nvPr/>
        </p:nvSpPr>
        <p:spPr>
          <a:xfrm>
            <a:off x="686005" y="858838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548FF-5F81-1D93-14BB-F185A5F492EE}"/>
              </a:ext>
            </a:extLst>
          </p:cNvPr>
          <p:cNvSpPr/>
          <p:nvPr/>
        </p:nvSpPr>
        <p:spPr>
          <a:xfrm>
            <a:off x="552860" y="584603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C799-1E37-216F-0415-19FDE62471CB}"/>
              </a:ext>
            </a:extLst>
          </p:cNvPr>
          <p:cNvSpPr txBox="1"/>
          <p:nvPr/>
        </p:nvSpPr>
        <p:spPr>
          <a:xfrm>
            <a:off x="593199" y="581839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5" name="Picture 4" descr="Hand stealing e-mail icon simple style Royalty Free Vector">
            <a:extLst>
              <a:ext uri="{FF2B5EF4-FFF2-40B4-BE49-F238E27FC236}">
                <a16:creationId xmlns:a16="http://schemas.microsoft.com/office/drawing/2014/main" id="{02E8EB4E-1447-388C-76C7-58D5195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942382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4A853-D781-EC4B-3599-5E217354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933117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rute force attack icon from banned internet Vector Image">
            <a:extLst>
              <a:ext uri="{FF2B5EF4-FFF2-40B4-BE49-F238E27FC236}">
                <a16:creationId xmlns:a16="http://schemas.microsoft.com/office/drawing/2014/main" id="{6B47C4E3-9EA3-DF93-9864-A1E5CCBDB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914823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8E599-8E41-1229-6F91-9FEE3EC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909608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86637-A24A-1949-BBFB-9A2771DA6CF4}"/>
              </a:ext>
            </a:extLst>
          </p:cNvPr>
          <p:cNvSpPr txBox="1"/>
          <p:nvPr/>
        </p:nvSpPr>
        <p:spPr>
          <a:xfrm>
            <a:off x="666956" y="1317401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8B7B-1FB6-039F-1932-785D742C2FE8}"/>
              </a:ext>
            </a:extLst>
          </p:cNvPr>
          <p:cNvSpPr txBox="1"/>
          <p:nvPr/>
        </p:nvSpPr>
        <p:spPr>
          <a:xfrm>
            <a:off x="1290638" y="1317401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7DEB-E05A-E31E-D99F-1D66F680B1CD}"/>
              </a:ext>
            </a:extLst>
          </p:cNvPr>
          <p:cNvSpPr txBox="1"/>
          <p:nvPr/>
        </p:nvSpPr>
        <p:spPr>
          <a:xfrm>
            <a:off x="1829550" y="131740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60C75-AE3C-1FA6-A471-31EBE52209DC}"/>
              </a:ext>
            </a:extLst>
          </p:cNvPr>
          <p:cNvSpPr txBox="1"/>
          <p:nvPr/>
        </p:nvSpPr>
        <p:spPr>
          <a:xfrm>
            <a:off x="2536261" y="1330173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B14C1-A60E-820E-5D66-77E2FD7F5203}"/>
              </a:ext>
            </a:extLst>
          </p:cNvPr>
          <p:cNvSpPr txBox="1"/>
          <p:nvPr/>
        </p:nvSpPr>
        <p:spPr>
          <a:xfrm>
            <a:off x="2984720" y="97799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AA94C-D393-A65D-6AEF-F42A26126F50}"/>
              </a:ext>
            </a:extLst>
          </p:cNvPr>
          <p:cNvSpPr txBox="1"/>
          <p:nvPr/>
        </p:nvSpPr>
        <p:spPr>
          <a:xfrm>
            <a:off x="654896" y="171455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83771-C39F-4B86-6F67-694D574BD2E4}"/>
              </a:ext>
            </a:extLst>
          </p:cNvPr>
          <p:cNvSpPr/>
          <p:nvPr/>
        </p:nvSpPr>
        <p:spPr>
          <a:xfrm>
            <a:off x="696755" y="2001346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A0ED9-AA86-F6CB-B602-F5CA4FC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079601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851E5A-B386-BE39-B52E-5251A0E7E47F}"/>
              </a:ext>
            </a:extLst>
          </p:cNvPr>
          <p:cNvSpPr txBox="1"/>
          <p:nvPr/>
        </p:nvSpPr>
        <p:spPr>
          <a:xfrm>
            <a:off x="699089" y="2397015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F504D-719B-5E8E-7CF7-97ED5431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059215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D4187-1467-5046-6B13-9E7BE6064583}"/>
              </a:ext>
            </a:extLst>
          </p:cNvPr>
          <p:cNvSpPr txBox="1"/>
          <p:nvPr/>
        </p:nvSpPr>
        <p:spPr>
          <a:xfrm>
            <a:off x="1272868" y="240259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D5DFA-D467-B500-19E2-E9C636B44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049959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02F76D-F74C-FACF-07A5-E87717C87EEC}"/>
              </a:ext>
            </a:extLst>
          </p:cNvPr>
          <p:cNvSpPr txBox="1"/>
          <p:nvPr/>
        </p:nvSpPr>
        <p:spPr>
          <a:xfrm>
            <a:off x="2428202" y="2421063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2EE-5399-2312-03C6-39ABD3B8E28E}"/>
              </a:ext>
            </a:extLst>
          </p:cNvPr>
          <p:cNvSpPr txBox="1"/>
          <p:nvPr/>
        </p:nvSpPr>
        <p:spPr>
          <a:xfrm>
            <a:off x="1906848" y="2422222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94B88-D7AC-3D6F-3FD2-25CE475AE42B}"/>
              </a:ext>
            </a:extLst>
          </p:cNvPr>
          <p:cNvSpPr txBox="1"/>
          <p:nvPr/>
        </p:nvSpPr>
        <p:spPr>
          <a:xfrm>
            <a:off x="2992225" y="204658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15254-9413-A40C-48FE-6AA7B1BA1C4C}"/>
              </a:ext>
            </a:extLst>
          </p:cNvPr>
          <p:cNvSpPr txBox="1"/>
          <p:nvPr/>
        </p:nvSpPr>
        <p:spPr>
          <a:xfrm>
            <a:off x="653006" y="283337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31B6A-D480-7341-D436-77DFF26DCDD4}"/>
              </a:ext>
            </a:extLst>
          </p:cNvPr>
          <p:cNvSpPr/>
          <p:nvPr/>
        </p:nvSpPr>
        <p:spPr>
          <a:xfrm>
            <a:off x="695770" y="3134925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C64FF3-B18D-1CDA-65D8-EC0F436E48D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217540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B9DB8-D03A-A8E1-F18A-AB4F130A1B00}"/>
              </a:ext>
            </a:extLst>
          </p:cNvPr>
          <p:cNvSpPr txBox="1"/>
          <p:nvPr/>
        </p:nvSpPr>
        <p:spPr>
          <a:xfrm>
            <a:off x="650495" y="357969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D4E9F6-CB2E-2BEE-442D-0459BF98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209392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25C31D-6495-C4C6-F3A5-C9E25D5756AA}"/>
              </a:ext>
            </a:extLst>
          </p:cNvPr>
          <p:cNvSpPr txBox="1"/>
          <p:nvPr/>
        </p:nvSpPr>
        <p:spPr>
          <a:xfrm>
            <a:off x="1217063" y="357469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0" name="Picture 29" descr="Screenshot icon - Free download on Iconfinder">
            <a:extLst>
              <a:ext uri="{FF2B5EF4-FFF2-40B4-BE49-F238E27FC236}">
                <a16:creationId xmlns:a16="http://schemas.microsoft.com/office/drawing/2014/main" id="{C5AC4FD3-A27B-7473-3029-5404D499D3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201497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B74AD5-9BDD-CDE9-E683-BF06E1F4CB26}"/>
              </a:ext>
            </a:extLst>
          </p:cNvPr>
          <p:cNvSpPr txBox="1"/>
          <p:nvPr/>
        </p:nvSpPr>
        <p:spPr>
          <a:xfrm>
            <a:off x="2309216" y="356597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3500D6-3BF0-9411-97E2-EE69E3F61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198380"/>
            <a:ext cx="406716" cy="406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BE78C-528B-42C9-6E11-26705DEAD0F7}"/>
              </a:ext>
            </a:extLst>
          </p:cNvPr>
          <p:cNvSpPr txBox="1"/>
          <p:nvPr/>
        </p:nvSpPr>
        <p:spPr>
          <a:xfrm>
            <a:off x="1732811" y="356597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4" name="Picture 33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B1C6F341-42E8-E4E3-6F4D-61CFF22F8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214076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A85081-8966-05FB-769C-F935ECBFA27E}"/>
              </a:ext>
            </a:extLst>
          </p:cNvPr>
          <p:cNvSpPr txBox="1"/>
          <p:nvPr/>
        </p:nvSpPr>
        <p:spPr>
          <a:xfrm>
            <a:off x="2790341" y="356597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20BA-FDC6-2857-B9BF-E5B6234C4EEE}"/>
              </a:ext>
            </a:extLst>
          </p:cNvPr>
          <p:cNvSpPr/>
          <p:nvPr/>
        </p:nvSpPr>
        <p:spPr>
          <a:xfrm>
            <a:off x="703020" y="4257550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AF9D99-DC24-FA3B-B02C-6067070D732B}"/>
              </a:ext>
            </a:extLst>
          </p:cNvPr>
          <p:cNvSpPr txBox="1"/>
          <p:nvPr/>
        </p:nvSpPr>
        <p:spPr>
          <a:xfrm>
            <a:off x="603441" y="3973872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637AA3-9E2F-9787-7C62-7633FD77510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353976"/>
            <a:ext cx="388318" cy="3752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EE1F63-C43E-73BA-91EE-CE326B44B8D7}"/>
              </a:ext>
            </a:extLst>
          </p:cNvPr>
          <p:cNvSpPr txBox="1"/>
          <p:nvPr/>
        </p:nvSpPr>
        <p:spPr>
          <a:xfrm>
            <a:off x="678259" y="466646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85DC04-B6F3-D6C7-644B-2A14DD570B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346834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3F4560-3030-0146-2809-5CBBA566FCF0}"/>
              </a:ext>
            </a:extLst>
          </p:cNvPr>
          <p:cNvSpPr txBox="1"/>
          <p:nvPr/>
        </p:nvSpPr>
        <p:spPr>
          <a:xfrm>
            <a:off x="1272868" y="4709213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2" name="Picture 41" descr="DDoS protection - iIT Distribution">
            <a:extLst>
              <a:ext uri="{FF2B5EF4-FFF2-40B4-BE49-F238E27FC236}">
                <a16:creationId xmlns:a16="http://schemas.microsoft.com/office/drawing/2014/main" id="{97DC5FCB-0235-C7DA-4F5C-B4E85CA214E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338965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FC7895-9BFB-80D9-764A-ECFCFEE80532}"/>
              </a:ext>
            </a:extLst>
          </p:cNvPr>
          <p:cNvSpPr txBox="1"/>
          <p:nvPr/>
        </p:nvSpPr>
        <p:spPr>
          <a:xfrm>
            <a:off x="1765649" y="4712432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4" name="Picture 43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AE9CAE2E-2AAD-FB4C-2203-2D0A147E05B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069769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F2CF80-4A2C-5EAE-76A2-34F779E93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353976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612E8C9-67DE-462C-840E-A9110EF97C53}"/>
              </a:ext>
            </a:extLst>
          </p:cNvPr>
          <p:cNvSpPr/>
          <p:nvPr/>
        </p:nvSpPr>
        <p:spPr>
          <a:xfrm>
            <a:off x="2428202" y="4397143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F325C-A623-1510-AB15-FBFD6BDC2E32}"/>
              </a:ext>
            </a:extLst>
          </p:cNvPr>
          <p:cNvSpPr txBox="1"/>
          <p:nvPr/>
        </p:nvSpPr>
        <p:spPr>
          <a:xfrm>
            <a:off x="2232073" y="4699058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CAD7A-36D4-7893-5F91-0DE01C8551D3}"/>
              </a:ext>
            </a:extLst>
          </p:cNvPr>
          <p:cNvSpPr/>
          <p:nvPr/>
        </p:nvSpPr>
        <p:spPr>
          <a:xfrm>
            <a:off x="685880" y="5384295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4ED213-1B92-4DD3-8D1D-3A87557AA5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332184"/>
            <a:ext cx="421453" cy="3844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74E311-1F9D-7043-EF1F-7B259FBF722A}"/>
              </a:ext>
            </a:extLst>
          </p:cNvPr>
          <p:cNvSpPr txBox="1"/>
          <p:nvPr/>
        </p:nvSpPr>
        <p:spPr>
          <a:xfrm>
            <a:off x="2888517" y="468874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D6AE3-F89F-0F20-FF06-878838B80BFF}"/>
              </a:ext>
            </a:extLst>
          </p:cNvPr>
          <p:cNvSpPr txBox="1"/>
          <p:nvPr/>
        </p:nvSpPr>
        <p:spPr>
          <a:xfrm>
            <a:off x="624034" y="5112373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BE077DD-64CE-0932-492D-3997CE5816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458266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91BC69-533F-96DC-0222-050F9E0771A0}"/>
              </a:ext>
            </a:extLst>
          </p:cNvPr>
          <p:cNvSpPr txBox="1"/>
          <p:nvPr/>
        </p:nvSpPr>
        <p:spPr>
          <a:xfrm>
            <a:off x="624035" y="5831228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196D76-AF43-0D5B-F9A8-6B7EFBEA2D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457149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CCA7EFC-D74D-3BAF-1AEF-9B947900D11A}"/>
              </a:ext>
            </a:extLst>
          </p:cNvPr>
          <p:cNvSpPr txBox="1"/>
          <p:nvPr/>
        </p:nvSpPr>
        <p:spPr>
          <a:xfrm>
            <a:off x="1190538" y="5811222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4B3CFF8-B9BB-6DBF-D91C-98BE4677F1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455799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04CB83-7CA3-A5CB-B5DA-F0079FBB04AE}"/>
              </a:ext>
            </a:extLst>
          </p:cNvPr>
          <p:cNvSpPr txBox="1"/>
          <p:nvPr/>
        </p:nvSpPr>
        <p:spPr>
          <a:xfrm>
            <a:off x="1845861" y="5819907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48076A-154B-A786-73BE-2D8676101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437798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05E3A-DB67-C4BA-89A3-D2537A4D5F2E}"/>
              </a:ext>
            </a:extLst>
          </p:cNvPr>
          <p:cNvSpPr txBox="1"/>
          <p:nvPr/>
        </p:nvSpPr>
        <p:spPr>
          <a:xfrm>
            <a:off x="2163265" y="5822804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1851D15-7734-7A97-F5E5-22C3FAA5B6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442955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7FBA20-772C-5D70-ED8F-EBFE45D7E5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467291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D9799F-594E-12ED-4E6F-929867DEFA48}"/>
              </a:ext>
            </a:extLst>
          </p:cNvPr>
          <p:cNvSpPr txBox="1"/>
          <p:nvPr/>
        </p:nvSpPr>
        <p:spPr>
          <a:xfrm>
            <a:off x="2752596" y="5818848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292D1-E610-7BCE-0B51-2658D125C4AB}"/>
              </a:ext>
            </a:extLst>
          </p:cNvPr>
          <p:cNvSpPr txBox="1"/>
          <p:nvPr/>
        </p:nvSpPr>
        <p:spPr>
          <a:xfrm>
            <a:off x="457532" y="203490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2A530C-6F9F-83F5-45E8-A6BA06ED6398}"/>
              </a:ext>
            </a:extLst>
          </p:cNvPr>
          <p:cNvSpPr/>
          <p:nvPr/>
        </p:nvSpPr>
        <p:spPr>
          <a:xfrm>
            <a:off x="4871040" y="4250754"/>
            <a:ext cx="2597707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FA379-BC98-FE7F-4CCB-2FC1122A6318}"/>
              </a:ext>
            </a:extLst>
          </p:cNvPr>
          <p:cNvSpPr txBox="1"/>
          <p:nvPr/>
        </p:nvSpPr>
        <p:spPr>
          <a:xfrm>
            <a:off x="4831711" y="4234258"/>
            <a:ext cx="267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D9659F5-E68E-27BB-8787-86D14550B7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9671" y="1742015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5C1AB6-BC57-2E3E-F2D8-AB17DDDEE4EB}"/>
              </a:ext>
            </a:extLst>
          </p:cNvPr>
          <p:cNvCxnSpPr>
            <a:cxnSpLocks/>
          </p:cNvCxnSpPr>
          <p:nvPr/>
        </p:nvCxnSpPr>
        <p:spPr>
          <a:xfrm>
            <a:off x="7037274" y="2160619"/>
            <a:ext cx="0" cy="1353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1D4469F-AAD4-DB53-228F-6626C6291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04594" y="125689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355245-D54E-1511-E1EA-D08B0459A301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742140" y="1220780"/>
            <a:ext cx="1209687" cy="24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570B4-D2B2-EE52-5517-89BE2D4EB686}"/>
              </a:ext>
            </a:extLst>
          </p:cNvPr>
          <p:cNvCxnSpPr>
            <a:cxnSpLocks/>
            <a:stCxn id="103" idx="3"/>
            <a:endCxn id="78" idx="1"/>
          </p:cNvCxnSpPr>
          <p:nvPr/>
        </p:nvCxnSpPr>
        <p:spPr>
          <a:xfrm>
            <a:off x="3707618" y="2343822"/>
            <a:ext cx="1244209" cy="132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AD1DE-84B0-A7FA-05EE-C759EFFC9675}"/>
              </a:ext>
            </a:extLst>
          </p:cNvPr>
          <p:cNvSpPr/>
          <p:nvPr/>
        </p:nvSpPr>
        <p:spPr>
          <a:xfrm>
            <a:off x="4951827" y="3438216"/>
            <a:ext cx="1792351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D6993C-54FF-8C56-1BBF-3C368D4DB346}"/>
              </a:ext>
            </a:extLst>
          </p:cNvPr>
          <p:cNvCxnSpPr>
            <a:cxnSpLocks/>
            <a:stCxn id="101" idx="3"/>
            <a:endCxn id="78" idx="1"/>
          </p:cNvCxnSpPr>
          <p:nvPr/>
        </p:nvCxnSpPr>
        <p:spPr>
          <a:xfrm>
            <a:off x="3759529" y="3547002"/>
            <a:ext cx="1192298" cy="1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061419-06C5-1C43-884B-E82162AB1323}"/>
              </a:ext>
            </a:extLst>
          </p:cNvPr>
          <p:cNvCxnSpPr>
            <a:cxnSpLocks/>
            <a:stCxn id="97" idx="3"/>
            <a:endCxn id="78" idx="1"/>
          </p:cNvCxnSpPr>
          <p:nvPr/>
        </p:nvCxnSpPr>
        <p:spPr>
          <a:xfrm flipV="1">
            <a:off x="3765703" y="3669049"/>
            <a:ext cx="1186124" cy="92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431DF6-9630-BBDA-A083-81C19D5496E0}"/>
              </a:ext>
            </a:extLst>
          </p:cNvPr>
          <p:cNvCxnSpPr>
            <a:cxnSpLocks/>
            <a:stCxn id="99" idx="3"/>
            <a:endCxn id="78" idx="1"/>
          </p:cNvCxnSpPr>
          <p:nvPr/>
        </p:nvCxnSpPr>
        <p:spPr>
          <a:xfrm flipV="1">
            <a:off x="3769856" y="3669049"/>
            <a:ext cx="1181971" cy="205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8EA07E7-EA9D-BFF5-FA5F-D5212AEDCB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5018633" y="3489371"/>
            <a:ext cx="357468" cy="3454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0F2983-4EC0-3C98-7354-D3E6906FC8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77333" y="3497369"/>
            <a:ext cx="357468" cy="325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4" name="Picture 93" descr="Brute force attack icon from banned internet Vector Image">
            <a:extLst>
              <a:ext uri="{FF2B5EF4-FFF2-40B4-BE49-F238E27FC236}">
                <a16:creationId xmlns:a16="http://schemas.microsoft.com/office/drawing/2014/main" id="{12066FA0-73A6-48D1-EE81-48DABD486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5928753" y="3513956"/>
            <a:ext cx="322839" cy="3347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57C8E0-DAF7-E87D-2320-A6B6DC2F5B4D}"/>
              </a:ext>
            </a:extLst>
          </p:cNvPr>
          <p:cNvSpPr txBox="1"/>
          <p:nvPr/>
        </p:nvSpPr>
        <p:spPr>
          <a:xfrm>
            <a:off x="6304463" y="3460006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51BA48E-AEBA-0069-CEA1-76B928E6E1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9231" y="4465317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7C1723C-E6B2-0483-30F1-5A648BC6E3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3384" y="5595415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9F81BFC-00F7-6336-59E2-99CAAF7B9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3057" y="342134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10CA67-4CCF-D082-DF43-A2784E4648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01146" y="221816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482E4FC-BA78-EF68-0282-093B17424F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35668" y="109512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7520D08-7DE9-28EC-B792-CD8E960C97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63682" y="3565184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94F6CCA-8414-5C66-7AC4-EAFEDF625417}"/>
              </a:ext>
            </a:extLst>
          </p:cNvPr>
          <p:cNvSpPr/>
          <p:nvPr/>
        </p:nvSpPr>
        <p:spPr>
          <a:xfrm>
            <a:off x="6868997" y="3444805"/>
            <a:ext cx="648796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AF86D5-9538-ADDA-9040-77F61798ACA6}"/>
              </a:ext>
            </a:extLst>
          </p:cNvPr>
          <p:cNvSpPr txBox="1"/>
          <p:nvPr/>
        </p:nvSpPr>
        <p:spPr>
          <a:xfrm>
            <a:off x="3625805" y="2886486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source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A0BE5-7FBD-43CB-4552-DB1AB7695F03}"/>
              </a:ext>
            </a:extLst>
          </p:cNvPr>
          <p:cNvSpPr txBox="1"/>
          <p:nvPr/>
        </p:nvSpPr>
        <p:spPr>
          <a:xfrm>
            <a:off x="7226310" y="1763675"/>
            <a:ext cx="1149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customized attack module code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C36C5-62AF-2A61-02CF-EC41D07FE994}"/>
              </a:ext>
            </a:extLst>
          </p:cNvPr>
          <p:cNvSpPr txBox="1"/>
          <p:nvPr/>
        </p:nvSpPr>
        <p:spPr>
          <a:xfrm>
            <a:off x="6107428" y="1664117"/>
            <a:ext cx="100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control / config parameters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3BA75-994F-34A0-9C5F-775FA1F37408}"/>
              </a:ext>
            </a:extLst>
          </p:cNvPr>
          <p:cNvCxnSpPr>
            <a:cxnSpLocks/>
            <a:stCxn id="152" idx="3"/>
            <a:endCxn id="123" idx="1"/>
          </p:cNvCxnSpPr>
          <p:nvPr/>
        </p:nvCxnSpPr>
        <p:spPr>
          <a:xfrm flipV="1">
            <a:off x="7031026" y="2449694"/>
            <a:ext cx="1989931" cy="31785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80F1B3-70D4-26DC-7688-04CF31B78CC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9020957" y="2262089"/>
            <a:ext cx="388318" cy="37520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FF5B38-675A-9E53-6275-8D1EEDD1C6B5}"/>
              </a:ext>
            </a:extLst>
          </p:cNvPr>
          <p:cNvSpPr txBox="1"/>
          <p:nvPr/>
        </p:nvSpPr>
        <p:spPr>
          <a:xfrm>
            <a:off x="8950430" y="1842492"/>
            <a:ext cx="128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5" name="Picture 124" descr="A red horse on wheels&#10;&#10;Description automatically generated">
            <a:extLst>
              <a:ext uri="{FF2B5EF4-FFF2-40B4-BE49-F238E27FC236}">
                <a16:creationId xmlns:a16="http://schemas.microsoft.com/office/drawing/2014/main" id="{9AAB12B7-0C15-470C-B07A-214569928C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74" y="3441650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4A880EE-71F9-B354-6796-98547DF64CE7}"/>
              </a:ext>
            </a:extLst>
          </p:cNvPr>
          <p:cNvSpPr txBox="1"/>
          <p:nvPr/>
        </p:nvSpPr>
        <p:spPr>
          <a:xfrm>
            <a:off x="8949373" y="2989323"/>
            <a:ext cx="12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056E4D8-60C7-07B0-4ACF-08E4F63751D9}"/>
              </a:ext>
            </a:extLst>
          </p:cNvPr>
          <p:cNvCxnSpPr>
            <a:cxnSpLocks/>
            <a:stCxn id="152" idx="3"/>
            <a:endCxn id="125" idx="3"/>
          </p:cNvCxnSpPr>
          <p:nvPr/>
        </p:nvCxnSpPr>
        <p:spPr>
          <a:xfrm flipV="1">
            <a:off x="7031026" y="3590466"/>
            <a:ext cx="2024748" cy="20377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A5951176-1F2E-B85E-63C3-3BB58ACD0B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9078081" y="4581814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55CF357-603F-A5F5-1790-FEC670A7CE86}"/>
              </a:ext>
            </a:extLst>
          </p:cNvPr>
          <p:cNvSpPr txBox="1"/>
          <p:nvPr/>
        </p:nvSpPr>
        <p:spPr>
          <a:xfrm>
            <a:off x="8993330" y="4129059"/>
            <a:ext cx="140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331A8E04-9E26-4B59-1770-7D517A05A09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9049870" y="5714985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24615CA-5BAE-B008-3301-31AD6CCE1F85}"/>
              </a:ext>
            </a:extLst>
          </p:cNvPr>
          <p:cNvSpPr txBox="1"/>
          <p:nvPr/>
        </p:nvSpPr>
        <p:spPr>
          <a:xfrm>
            <a:off x="8949373" y="5297128"/>
            <a:ext cx="10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EAED9CE-34A8-3D38-AF64-29A9310CB6BF}"/>
              </a:ext>
            </a:extLst>
          </p:cNvPr>
          <p:cNvCxnSpPr>
            <a:cxnSpLocks/>
            <a:stCxn id="152" idx="3"/>
            <a:endCxn id="128" idx="1"/>
          </p:cNvCxnSpPr>
          <p:nvPr/>
        </p:nvCxnSpPr>
        <p:spPr>
          <a:xfrm flipV="1">
            <a:off x="7031026" y="4743578"/>
            <a:ext cx="2047055" cy="8846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12C516C-7FB3-C557-C4A0-59E492098FF6}"/>
              </a:ext>
            </a:extLst>
          </p:cNvPr>
          <p:cNvCxnSpPr>
            <a:cxnSpLocks/>
            <a:stCxn id="152" idx="3"/>
            <a:endCxn id="130" idx="1"/>
          </p:cNvCxnSpPr>
          <p:nvPr/>
        </p:nvCxnSpPr>
        <p:spPr>
          <a:xfrm>
            <a:off x="7031026" y="5628258"/>
            <a:ext cx="2018844" cy="2446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8CF1E05-5875-CDFD-746E-E559C9BE28FE}"/>
              </a:ext>
            </a:extLst>
          </p:cNvPr>
          <p:cNvSpPr txBox="1"/>
          <p:nvPr/>
        </p:nvSpPr>
        <p:spPr>
          <a:xfrm>
            <a:off x="7066843" y="5693997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52" name="Picture 15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728AF4CA-056C-38E6-4878-70873366EB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61" y="5099168"/>
            <a:ext cx="1265765" cy="105818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E111995-AC03-7E75-1FAB-5BCCDB6B01F7}"/>
              </a:ext>
            </a:extLst>
          </p:cNvPr>
          <p:cNvSpPr txBox="1"/>
          <p:nvPr/>
        </p:nvSpPr>
        <p:spPr>
          <a:xfrm>
            <a:off x="6287173" y="4726842"/>
            <a:ext cx="14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Source Code obfuscation 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7EFB19-007E-33E5-F874-B440E70971AB}"/>
              </a:ext>
            </a:extLst>
          </p:cNvPr>
          <p:cNvCxnSpPr>
            <a:cxnSpLocks/>
          </p:cNvCxnSpPr>
          <p:nvPr/>
        </p:nvCxnSpPr>
        <p:spPr>
          <a:xfrm>
            <a:off x="9409275" y="2445353"/>
            <a:ext cx="68535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2F5B41-6ED7-55C3-9D1B-0129B8830AED}"/>
              </a:ext>
            </a:extLst>
          </p:cNvPr>
          <p:cNvCxnSpPr/>
          <p:nvPr/>
        </p:nvCxnSpPr>
        <p:spPr>
          <a:xfrm>
            <a:off x="4732323" y="4011787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BD0C3D2-B186-89E2-7510-909EAFAFA0A7}"/>
              </a:ext>
            </a:extLst>
          </p:cNvPr>
          <p:cNvSpPr txBox="1"/>
          <p:nvPr/>
        </p:nvSpPr>
        <p:spPr>
          <a:xfrm>
            <a:off x="4741332" y="3982075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7CCF3B0-96C3-59BB-F936-88167E9C1E63}"/>
              </a:ext>
            </a:extLst>
          </p:cNvPr>
          <p:cNvCxnSpPr/>
          <p:nvPr/>
        </p:nvCxnSpPr>
        <p:spPr>
          <a:xfrm>
            <a:off x="4741332" y="3148417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54559-1FBC-EF71-87C3-FEC1DE558218}"/>
              </a:ext>
            </a:extLst>
          </p:cNvPr>
          <p:cNvSpPr txBox="1"/>
          <p:nvPr/>
        </p:nvSpPr>
        <p:spPr>
          <a:xfrm>
            <a:off x="4740647" y="3144265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616CDC-11D4-D51D-73CA-3028AC4D014D}"/>
              </a:ext>
            </a:extLst>
          </p:cNvPr>
          <p:cNvSpPr txBox="1"/>
          <p:nvPr/>
        </p:nvSpPr>
        <p:spPr>
          <a:xfrm>
            <a:off x="4714540" y="2475898"/>
            <a:ext cx="275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DFE0399-38FA-B39A-2799-2A28A0C857FE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6041870" y="2795417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32758E-1992-DFA4-DF35-033A133E7BD2}"/>
              </a:ext>
            </a:extLst>
          </p:cNvPr>
          <p:cNvCxnSpPr>
            <a:cxnSpLocks/>
            <a:stCxn id="70" idx="2"/>
            <a:endCxn id="199" idx="0"/>
          </p:cNvCxnSpPr>
          <p:nvPr/>
        </p:nvCxnSpPr>
        <p:spPr>
          <a:xfrm flipH="1">
            <a:off x="6173167" y="1674530"/>
            <a:ext cx="0" cy="1120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0FF7469-C35B-8768-4597-7B1AD91B85FC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5317422" y="2802707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23195A6-E602-AACC-4EDD-6A8F145BC5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96837" y="677492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92DB2A-9032-3E97-5E01-2E20D36B874E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5448719" y="1095126"/>
            <a:ext cx="0" cy="17075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CEFF0D-47A2-0EFB-FF6C-D500893BF5A1}"/>
              </a:ext>
            </a:extLst>
          </p:cNvPr>
          <p:cNvSpPr txBox="1"/>
          <p:nvPr/>
        </p:nvSpPr>
        <p:spPr>
          <a:xfrm>
            <a:off x="5374818" y="1091324"/>
            <a:ext cx="92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3A20F0AF-9265-FCF0-862C-88B808E3913B}"/>
              </a:ext>
            </a:extLst>
          </p:cNvPr>
          <p:cNvSpPr/>
          <p:nvPr/>
        </p:nvSpPr>
        <p:spPr>
          <a:xfrm>
            <a:off x="6159170" y="4752203"/>
            <a:ext cx="102768" cy="293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6EF3E6C-9E9C-D66A-5365-FE420311AF08}"/>
              </a:ext>
            </a:extLst>
          </p:cNvPr>
          <p:cNvSpPr txBox="1"/>
          <p:nvPr/>
        </p:nvSpPr>
        <p:spPr>
          <a:xfrm>
            <a:off x="9460084" y="2481900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27" name="Graphic 226" descr="Server with solid fill">
            <a:extLst>
              <a:ext uri="{FF2B5EF4-FFF2-40B4-BE49-F238E27FC236}">
                <a16:creationId xmlns:a16="http://schemas.microsoft.com/office/drawing/2014/main" id="{52436C43-F277-5E60-85BC-0C3603E5E5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66905" y="4474857"/>
            <a:ext cx="550981" cy="550981"/>
          </a:xfrm>
          <a:prstGeom prst="rect">
            <a:avLst/>
          </a:prstGeom>
        </p:spPr>
      </p:pic>
      <p:pic>
        <p:nvPicPr>
          <p:cNvPr id="229" name="Graphic 228" descr="Wireless router with solid fill">
            <a:extLst>
              <a:ext uri="{FF2B5EF4-FFF2-40B4-BE49-F238E27FC236}">
                <a16:creationId xmlns:a16="http://schemas.microsoft.com/office/drawing/2014/main" id="{B998ACEB-F983-5113-5F5F-409D4B57C0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02230" y="2221468"/>
            <a:ext cx="618548" cy="61854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E03196D-E87A-7317-EBE8-ADEB417326D8}"/>
              </a:ext>
            </a:extLst>
          </p:cNvPr>
          <p:cNvSpPr txBox="1"/>
          <p:nvPr/>
        </p:nvSpPr>
        <p:spPr>
          <a:xfrm>
            <a:off x="10011841" y="2734569"/>
            <a:ext cx="1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network device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2E7415-30C6-B317-A1FC-42C9BB9CFD67}"/>
              </a:ext>
            </a:extLst>
          </p:cNvPr>
          <p:cNvCxnSpPr>
            <a:cxnSpLocks/>
          </p:cNvCxnSpPr>
          <p:nvPr/>
        </p:nvCxnSpPr>
        <p:spPr>
          <a:xfrm>
            <a:off x="9460084" y="3582179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9BE7BE6-F6A2-9F4D-0373-669DAC1B501F}"/>
              </a:ext>
            </a:extLst>
          </p:cNvPr>
          <p:cNvSpPr txBox="1"/>
          <p:nvPr/>
        </p:nvSpPr>
        <p:spPr>
          <a:xfrm>
            <a:off x="9959927" y="3817190"/>
            <a:ext cx="132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data server cluster</a:t>
            </a:r>
          </a:p>
        </p:txBody>
      </p:sp>
      <p:pic>
        <p:nvPicPr>
          <p:cNvPr id="235" name="Graphic 234" descr="Database with solid fill">
            <a:extLst>
              <a:ext uri="{FF2B5EF4-FFF2-40B4-BE49-F238E27FC236}">
                <a16:creationId xmlns:a16="http://schemas.microsoft.com/office/drawing/2014/main" id="{944C12DC-3F9F-1255-C788-9115C80DD7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259" y="3250899"/>
            <a:ext cx="558577" cy="558577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BE38009-FE7A-A547-821C-6F59900B467C}"/>
              </a:ext>
            </a:extLst>
          </p:cNvPr>
          <p:cNvCxnSpPr>
            <a:cxnSpLocks/>
          </p:cNvCxnSpPr>
          <p:nvPr/>
        </p:nvCxnSpPr>
        <p:spPr>
          <a:xfrm>
            <a:off x="9497538" y="4750347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6112CF3-2E05-3D53-61A9-FFCC76707D17}"/>
              </a:ext>
            </a:extLst>
          </p:cNvPr>
          <p:cNvSpPr txBox="1"/>
          <p:nvPr/>
        </p:nvSpPr>
        <p:spPr>
          <a:xfrm>
            <a:off x="9443610" y="3601091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28532-0B8A-152B-C881-A7DA3B351869}"/>
              </a:ext>
            </a:extLst>
          </p:cNvPr>
          <p:cNvSpPr txBox="1"/>
          <p:nvPr/>
        </p:nvSpPr>
        <p:spPr>
          <a:xfrm>
            <a:off x="9492480" y="4754009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EDD1B5-E597-14F9-0B6F-393C32815239}"/>
              </a:ext>
            </a:extLst>
          </p:cNvPr>
          <p:cNvSpPr txBox="1"/>
          <p:nvPr/>
        </p:nvSpPr>
        <p:spPr>
          <a:xfrm>
            <a:off x="9459742" y="581122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AF0028C-1C44-3150-C431-0105F7FF6867}"/>
              </a:ext>
            </a:extLst>
          </p:cNvPr>
          <p:cNvCxnSpPr>
            <a:cxnSpLocks/>
          </p:cNvCxnSpPr>
          <p:nvPr/>
        </p:nvCxnSpPr>
        <p:spPr>
          <a:xfrm>
            <a:off x="9497538" y="5785473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B804AC6-3D06-5018-A615-4701D0C97B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173834" y="5617322"/>
            <a:ext cx="536529" cy="302980"/>
          </a:xfrm>
          <a:prstGeom prst="rect">
            <a:avLst/>
          </a:prstGeom>
          <a:ln>
            <a:noFill/>
          </a:ln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04B6FC-055B-81C2-843F-1C79E3D2610C}"/>
              </a:ext>
            </a:extLst>
          </p:cNvPr>
          <p:cNvSpPr txBox="1"/>
          <p:nvPr/>
        </p:nvSpPr>
        <p:spPr>
          <a:xfrm>
            <a:off x="9981314" y="4990943"/>
            <a:ext cx="131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web service host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8C6C89-CAB9-708B-D09C-B6CE19B16C11}"/>
              </a:ext>
            </a:extLst>
          </p:cNvPr>
          <p:cNvSpPr txBox="1"/>
          <p:nvPr/>
        </p:nvSpPr>
        <p:spPr>
          <a:xfrm>
            <a:off x="10082703" y="5920302"/>
            <a:ext cx="111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computer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DC802D64-080B-9A62-F279-E41FDD62EFD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88063" y="787992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2CE645-C120-DE06-DA0D-09B7C5E6D07E}"/>
              </a:ext>
            </a:extLst>
          </p:cNvPr>
          <p:cNvCxnSpPr>
            <a:cxnSpLocks/>
          </p:cNvCxnSpPr>
          <p:nvPr/>
        </p:nvCxnSpPr>
        <p:spPr>
          <a:xfrm>
            <a:off x="5709726" y="942382"/>
            <a:ext cx="23448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3C2F3FCF-4B43-62B5-EF92-0CE13DAEE441}"/>
              </a:ext>
            </a:extLst>
          </p:cNvPr>
          <p:cNvCxnSpPr>
            <a:stCxn id="123" idx="2"/>
          </p:cNvCxnSpPr>
          <p:nvPr/>
        </p:nvCxnSpPr>
        <p:spPr>
          <a:xfrm rot="5400000">
            <a:off x="8904673" y="2522927"/>
            <a:ext cx="196072" cy="42481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EAD4D654-21F4-DA29-1562-66FFA4C0DDE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8886028" y="3623112"/>
            <a:ext cx="241902" cy="4742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F94BA354-5BE0-C0D9-79A6-6E26D2CFB845}"/>
              </a:ext>
            </a:extLst>
          </p:cNvPr>
          <p:cNvCxnSpPr>
            <a:cxnSpLocks/>
            <a:stCxn id="128" idx="2"/>
          </p:cNvCxnSpPr>
          <p:nvPr/>
        </p:nvCxnSpPr>
        <p:spPr>
          <a:xfrm rot="5400000">
            <a:off x="8932752" y="4791530"/>
            <a:ext cx="238718" cy="466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ADA7A50D-DEB3-627E-C310-34AE97F4B642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8991737" y="5823160"/>
            <a:ext cx="57376" cy="4727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03D288B-2A24-C724-3FDB-892F033609AD}"/>
              </a:ext>
            </a:extLst>
          </p:cNvPr>
          <p:cNvSpPr txBox="1"/>
          <p:nvPr/>
        </p:nvSpPr>
        <p:spPr>
          <a:xfrm>
            <a:off x="6038038" y="676492"/>
            <a:ext cx="166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Dynamic attack  control</a:t>
            </a:r>
          </a:p>
        </p:txBody>
      </p:sp>
    </p:spTree>
    <p:extLst>
      <p:ext uri="{BB962C8B-B14F-4D97-AF65-F5344CB8AC3E}">
        <p14:creationId xmlns:p14="http://schemas.microsoft.com/office/powerpoint/2010/main" val="28028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E64E0C0-8723-DAF4-2334-E2FC7AE79706}"/>
              </a:ext>
            </a:extLst>
          </p:cNvPr>
          <p:cNvSpPr/>
          <p:nvPr/>
        </p:nvSpPr>
        <p:spPr>
          <a:xfrm>
            <a:off x="8876594" y="2997535"/>
            <a:ext cx="249052" cy="2950562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7F663-1B07-BEBD-E60A-381936644959}"/>
              </a:ext>
            </a:extLst>
          </p:cNvPr>
          <p:cNvSpPr/>
          <p:nvPr/>
        </p:nvSpPr>
        <p:spPr>
          <a:xfrm>
            <a:off x="686005" y="977710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7220C-14C1-34D6-0D2A-FEEEA8E32A00}"/>
              </a:ext>
            </a:extLst>
          </p:cNvPr>
          <p:cNvSpPr/>
          <p:nvPr/>
        </p:nvSpPr>
        <p:spPr>
          <a:xfrm>
            <a:off x="552860" y="703475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F69FE-91BD-629F-F34A-DFF67858DA93}"/>
              </a:ext>
            </a:extLst>
          </p:cNvPr>
          <p:cNvSpPr txBox="1"/>
          <p:nvPr/>
        </p:nvSpPr>
        <p:spPr>
          <a:xfrm>
            <a:off x="593199" y="700711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7" name="Picture 6" descr="Hand stealing e-mail icon simple style Royalty Free Vector">
            <a:extLst>
              <a:ext uri="{FF2B5EF4-FFF2-40B4-BE49-F238E27FC236}">
                <a16:creationId xmlns:a16="http://schemas.microsoft.com/office/drawing/2014/main" id="{D38DFDB9-9467-6E08-6D11-78BC97AE3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061254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23D0C-6029-1CEF-0A79-805DE008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051989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Brute force attack icon from banned internet Vector Image">
            <a:extLst>
              <a:ext uri="{FF2B5EF4-FFF2-40B4-BE49-F238E27FC236}">
                <a16:creationId xmlns:a16="http://schemas.microsoft.com/office/drawing/2014/main" id="{8CBD0A96-D212-5687-8E45-1174106A0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033695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949AE-DDC7-550D-561E-C25B950F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028480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46379-A975-72DB-AD9A-C702968865F1}"/>
              </a:ext>
            </a:extLst>
          </p:cNvPr>
          <p:cNvSpPr txBox="1"/>
          <p:nvPr/>
        </p:nvSpPr>
        <p:spPr>
          <a:xfrm>
            <a:off x="666956" y="1436273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EAD00-03EC-1307-0494-17A26406E5FA}"/>
              </a:ext>
            </a:extLst>
          </p:cNvPr>
          <p:cNvSpPr txBox="1"/>
          <p:nvPr/>
        </p:nvSpPr>
        <p:spPr>
          <a:xfrm>
            <a:off x="1290638" y="1436273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2BE2B-3BC0-C3DD-F306-DC04571606CA}"/>
              </a:ext>
            </a:extLst>
          </p:cNvPr>
          <p:cNvSpPr txBox="1"/>
          <p:nvPr/>
        </p:nvSpPr>
        <p:spPr>
          <a:xfrm>
            <a:off x="1829550" y="1436273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21CD-0590-F39E-BDE6-4F7AFA32F8BB}"/>
              </a:ext>
            </a:extLst>
          </p:cNvPr>
          <p:cNvSpPr txBox="1"/>
          <p:nvPr/>
        </p:nvSpPr>
        <p:spPr>
          <a:xfrm>
            <a:off x="2536261" y="144904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999DE-B013-4E64-D5D3-38F6F25CCA82}"/>
              </a:ext>
            </a:extLst>
          </p:cNvPr>
          <p:cNvSpPr txBox="1"/>
          <p:nvPr/>
        </p:nvSpPr>
        <p:spPr>
          <a:xfrm>
            <a:off x="2984720" y="1096871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D7296-C358-C313-FDAB-51E369529240}"/>
              </a:ext>
            </a:extLst>
          </p:cNvPr>
          <p:cNvSpPr txBox="1"/>
          <p:nvPr/>
        </p:nvSpPr>
        <p:spPr>
          <a:xfrm>
            <a:off x="654896" y="183343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FDDB8-FBAF-EC4E-7E94-1FC2972544C9}"/>
              </a:ext>
            </a:extLst>
          </p:cNvPr>
          <p:cNvSpPr/>
          <p:nvPr/>
        </p:nvSpPr>
        <p:spPr>
          <a:xfrm>
            <a:off x="696755" y="2120218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BC4033-952E-EF67-D512-D5B4111E0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198473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C20614-E0F8-4C5A-834E-A9A441D70E15}"/>
              </a:ext>
            </a:extLst>
          </p:cNvPr>
          <p:cNvSpPr txBox="1"/>
          <p:nvPr/>
        </p:nvSpPr>
        <p:spPr>
          <a:xfrm>
            <a:off x="699089" y="2515887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E1E516-4338-1A30-2DD6-870BCB50C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178087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384E44-3C46-F7DA-2427-48A5B8931B52}"/>
              </a:ext>
            </a:extLst>
          </p:cNvPr>
          <p:cNvSpPr txBox="1"/>
          <p:nvPr/>
        </p:nvSpPr>
        <p:spPr>
          <a:xfrm>
            <a:off x="1272868" y="25214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1922FA-B872-97A5-BBF3-1803567A4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168831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BE8E1-2718-EB01-8E79-9FECDE6771A9}"/>
              </a:ext>
            </a:extLst>
          </p:cNvPr>
          <p:cNvSpPr txBox="1"/>
          <p:nvPr/>
        </p:nvSpPr>
        <p:spPr>
          <a:xfrm>
            <a:off x="2428202" y="2539935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26009-C779-0094-46B7-E07D30D3DE2C}"/>
              </a:ext>
            </a:extLst>
          </p:cNvPr>
          <p:cNvSpPr txBox="1"/>
          <p:nvPr/>
        </p:nvSpPr>
        <p:spPr>
          <a:xfrm>
            <a:off x="1906848" y="2541094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49211-4AA1-7F4D-83F5-6E718F846517}"/>
              </a:ext>
            </a:extLst>
          </p:cNvPr>
          <p:cNvSpPr txBox="1"/>
          <p:nvPr/>
        </p:nvSpPr>
        <p:spPr>
          <a:xfrm>
            <a:off x="2992225" y="2165461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6B0C0-6B37-4A59-2940-FA3D706F0A48}"/>
              </a:ext>
            </a:extLst>
          </p:cNvPr>
          <p:cNvSpPr txBox="1"/>
          <p:nvPr/>
        </p:nvSpPr>
        <p:spPr>
          <a:xfrm>
            <a:off x="653006" y="2952242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3E051B-79FD-EA2C-8274-5D46D950CD07}"/>
              </a:ext>
            </a:extLst>
          </p:cNvPr>
          <p:cNvSpPr/>
          <p:nvPr/>
        </p:nvSpPr>
        <p:spPr>
          <a:xfrm>
            <a:off x="695770" y="3253797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6FD8A5-163D-B699-046A-792E00BBD0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336412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33223-5F9F-8B26-7271-AA0C384E9407}"/>
              </a:ext>
            </a:extLst>
          </p:cNvPr>
          <p:cNvSpPr txBox="1"/>
          <p:nvPr/>
        </p:nvSpPr>
        <p:spPr>
          <a:xfrm>
            <a:off x="650495" y="369856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859209-A407-1AB8-D4DE-75F1A06E0E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328264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4777CC-0C26-7282-E05E-03ACE31BC178}"/>
              </a:ext>
            </a:extLst>
          </p:cNvPr>
          <p:cNvSpPr txBox="1"/>
          <p:nvPr/>
        </p:nvSpPr>
        <p:spPr>
          <a:xfrm>
            <a:off x="1217063" y="369357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2" name="Picture 31" descr="Screenshot icon - Free download on Iconfinder">
            <a:extLst>
              <a:ext uri="{FF2B5EF4-FFF2-40B4-BE49-F238E27FC236}">
                <a16:creationId xmlns:a16="http://schemas.microsoft.com/office/drawing/2014/main" id="{5BC14C2D-89B6-D2B0-D6F4-07CFA6D215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320369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2AA8E9-1DCB-D05B-117D-41DEC38F6ADE}"/>
              </a:ext>
            </a:extLst>
          </p:cNvPr>
          <p:cNvSpPr txBox="1"/>
          <p:nvPr/>
        </p:nvSpPr>
        <p:spPr>
          <a:xfrm>
            <a:off x="2309216" y="368485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6490D9-6807-B44B-0EFF-D9C23C46C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317252"/>
            <a:ext cx="406716" cy="4067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A99E9E-E4E0-FD71-2C9F-EBEC154DBAC6}"/>
              </a:ext>
            </a:extLst>
          </p:cNvPr>
          <p:cNvSpPr txBox="1"/>
          <p:nvPr/>
        </p:nvSpPr>
        <p:spPr>
          <a:xfrm>
            <a:off x="1732811" y="368485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6" name="Picture 35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F7045AC-A7F5-5E65-3AAF-C74190DD212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332948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A16F56-1A19-855D-50DC-8DF8F5D94093}"/>
              </a:ext>
            </a:extLst>
          </p:cNvPr>
          <p:cNvSpPr txBox="1"/>
          <p:nvPr/>
        </p:nvSpPr>
        <p:spPr>
          <a:xfrm>
            <a:off x="2790341" y="368485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413CD0-F848-B458-A4B0-C1B895B395E1}"/>
              </a:ext>
            </a:extLst>
          </p:cNvPr>
          <p:cNvSpPr/>
          <p:nvPr/>
        </p:nvSpPr>
        <p:spPr>
          <a:xfrm>
            <a:off x="703020" y="4376422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39F34-8488-D939-82F4-0B9280B113B5}"/>
              </a:ext>
            </a:extLst>
          </p:cNvPr>
          <p:cNvSpPr txBox="1"/>
          <p:nvPr/>
        </p:nvSpPr>
        <p:spPr>
          <a:xfrm>
            <a:off x="603441" y="4092744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4AA308-AD21-75F2-0B29-FEA699EB2AF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472848"/>
            <a:ext cx="388318" cy="3752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C05D2C-7A6F-DBA8-924B-CE6A1D9421C9}"/>
              </a:ext>
            </a:extLst>
          </p:cNvPr>
          <p:cNvSpPr txBox="1"/>
          <p:nvPr/>
        </p:nvSpPr>
        <p:spPr>
          <a:xfrm>
            <a:off x="678259" y="478534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B18414-4092-EEEA-6461-44FDD6B9D0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465706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E3621D4-1E6D-0AE6-0DCF-B545AE25CA2E}"/>
              </a:ext>
            </a:extLst>
          </p:cNvPr>
          <p:cNvSpPr txBox="1"/>
          <p:nvPr/>
        </p:nvSpPr>
        <p:spPr>
          <a:xfrm>
            <a:off x="1272868" y="4828085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4" name="Picture 43" descr="DDoS protection - iIT Distribution">
            <a:extLst>
              <a:ext uri="{FF2B5EF4-FFF2-40B4-BE49-F238E27FC236}">
                <a16:creationId xmlns:a16="http://schemas.microsoft.com/office/drawing/2014/main" id="{42D9ABEE-37B5-1ED5-8272-31AD816F32C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457837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C38C8E-BCF9-4033-483F-09D81BFD631F}"/>
              </a:ext>
            </a:extLst>
          </p:cNvPr>
          <p:cNvSpPr txBox="1"/>
          <p:nvPr/>
        </p:nvSpPr>
        <p:spPr>
          <a:xfrm>
            <a:off x="1765649" y="4831304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6" name="Picture 45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5C0695EC-8DEB-36A9-3CC9-9BD5AAC5D38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188641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C2D84E-52E6-CB75-B7EB-975E3889F55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472848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65DC9B26-8575-F51F-BF31-FF5009DC3AD2}"/>
              </a:ext>
            </a:extLst>
          </p:cNvPr>
          <p:cNvSpPr/>
          <p:nvPr/>
        </p:nvSpPr>
        <p:spPr>
          <a:xfrm>
            <a:off x="2428202" y="4516015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69462-FF08-B222-A471-E9C426BC3584}"/>
              </a:ext>
            </a:extLst>
          </p:cNvPr>
          <p:cNvSpPr txBox="1"/>
          <p:nvPr/>
        </p:nvSpPr>
        <p:spPr>
          <a:xfrm>
            <a:off x="2232073" y="4817930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F1D537-34A6-E06A-2648-F3D01C079034}"/>
              </a:ext>
            </a:extLst>
          </p:cNvPr>
          <p:cNvSpPr/>
          <p:nvPr/>
        </p:nvSpPr>
        <p:spPr>
          <a:xfrm>
            <a:off x="685880" y="5503167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0FFB9D-DF09-C674-ED08-9A6885067F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451056"/>
            <a:ext cx="421453" cy="38444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87655D-521B-DDDB-1909-0BC475DD3EB6}"/>
              </a:ext>
            </a:extLst>
          </p:cNvPr>
          <p:cNvSpPr txBox="1"/>
          <p:nvPr/>
        </p:nvSpPr>
        <p:spPr>
          <a:xfrm>
            <a:off x="2888517" y="4807618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3088D9-3ED4-4212-9814-E04FD6F861A1}"/>
              </a:ext>
            </a:extLst>
          </p:cNvPr>
          <p:cNvSpPr txBox="1"/>
          <p:nvPr/>
        </p:nvSpPr>
        <p:spPr>
          <a:xfrm>
            <a:off x="624034" y="5231245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188E9C4-534D-8644-EEE0-8E79FBE4C4A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577138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7598E26-9560-5137-614A-624BD92B496C}"/>
              </a:ext>
            </a:extLst>
          </p:cNvPr>
          <p:cNvSpPr txBox="1"/>
          <p:nvPr/>
        </p:nvSpPr>
        <p:spPr>
          <a:xfrm>
            <a:off x="624035" y="5950100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B6EA14F-66A5-8574-E69A-14BAF9C53A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576021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EA9FFA-7A54-3651-071D-D3A8C87B4A1D}"/>
              </a:ext>
            </a:extLst>
          </p:cNvPr>
          <p:cNvSpPr txBox="1"/>
          <p:nvPr/>
        </p:nvSpPr>
        <p:spPr>
          <a:xfrm>
            <a:off x="1190538" y="5930094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215E6D6-53C9-457A-A161-0EAC0D2E4F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574671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90497E-0DA3-F8F1-8BCA-4F4B8B41D75F}"/>
              </a:ext>
            </a:extLst>
          </p:cNvPr>
          <p:cNvSpPr txBox="1"/>
          <p:nvPr/>
        </p:nvSpPr>
        <p:spPr>
          <a:xfrm>
            <a:off x="1845861" y="5938779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931650E-1B40-7924-A860-D0E4EADA16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556670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F3ED159-08EC-A4FB-77D5-1A19DBCACBFF}"/>
              </a:ext>
            </a:extLst>
          </p:cNvPr>
          <p:cNvSpPr txBox="1"/>
          <p:nvPr/>
        </p:nvSpPr>
        <p:spPr>
          <a:xfrm>
            <a:off x="2163265" y="59416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4F6B089-7007-1415-6E17-ADAE0996E7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561827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3EF29-3392-CDAA-E3F3-991CBF92122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586163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7AAC27A-A96F-356C-7F3A-B6DD750DC6EA}"/>
              </a:ext>
            </a:extLst>
          </p:cNvPr>
          <p:cNvSpPr txBox="1"/>
          <p:nvPr/>
        </p:nvSpPr>
        <p:spPr>
          <a:xfrm>
            <a:off x="2752596" y="5937720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2DE703-AD86-F81D-B3B7-B1AFF1BB85E0}"/>
              </a:ext>
            </a:extLst>
          </p:cNvPr>
          <p:cNvSpPr txBox="1"/>
          <p:nvPr/>
        </p:nvSpPr>
        <p:spPr>
          <a:xfrm>
            <a:off x="457532" y="322362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F48DB5F-73CE-3C63-83BA-4D6A4C4649E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84101" y="4457837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E86A586-96B7-FDA4-2562-C4FC110DBC7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62052" y="5632679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5ED55CE-551C-A2E5-7160-4BC1DDF0A2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73374" y="3358640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DCE7DE-9C0E-8F84-902B-04F52E5A427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48488" y="2244289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8DD14A0-3DC1-30F0-5A2F-229A4E1158B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35668" y="121399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7291DF1-2BF9-605B-3A62-B9C547FDF8DB}"/>
              </a:ext>
            </a:extLst>
          </p:cNvPr>
          <p:cNvSpPr/>
          <p:nvPr/>
        </p:nvSpPr>
        <p:spPr>
          <a:xfrm>
            <a:off x="5134340" y="2997535"/>
            <a:ext cx="3513666" cy="303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957447-BC80-BE7E-C59A-B7C4F9DB24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76019" y="5304182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13F6C77-DD1B-B835-56C7-C1FB2CD9CC65}"/>
              </a:ext>
            </a:extLst>
          </p:cNvPr>
          <p:cNvSpPr txBox="1"/>
          <p:nvPr/>
        </p:nvSpPr>
        <p:spPr>
          <a:xfrm>
            <a:off x="5205529" y="5365784"/>
            <a:ext cx="2326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7005A1-295B-5D77-4B1A-F7F13DD92846}"/>
              </a:ext>
            </a:extLst>
          </p:cNvPr>
          <p:cNvSpPr/>
          <p:nvPr/>
        </p:nvSpPr>
        <p:spPr>
          <a:xfrm>
            <a:off x="6826455" y="3246799"/>
            <a:ext cx="1699732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2B920-36F0-D70E-FD64-A3754932ADE8}"/>
              </a:ext>
            </a:extLst>
          </p:cNvPr>
          <p:cNvSpPr/>
          <p:nvPr/>
        </p:nvSpPr>
        <p:spPr>
          <a:xfrm>
            <a:off x="5281948" y="4032371"/>
            <a:ext cx="1612628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6ECCC8B-3E24-5B50-A2DB-88A1CCA6AD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34269" y="1588894"/>
            <a:ext cx="356212" cy="24934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7E779-CB2E-B43B-6773-A6E8F3512C84}"/>
              </a:ext>
            </a:extLst>
          </p:cNvPr>
          <p:cNvCxnSpPr>
            <a:cxnSpLocks/>
          </p:cNvCxnSpPr>
          <p:nvPr/>
        </p:nvCxnSpPr>
        <p:spPr>
          <a:xfrm>
            <a:off x="10242850" y="4850643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4D42CBD4-550C-F92C-FBB9-7AE10D76D4E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4428" y="2682107"/>
            <a:ext cx="356212" cy="249348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4EDFFC-809F-297F-F6E1-510E898C2992}"/>
              </a:ext>
            </a:extLst>
          </p:cNvPr>
          <p:cNvCxnSpPr>
            <a:cxnSpLocks/>
          </p:cNvCxnSpPr>
          <p:nvPr/>
        </p:nvCxnSpPr>
        <p:spPr>
          <a:xfrm>
            <a:off x="6894576" y="4207990"/>
            <a:ext cx="4206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8FA02B5D-4849-CE44-0EB0-D286DEAE355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59231" y="3797302"/>
            <a:ext cx="356212" cy="24934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5236F79-6290-C631-3ACE-1D40B07B2D6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65708" y="4918712"/>
            <a:ext cx="356212" cy="24934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0891225-728E-38F6-526C-3B470522577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29739" y="5972052"/>
            <a:ext cx="356212" cy="24934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7327EC2-8D86-61E0-67D1-8ADFCF1FCD48}"/>
              </a:ext>
            </a:extLst>
          </p:cNvPr>
          <p:cNvSpPr/>
          <p:nvPr/>
        </p:nvSpPr>
        <p:spPr>
          <a:xfrm>
            <a:off x="5281948" y="4781215"/>
            <a:ext cx="1612628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Malicious program injection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C16D02-7AFC-25C3-53A0-4482FD35826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3742140" y="1339652"/>
            <a:ext cx="1539808" cy="288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3B5B20-2346-B044-C1D4-54FBC160AC6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3754960" y="2369943"/>
            <a:ext cx="1526988" cy="185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49FF26-554B-4414-D49D-45AF19299473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3779846" y="3484294"/>
            <a:ext cx="1502102" cy="74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D6127F3-579F-2906-CE9D-8EE2DEA3A3AD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 flipV="1">
            <a:off x="3790573" y="4225794"/>
            <a:ext cx="1491375" cy="35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8D02C7-6789-8BD8-7965-F2E956B6A0D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768524" y="4225794"/>
            <a:ext cx="1513424" cy="153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9C06AED-E4FA-C009-7104-06B8FAEEB3E2}"/>
              </a:ext>
            </a:extLst>
          </p:cNvPr>
          <p:cNvSpPr txBox="1"/>
          <p:nvPr/>
        </p:nvSpPr>
        <p:spPr>
          <a:xfrm>
            <a:off x="4272171" y="2279875"/>
            <a:ext cx="120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attack module source code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70E401E-967C-1306-D730-FD3834DE326B}"/>
              </a:ext>
            </a:extLst>
          </p:cNvPr>
          <p:cNvCxnSpPr>
            <a:cxnSpLocks/>
            <a:stCxn id="76" idx="3"/>
            <a:endCxn id="88" idx="1"/>
          </p:cNvCxnSpPr>
          <p:nvPr/>
        </p:nvCxnSpPr>
        <p:spPr>
          <a:xfrm>
            <a:off x="3790481" y="1713568"/>
            <a:ext cx="1491467" cy="3261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2E263C-77D1-7CB4-CBC8-C487BC403915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800640" y="2806781"/>
            <a:ext cx="1481308" cy="21678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462B73-8329-BA67-B832-21E0FC0A6DFB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815443" y="3921976"/>
            <a:ext cx="1466505" cy="1052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4BC6C8-A013-CEA3-2E0D-7958AF23E19A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 flipV="1">
            <a:off x="3821920" y="4974638"/>
            <a:ext cx="1460028" cy="68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CB7C4E8-AFEB-541A-EB8E-D8B6907535AF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3785951" y="4974638"/>
            <a:ext cx="1495997" cy="1122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62B760-EFB8-E535-EB2C-7BEFF4F36536}"/>
              </a:ext>
            </a:extLst>
          </p:cNvPr>
          <p:cNvSpPr txBox="1"/>
          <p:nvPr/>
        </p:nvSpPr>
        <p:spPr>
          <a:xfrm>
            <a:off x="4106669" y="5489191"/>
            <a:ext cx="1138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Import malware execution module </a:t>
            </a:r>
          </a:p>
        </p:txBody>
      </p:sp>
      <p:pic>
        <p:nvPicPr>
          <p:cNvPr id="122" name="Picture 12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CB04A07C-FE1C-508F-1832-455CB20680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05" y="3836376"/>
            <a:ext cx="962470" cy="80462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A6253E5-C3B3-AE09-3C5D-22045CD4CE28}"/>
              </a:ext>
            </a:extLst>
          </p:cNvPr>
          <p:cNvSpPr/>
          <p:nvPr/>
        </p:nvSpPr>
        <p:spPr>
          <a:xfrm>
            <a:off x="7270354" y="4781268"/>
            <a:ext cx="1074309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Binary file encryption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C66C9C-939B-EADF-0655-B3404945CE72}"/>
              </a:ext>
            </a:extLst>
          </p:cNvPr>
          <p:cNvCxnSpPr>
            <a:cxnSpLocks/>
          </p:cNvCxnSpPr>
          <p:nvPr/>
        </p:nvCxnSpPr>
        <p:spPr>
          <a:xfrm>
            <a:off x="6912864" y="4969839"/>
            <a:ext cx="3219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A39F5D-886D-B52B-5C27-D28F8E80AB4E}"/>
              </a:ext>
            </a:extLst>
          </p:cNvPr>
          <p:cNvSpPr/>
          <p:nvPr/>
        </p:nvSpPr>
        <p:spPr>
          <a:xfrm>
            <a:off x="9411464" y="3209544"/>
            <a:ext cx="2197586" cy="22992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157F2-C37F-8232-0E80-EB13EBB915FC}"/>
              </a:ext>
            </a:extLst>
          </p:cNvPr>
          <p:cNvSpPr txBox="1"/>
          <p:nvPr/>
        </p:nvSpPr>
        <p:spPr>
          <a:xfrm>
            <a:off x="9291599" y="2824635"/>
            <a:ext cx="27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BD29E8-696C-E967-59FE-7BEDB2189821}"/>
              </a:ext>
            </a:extLst>
          </p:cNvPr>
          <p:cNvSpPr txBox="1"/>
          <p:nvPr/>
        </p:nvSpPr>
        <p:spPr>
          <a:xfrm>
            <a:off x="9411464" y="5185451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875710-AE70-CBC8-068A-8A045F623959}"/>
              </a:ext>
            </a:extLst>
          </p:cNvPr>
          <p:cNvCxnSpPr>
            <a:cxnSpLocks/>
          </p:cNvCxnSpPr>
          <p:nvPr/>
        </p:nvCxnSpPr>
        <p:spPr>
          <a:xfrm flipV="1">
            <a:off x="9446594" y="3974425"/>
            <a:ext cx="2162456" cy="14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162B86B-4ED0-321A-BC37-D0B568568408}"/>
              </a:ext>
            </a:extLst>
          </p:cNvPr>
          <p:cNvSpPr txBox="1"/>
          <p:nvPr/>
        </p:nvSpPr>
        <p:spPr>
          <a:xfrm>
            <a:off x="9400585" y="398458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4E31B7-6822-C09B-5087-86DC3A0F8677}"/>
              </a:ext>
            </a:extLst>
          </p:cNvPr>
          <p:cNvSpPr txBox="1"/>
          <p:nvPr/>
        </p:nvSpPr>
        <p:spPr>
          <a:xfrm>
            <a:off x="9381492" y="3196819"/>
            <a:ext cx="185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4AE134-B529-E98D-417B-4223275077AD}"/>
              </a:ext>
            </a:extLst>
          </p:cNvPr>
          <p:cNvCxnSpPr>
            <a:cxnSpLocks/>
          </p:cNvCxnSpPr>
          <p:nvPr/>
        </p:nvCxnSpPr>
        <p:spPr>
          <a:xfrm>
            <a:off x="9419803" y="5150110"/>
            <a:ext cx="2189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 descr="A red horse on wheels&#10;&#10;Description automatically generated">
            <a:extLst>
              <a:ext uri="{FF2B5EF4-FFF2-40B4-BE49-F238E27FC236}">
                <a16:creationId xmlns:a16="http://schemas.microsoft.com/office/drawing/2014/main" id="{17956515-7AEC-92E0-2800-6E81FB31D4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0139" y="4728109"/>
            <a:ext cx="397091" cy="3137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CB0EC3C-7FA8-D0EA-490E-B242758203C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669776" y="4727008"/>
            <a:ext cx="410299" cy="3238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E10A7AA-E522-BCA1-C27A-12748D9B9D2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884746" y="4711284"/>
            <a:ext cx="43014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1FF5880-2F7E-ED0D-A9F0-0B40C0EC65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69776" y="4280707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F48DC7B-07AA-C840-D1FB-38FE7514D3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42793" y="4267824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3A0728A-784D-62FC-094F-6AE362A7D67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815810" y="4248793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32D170CA-441B-CD5C-6E01-89CCF913E529}"/>
              </a:ext>
            </a:extLst>
          </p:cNvPr>
          <p:cNvSpPr/>
          <p:nvPr/>
        </p:nvSpPr>
        <p:spPr>
          <a:xfrm>
            <a:off x="5342066" y="3199910"/>
            <a:ext cx="1384203" cy="532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plug-in management module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BD4AEBC-FA75-1999-78FA-B91474D5B39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728199" y="79636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68773A5-57D1-D0D4-7312-689F2B627A26}"/>
              </a:ext>
            </a:extLst>
          </p:cNvPr>
          <p:cNvSpPr txBox="1"/>
          <p:nvPr/>
        </p:nvSpPr>
        <p:spPr>
          <a:xfrm>
            <a:off x="6906786" y="1250975"/>
            <a:ext cx="1208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 config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D9815D-B2FC-8265-2EA1-42D89E986A81}"/>
              </a:ext>
            </a:extLst>
          </p:cNvPr>
          <p:cNvCxnSpPr>
            <a:cxnSpLocks/>
          </p:cNvCxnSpPr>
          <p:nvPr/>
        </p:nvCxnSpPr>
        <p:spPr>
          <a:xfrm>
            <a:off x="6920478" y="1213998"/>
            <a:ext cx="0" cy="19897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4B5E474-5DD4-168E-68E3-C8403ADAEA19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6754302" y="2143092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F777C145-FD38-C045-CE04-AC9C0E6AF67E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9649780" y="3581928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E0A05BA-F3F1-04DF-C527-67837CA725F5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10151561" y="3581468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49E340-85C6-A1A9-F409-207BD57AF658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8526187" y="3440221"/>
            <a:ext cx="1123593" cy="30446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08E2080-5086-52C7-7173-A68BB0892F9B}"/>
              </a:ext>
            </a:extLst>
          </p:cNvPr>
          <p:cNvCxnSpPr>
            <a:cxnSpLocks/>
          </p:cNvCxnSpPr>
          <p:nvPr/>
        </p:nvCxnSpPr>
        <p:spPr>
          <a:xfrm flipV="1">
            <a:off x="8227382" y="4359174"/>
            <a:ext cx="14223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003757-63BE-9F5A-36A2-0CBC8121D057}"/>
              </a:ext>
            </a:extLst>
          </p:cNvPr>
          <p:cNvCxnSpPr>
            <a:cxnSpLocks/>
          </p:cNvCxnSpPr>
          <p:nvPr/>
        </p:nvCxnSpPr>
        <p:spPr>
          <a:xfrm>
            <a:off x="8355542" y="4985396"/>
            <a:ext cx="131423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45B8FDAA-1080-02E5-C7B6-ABCFB1D323C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869748" y="80986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7C3E99E-B1A4-7DAC-3DD3-862364A97C5E}"/>
              </a:ext>
            </a:extLst>
          </p:cNvPr>
          <p:cNvSpPr txBox="1"/>
          <p:nvPr/>
        </p:nvSpPr>
        <p:spPr>
          <a:xfrm>
            <a:off x="5957581" y="1272893"/>
            <a:ext cx="90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plug-in config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9857FAF-979C-0D82-B5AC-6E04D9C82BE7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19756" y="1227494"/>
            <a:ext cx="0" cy="19722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93A00296-ECA7-99D9-8434-3A22668BD9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22853" y="1088949"/>
            <a:ext cx="2294484" cy="1935090"/>
          </a:xfrm>
          <a:prstGeom prst="bentConnector3">
            <a:avLst>
              <a:gd name="adj1" fmla="val 100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0D395D-6FF0-818B-9324-9F85A349842A}"/>
              </a:ext>
            </a:extLst>
          </p:cNvPr>
          <p:cNvCxnSpPr>
            <a:cxnSpLocks/>
          </p:cNvCxnSpPr>
          <p:nvPr/>
        </p:nvCxnSpPr>
        <p:spPr>
          <a:xfrm>
            <a:off x="5825255" y="3744229"/>
            <a:ext cx="0" cy="2881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EF38F01-8AE4-DEE1-ECD7-B895B61E7006}"/>
              </a:ext>
            </a:extLst>
          </p:cNvPr>
          <p:cNvCxnSpPr>
            <a:cxnSpLocks/>
          </p:cNvCxnSpPr>
          <p:nvPr/>
        </p:nvCxnSpPr>
        <p:spPr>
          <a:xfrm>
            <a:off x="6649802" y="3756458"/>
            <a:ext cx="0" cy="10247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14FF3E-4A56-4242-358A-AF2289FEFD28}"/>
              </a:ext>
            </a:extLst>
          </p:cNvPr>
          <p:cNvSpPr txBox="1"/>
          <p:nvPr/>
        </p:nvSpPr>
        <p:spPr>
          <a:xfrm>
            <a:off x="8532447" y="2567042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Network with firewall </a:t>
            </a:r>
            <a:endParaRPr lang="en-SG" sz="1000" b="1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C13A29F-A59F-0435-4D1F-1183AC46CE16}"/>
              </a:ext>
            </a:extLst>
          </p:cNvPr>
          <p:cNvCxnSpPr>
            <a:cxnSpLocks/>
          </p:cNvCxnSpPr>
          <p:nvPr/>
        </p:nvCxnSpPr>
        <p:spPr>
          <a:xfrm flipH="1">
            <a:off x="8556527" y="5387303"/>
            <a:ext cx="843162" cy="67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E707F87-B534-7495-4537-8FACCCF8FF8B}"/>
              </a:ext>
            </a:extLst>
          </p:cNvPr>
          <p:cNvSpPr txBox="1"/>
          <p:nvPr/>
        </p:nvSpPr>
        <p:spPr>
          <a:xfrm>
            <a:off x="8441465" y="3587982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Task schedule and config</a:t>
            </a:r>
            <a:endParaRPr lang="en-SG" sz="1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C9F55C1-5B4F-B56B-11B9-54BD317545CF}"/>
              </a:ext>
            </a:extLst>
          </p:cNvPr>
          <p:cNvSpPr txBox="1"/>
          <p:nvPr/>
        </p:nvSpPr>
        <p:spPr>
          <a:xfrm>
            <a:off x="8274089" y="4007935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Obfuscated malicious code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43BDD7-11A7-7678-842B-F82C4BD7A243}"/>
              </a:ext>
            </a:extLst>
          </p:cNvPr>
          <p:cNvSpPr txBox="1"/>
          <p:nvPr/>
        </p:nvSpPr>
        <p:spPr>
          <a:xfrm>
            <a:off x="8323344" y="4442789"/>
            <a:ext cx="11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Encrypted malicious action program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E81331-244E-2E6C-448D-1EB8D67AC0BF}"/>
              </a:ext>
            </a:extLst>
          </p:cNvPr>
          <p:cNvSpPr txBox="1"/>
          <p:nvPr/>
        </p:nvSpPr>
        <p:spPr>
          <a:xfrm>
            <a:off x="8584207" y="5412571"/>
            <a:ext cx="92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State report</a:t>
            </a:r>
            <a:endParaRPr lang="en-SG" sz="1000" b="1" dirty="0"/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E22F62EE-C324-910D-0E34-F01F44E33E34}"/>
              </a:ext>
            </a:extLst>
          </p:cNvPr>
          <p:cNvSpPr/>
          <p:nvPr/>
        </p:nvSpPr>
        <p:spPr>
          <a:xfrm>
            <a:off x="7520460" y="2029629"/>
            <a:ext cx="739475" cy="48037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C2-DB</a:t>
            </a:r>
            <a:endParaRPr lang="en-SG" sz="1100" b="1" dirty="0"/>
          </a:p>
        </p:txBody>
      </p:sp>
      <p:sp>
        <p:nvSpPr>
          <p:cNvPr id="163" name="Arrow: Down 162">
            <a:extLst>
              <a:ext uri="{FF2B5EF4-FFF2-40B4-BE49-F238E27FC236}">
                <a16:creationId xmlns:a16="http://schemas.microsoft.com/office/drawing/2014/main" id="{7B5812D9-7C75-2F47-D070-5780EC489780}"/>
              </a:ext>
            </a:extLst>
          </p:cNvPr>
          <p:cNvSpPr/>
          <p:nvPr/>
        </p:nvSpPr>
        <p:spPr>
          <a:xfrm rot="10800000">
            <a:off x="7849197" y="2540804"/>
            <a:ext cx="135884" cy="411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6" name="Picture 165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AF72F6A2-F452-E70D-351B-84EC44D27E2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87" y="1374624"/>
            <a:ext cx="1580958" cy="12490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A8E7DB0-08CD-E8E8-A6BA-A1CB9C4A6BC0}"/>
              </a:ext>
            </a:extLst>
          </p:cNvPr>
          <p:cNvCxnSpPr>
            <a:cxnSpLocks/>
          </p:cNvCxnSpPr>
          <p:nvPr/>
        </p:nvCxnSpPr>
        <p:spPr>
          <a:xfrm>
            <a:off x="9688771" y="5518498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5C16CAF-C4DE-126A-06F3-118DD79D5A0D}"/>
              </a:ext>
            </a:extLst>
          </p:cNvPr>
          <p:cNvSpPr txBox="1"/>
          <p:nvPr/>
        </p:nvSpPr>
        <p:spPr>
          <a:xfrm>
            <a:off x="10612041" y="552955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70" name="Graphic 169" descr="Server with solid fill">
            <a:extLst>
              <a:ext uri="{FF2B5EF4-FFF2-40B4-BE49-F238E27FC236}">
                <a16:creationId xmlns:a16="http://schemas.microsoft.com/office/drawing/2014/main" id="{C3AD3F18-6005-2474-48BE-6AA9BF39A1C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80823" y="5899519"/>
            <a:ext cx="394414" cy="394414"/>
          </a:xfrm>
          <a:prstGeom prst="rect">
            <a:avLst/>
          </a:prstGeom>
        </p:spPr>
      </p:pic>
      <p:pic>
        <p:nvPicPr>
          <p:cNvPr id="171" name="Graphic 170" descr="Wireless router with solid fill">
            <a:extLst>
              <a:ext uri="{FF2B5EF4-FFF2-40B4-BE49-F238E27FC236}">
                <a16:creationId xmlns:a16="http://schemas.microsoft.com/office/drawing/2014/main" id="{6D8D0ABC-EA9C-54F8-8178-9B6A51F2B47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486532" y="5887953"/>
            <a:ext cx="438769" cy="438769"/>
          </a:xfrm>
          <a:prstGeom prst="rect">
            <a:avLst/>
          </a:prstGeom>
        </p:spPr>
      </p:pic>
      <p:pic>
        <p:nvPicPr>
          <p:cNvPr id="172" name="Graphic 171" descr="Database with solid fill">
            <a:extLst>
              <a:ext uri="{FF2B5EF4-FFF2-40B4-BE49-F238E27FC236}">
                <a16:creationId xmlns:a16="http://schemas.microsoft.com/office/drawing/2014/main" id="{26ED3DF5-56C6-81F4-FEA8-715804EDB9C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023612" y="5906267"/>
            <a:ext cx="391826" cy="391826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CF2D3A5-2F84-156A-D858-DCC86AF5578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961547" y="5958403"/>
            <a:ext cx="490521" cy="276999"/>
          </a:xfrm>
          <a:prstGeom prst="rect">
            <a:avLst/>
          </a:prstGeom>
          <a:ln>
            <a:noFill/>
          </a:ln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3DF476E-9671-1710-4F39-B88FD7494F06}"/>
              </a:ext>
            </a:extLst>
          </p:cNvPr>
          <p:cNvCxnSpPr>
            <a:cxnSpLocks/>
          </p:cNvCxnSpPr>
          <p:nvPr/>
        </p:nvCxnSpPr>
        <p:spPr>
          <a:xfrm>
            <a:off x="10217627" y="5518349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8CEFD3-7872-7C1C-E7CC-DBD02C00CF82}"/>
              </a:ext>
            </a:extLst>
          </p:cNvPr>
          <p:cNvCxnSpPr>
            <a:cxnSpLocks/>
          </p:cNvCxnSpPr>
          <p:nvPr/>
        </p:nvCxnSpPr>
        <p:spPr>
          <a:xfrm>
            <a:off x="10678030" y="5523025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EAE4461-C19F-9EE8-96AC-4DED7E7F5A0E}"/>
              </a:ext>
            </a:extLst>
          </p:cNvPr>
          <p:cNvCxnSpPr>
            <a:cxnSpLocks/>
          </p:cNvCxnSpPr>
          <p:nvPr/>
        </p:nvCxnSpPr>
        <p:spPr>
          <a:xfrm>
            <a:off x="11178141" y="5540779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100D9E6-8E0D-2E96-A2AB-971C6E51A6DE}"/>
              </a:ext>
            </a:extLst>
          </p:cNvPr>
          <p:cNvSpPr txBox="1"/>
          <p:nvPr/>
        </p:nvSpPr>
        <p:spPr>
          <a:xfrm>
            <a:off x="8108680" y="654985"/>
            <a:ext cx="3127559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Ninja 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Workflow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0603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23056D-70BE-633D-1152-66EDF9030A31}"/>
              </a:ext>
            </a:extLst>
          </p:cNvPr>
          <p:cNvSpPr/>
          <p:nvPr/>
        </p:nvSpPr>
        <p:spPr>
          <a:xfrm>
            <a:off x="510363" y="148849"/>
            <a:ext cx="10502671" cy="6321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1877717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>
            <a:cxnSpLocks/>
          </p:cNvCxnSpPr>
          <p:nvPr/>
        </p:nvCxnSpPr>
        <p:spPr>
          <a:xfrm>
            <a:off x="5006833" y="254677"/>
            <a:ext cx="0" cy="60495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857043" y="289675"/>
            <a:ext cx="327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053756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488391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290936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2823980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7" y="1611258"/>
            <a:ext cx="1676961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7" y="2285717"/>
            <a:ext cx="1890811" cy="236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502547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04442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397203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2980019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2856162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1963778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946233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-165023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946233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341431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4" y="4007122"/>
            <a:ext cx="1260827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134500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225834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139875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089365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250141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36162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682266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1798407"/>
            <a:ext cx="2425183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079551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277688" y="5392695"/>
            <a:ext cx="1427797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5884850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651644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5905240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083493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079551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463330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731182" y="254677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2849233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551619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403845"/>
            <a:ext cx="10197" cy="650430"/>
          </a:xfrm>
          <a:prstGeom prst="bentConnector3">
            <a:avLst>
              <a:gd name="adj1" fmla="val 2341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409540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562477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336136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690892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011531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557574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38403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704669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10195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305947" y="5415098"/>
            <a:ext cx="1440015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5907253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67404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5927643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10589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10195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48573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510464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849520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8" y="1992623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9477067" y="204416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04" y="2669161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9516343" y="26831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029629" y="3594624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007425" y="3840887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9592419" y="3482795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8995020" y="4280117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9592419" y="4289159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029629" y="4973269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9602055" y="4813052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8972616" y="5683067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9602055" y="5408191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FBB6-0AC6-ECB7-DC20-E83D6BFB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25" y="427763"/>
            <a:ext cx="2172075" cy="1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777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25</cp:revision>
  <dcterms:created xsi:type="dcterms:W3CDTF">2024-05-08T08:52:38Z</dcterms:created>
  <dcterms:modified xsi:type="dcterms:W3CDTF">2024-05-28T06:20:37Z</dcterms:modified>
</cp:coreProperties>
</file>