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2432-06A0-B90F-41DF-A6112A1A0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A62D1-9A1E-0C9A-4CD1-4017682F9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9B6A-9EF3-1A9A-8042-5C377601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37491-72C6-91A1-C552-CD03860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039B-3476-71FC-98E7-59B86379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81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6B37-1BCF-A45C-9E2C-DB9141A8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EE12-0BD1-1497-3CD5-E419D7F8A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AFB5-9A79-50F5-3340-67962C90F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1788E-4B55-B82A-FA35-4AFAB497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3B05-FCEC-72CC-3E61-EAD16AB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33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CAFB9-E03B-55FD-844E-645E8E7E9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7798-C1E9-ED10-F693-CECB4F309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4A80-0BA3-52C7-CA4A-03A1583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AD4F0-4EB5-1230-EFC2-29E99944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FA05-8AF6-0DFE-E9F8-3B333BAF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67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B76F-C42C-A7AF-314A-1C8FCA4C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6C88-C219-6060-EC97-42A19639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3FB4-3512-BE6B-C9DC-1EF5D8D6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7402D-5568-59BC-73BA-D4FACDE5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4CD1-88B4-9FCE-3602-7480FE33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27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9995-BE54-9288-F5E2-245B4F40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58753-1E4F-2E54-CF75-891CCB02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5F5E-EF66-4342-7A1D-9FDA8184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7628-88DC-2CE2-861A-F8080BA1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854A-C5D1-2357-01A0-53175672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3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4088-4F50-85A7-AA70-A8A51C0A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5DE3-D382-AC9B-5EC4-EEB238A7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DD3D2-7063-773E-576E-5D24D74B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B119-3FAE-9594-2BD8-A3C36A34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5541E-F6D5-822B-76A1-BD01971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3342D-85FA-E2C9-DA47-3052F8F9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82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88B8-A22A-0D24-5CEE-8AB35801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3C67A-E310-8AB5-B009-0961F7E6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55EEC-9C5C-7325-9367-6DAC23EFD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EED45-E8D7-294B-7ED6-2D3B496D9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D6038-DBEB-C46B-CAA5-2F5596D3B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92A87-229D-D94C-D1C1-A833CC3B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797F7-C0C0-E00C-3C4F-CBAB6ACE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E0027-000E-A3BE-DCD6-CE530117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544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BDD5-4F1A-18E3-BF00-1063A1DC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0C1D8-3E63-B110-36CA-BE1F8F5C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97022-16E7-0B8D-AF85-7B1E8581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79CF-44A6-FA41-AA2F-9EB7BC4B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4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1B1B8-7C14-9D82-6A6D-091C6198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5BC51-2635-7213-6128-57EC2AB9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4AD6C-8653-15C6-724C-F8A4B31A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9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6459-457F-829E-2F97-34E35FE2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8E53-EA61-A4BE-A9C8-8DEF94401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F666-B2E5-D1B1-4566-173B7418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9E745-C143-5900-B6BB-4A63E917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C21EE-5FDA-2C84-32AD-1A4906E9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61DDF-C8CA-2E78-9C0D-8F963EB7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94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5523B-E8B2-A612-A6AA-8846F007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A878-3E7A-E329-D785-868BDD1D3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08C83-3C37-4872-9EF2-82A8F9F1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46B30-ABC5-1A7C-1E2D-868B158F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B449C-3722-36BE-2416-AB55BEA7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E9DF-D9A1-5CC1-4223-531CBD7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22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4E6041-DF17-1087-EA00-155A0A96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4887-250C-C2FC-8A36-489E0C97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231F-3834-F184-CF7F-6790ED188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0ABBF-EFE4-4485-B245-439CF7D811AC}" type="datetimeFigureOut">
              <a:rPr lang="en-SG" smtClean="0"/>
              <a:t>28/5/2024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EC6D0-91ED-C106-50F9-1C333096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51EE-1E6E-968F-2E55-8E989E859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4BF16-6F81-4066-BAF5-7A3E1F1379D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78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31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</cp:revision>
  <dcterms:created xsi:type="dcterms:W3CDTF">2024-05-28T03:00:21Z</dcterms:created>
  <dcterms:modified xsi:type="dcterms:W3CDTF">2024-05-28T03:00:28Z</dcterms:modified>
</cp:coreProperties>
</file>