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5" d="100"/>
          <a:sy n="95" d="100"/>
        </p:scale>
        <p:origin x="10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D1E7B-314B-791B-7D81-8D583F0CB9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63C365-652E-96E5-227F-C3FE081F87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C0F45C-22B2-96AA-87E8-11C000853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A313A-65B0-404C-ABF6-BBAAB537D5DB}" type="datetimeFigureOut">
              <a:rPr lang="en-SG" smtClean="0"/>
              <a:t>8/5/2024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452B9B-BCFC-9BD1-002D-09E0217E6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67D61-8683-C09B-2A07-0C5C9B8FA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33813-1A4C-42D0-BB2A-4142E5E547C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65867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EE9B6-5CAC-865B-A599-59CCBF6E7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413180-3435-52D9-BEDD-F6DA78D019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507363-770C-D9CB-A2F0-E1935B22A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A313A-65B0-404C-ABF6-BBAAB537D5DB}" type="datetimeFigureOut">
              <a:rPr lang="en-SG" smtClean="0"/>
              <a:t>8/5/2024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570EAA-8CEA-4567-C774-98DE9B313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BB07CF-BD44-2387-723A-072BE81CE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33813-1A4C-42D0-BB2A-4142E5E547C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20687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77117B-ED7C-1101-C103-BB6AD78A82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99B5C4-850D-CAD3-696C-A0D3617F40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9FE652-4792-A78E-48BC-03EE0A492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A313A-65B0-404C-ABF6-BBAAB537D5DB}" type="datetimeFigureOut">
              <a:rPr lang="en-SG" smtClean="0"/>
              <a:t>8/5/2024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E96B44-2FD1-AC2D-B9F0-294D48576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44C59A-9F54-B5DE-EA5C-421B8680A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33813-1A4C-42D0-BB2A-4142E5E547C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02830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9C19A-EA62-5E54-751A-D8458A1EA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345E0D-79B7-D303-D0B3-4459597DBB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E05EF8-4E74-8653-6B80-E390CD1C3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A313A-65B0-404C-ABF6-BBAAB537D5DB}" type="datetimeFigureOut">
              <a:rPr lang="en-SG" smtClean="0"/>
              <a:t>8/5/2024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ADEC04-15EB-5D85-3D27-49AF788BA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A33469-8442-A8EC-ECAF-AAE22B997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33813-1A4C-42D0-BB2A-4142E5E547C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96642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56466-1B4C-1C2E-F38C-6D820324E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2352F6-FB31-3D61-8014-2ED6EB050E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883A96-AFA7-A2F1-0876-BF55FDF87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A313A-65B0-404C-ABF6-BBAAB537D5DB}" type="datetimeFigureOut">
              <a:rPr lang="en-SG" smtClean="0"/>
              <a:t>8/5/2024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ED3AB8-FCE1-F189-C643-DAB9DA9D4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489597-1219-41BD-C12A-EE923159C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33813-1A4C-42D0-BB2A-4142E5E547C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14255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BF56B-D8C0-061E-7B67-02ABFAE3B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F42C2F-E2F7-F5D7-9FAA-B2573BB467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9D6D01-D810-5221-E233-344C4EC848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EB70FE-F3A0-AB9F-B7F3-10A7FA4F7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A313A-65B0-404C-ABF6-BBAAB537D5DB}" type="datetimeFigureOut">
              <a:rPr lang="en-SG" smtClean="0"/>
              <a:t>8/5/2024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D1DAAA-CBCF-08A1-2337-9EB34CC20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582058-138F-B03B-4CE1-473D69D0A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33813-1A4C-42D0-BB2A-4142E5E547C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81159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AD198-C386-0585-A68F-3E006FCA8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86306C-7937-FD8B-001D-A2838D4D84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AB69F7-9A0D-4DCF-EC16-B711508C00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6A6AB0-2E10-0AC3-5CFD-66703812CC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755FC0-DA3A-385D-B032-085180120E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9DA6AE-7999-FBC6-FC7F-FDADD45A2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A313A-65B0-404C-ABF6-BBAAB537D5DB}" type="datetimeFigureOut">
              <a:rPr lang="en-SG" smtClean="0"/>
              <a:t>8/5/2024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191764-7344-D600-3578-516281915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1FA71D-B8AA-BAC5-8712-C9C6AEC0A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33813-1A4C-42D0-BB2A-4142E5E547C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74832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AEDA0-6715-2D17-EC7B-ACEC777A6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88B95C-C6AB-226D-F50D-541538B4A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A313A-65B0-404C-ABF6-BBAAB537D5DB}" type="datetimeFigureOut">
              <a:rPr lang="en-SG" smtClean="0"/>
              <a:t>8/5/2024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963799-D61F-C187-7B06-D8047E580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F8332F-1A9A-9841-727F-B41C39D41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33813-1A4C-42D0-BB2A-4142E5E547C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86739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8E1E26-B4A8-68E2-B7A5-CAF4BF26A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A313A-65B0-404C-ABF6-BBAAB537D5DB}" type="datetimeFigureOut">
              <a:rPr lang="en-SG" smtClean="0"/>
              <a:t>8/5/2024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E3272B-832F-FFE4-0BE9-A965C9349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F310A9-45BB-E32E-0765-78B97750C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33813-1A4C-42D0-BB2A-4142E5E547C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10084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83FEB-7ADC-D0E7-25C0-CE9A3837D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AA772D-AE32-00A4-9734-5F1DC65B91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3DEE76-3849-479D-A9F4-735553DFDA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76A631-3839-9DCB-AB5C-030989463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A313A-65B0-404C-ABF6-BBAAB537D5DB}" type="datetimeFigureOut">
              <a:rPr lang="en-SG" smtClean="0"/>
              <a:t>8/5/2024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9F3E8E-E316-361E-ACA3-D76C89125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85CB6C-1DC3-BD3B-4E19-F33D01F22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33813-1A4C-42D0-BB2A-4142E5E547C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46017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91B54-13FC-871A-E58B-A8574E0FA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4189ED-5D50-3D0B-B09D-7DE4321470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309125-67F9-A857-38E6-C182E00FD3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B5522A-689F-66F7-4114-022EA6121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A313A-65B0-404C-ABF6-BBAAB537D5DB}" type="datetimeFigureOut">
              <a:rPr lang="en-SG" smtClean="0"/>
              <a:t>8/5/2024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D0CAD8-7E59-6F6B-DB75-04E6CCE03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C0069D-358A-88A1-53DB-5A0BA99C4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33813-1A4C-42D0-BB2A-4142E5E547C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82698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8807D8-0874-2AA6-97F5-0A28D220B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0EBC5A-B1FC-36C1-34E2-3C14B3F9F8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B838A4-9B11-83D8-359F-78D5F88A09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FCA313A-65B0-404C-ABF6-BBAAB537D5DB}" type="datetimeFigureOut">
              <a:rPr lang="en-SG" smtClean="0"/>
              <a:t>8/5/2024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136990-AC4C-5D03-4782-5FDA0A80E1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DBA230-559B-2D96-B219-CA59DDCB96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2233813-1A4C-42D0-BB2A-4142E5E547C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67079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erson in a mask&#10;&#10;Description automatically generated">
            <a:extLst>
              <a:ext uri="{FF2B5EF4-FFF2-40B4-BE49-F238E27FC236}">
                <a16:creationId xmlns:a16="http://schemas.microsoft.com/office/drawing/2014/main" id="{E70336AF-E3B7-13C8-D884-0D74EA9547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550" y="425729"/>
            <a:ext cx="3850348" cy="3003271"/>
          </a:xfrm>
          <a:prstGeom prst="rect">
            <a:avLst/>
          </a:prstGeom>
        </p:spPr>
      </p:pic>
      <p:pic>
        <p:nvPicPr>
          <p:cNvPr id="7" name="Picture 6" descr="A person in a mask and hood&#10;&#10;Description automatically generated">
            <a:extLst>
              <a:ext uri="{FF2B5EF4-FFF2-40B4-BE49-F238E27FC236}">
                <a16:creationId xmlns:a16="http://schemas.microsoft.com/office/drawing/2014/main" id="{19C8C324-930E-D435-6E3F-3E9A29828E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2900" y="1500256"/>
            <a:ext cx="5598903" cy="436714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27EC24D-C78E-CB03-EBC1-7E1EED1A6D75}"/>
              </a:ext>
            </a:extLst>
          </p:cNvPr>
          <p:cNvSpPr txBox="1"/>
          <p:nvPr/>
        </p:nvSpPr>
        <p:spPr>
          <a:xfrm>
            <a:off x="5965372" y="4735306"/>
            <a:ext cx="52586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6000" b="1" dirty="0">
                <a:solidFill>
                  <a:schemeClr val="bg1"/>
                </a:solidFill>
              </a:rPr>
              <a:t>Project Ninja</a:t>
            </a:r>
          </a:p>
        </p:txBody>
      </p:sp>
    </p:spTree>
    <p:extLst>
      <p:ext uri="{BB962C8B-B14F-4D97-AF65-F5344CB8AC3E}">
        <p14:creationId xmlns:p14="http://schemas.microsoft.com/office/powerpoint/2010/main" val="2829388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omputer screen with text and words&#10;&#10;Description automatically generated">
            <a:extLst>
              <a:ext uri="{FF2B5EF4-FFF2-40B4-BE49-F238E27FC236}">
                <a16:creationId xmlns:a16="http://schemas.microsoft.com/office/drawing/2014/main" id="{CD05B545-2610-0234-E968-FB5E3B7DC9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571" y="1081381"/>
            <a:ext cx="5942857" cy="469523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945438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19627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2</Words>
  <Application>Microsoft Office PowerPoint</Application>
  <PresentationFormat>Widescreen</PresentationFormat>
  <Paragraphs>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yuancheng Liu</dc:creator>
  <cp:lastModifiedBy>yuancheng Liu</cp:lastModifiedBy>
  <cp:revision>1</cp:revision>
  <dcterms:created xsi:type="dcterms:W3CDTF">2024-05-08T08:52:38Z</dcterms:created>
  <dcterms:modified xsi:type="dcterms:W3CDTF">2024-05-08T09:32:36Z</dcterms:modified>
</cp:coreProperties>
</file>