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889-CA6C-4091-9938-6033FCDE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3225-8AF9-4DF8-B603-39BE1AE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0476-BFB1-4F0B-81A5-DA83739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282F-5596-4408-9B28-7B9DD09B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EC87-674F-40E6-AC48-E4C9145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974-6800-475E-A5D8-B60D5E0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0FDE-8906-415B-B8E4-53D4229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1CC-CBF6-40DB-B7C2-3CA242B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36F-F4E4-42E3-9755-2A40B02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3F33-004D-4AA1-91A1-ECE5B43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54D8-C620-4A0D-A897-324C6B8A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92EE-759D-4B0F-8C5F-3CBEA72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B0A-BB7E-4526-A73A-73308E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1FC-EAF0-4580-B8D5-66BD399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B28D-A9B8-428B-9C31-1534D04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9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4A8-1619-415F-A435-70B8A28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6AC3-5740-4DA6-9AE4-4C4779E5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AC4A-CEAE-4C17-BCA3-4996DA06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2207-ED10-440A-847C-595FB8F8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8B3B-F7A6-47F0-A734-5984747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9AA-586F-4E08-A1CB-6256E96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E25F-0D7A-4D64-980C-21E71A3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DE21-E30C-45C0-A3D2-34BC440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08D9-EEFA-4BBA-840C-EAB66AF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3EDB-766C-4AD1-8036-54A03D0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B7A-8351-4BD2-B024-EE96911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D89-A6D9-4657-80DE-513C219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279F-406E-4CE1-8C58-48597C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C0D8-544D-4EA2-A2EA-F539406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AAC-11A7-4756-BD10-C2205F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02B5-E27C-42AE-94DC-6537482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C67-D5EB-4D1A-9B94-4430C94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0153-8323-4526-9261-3E65E88F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D02D-D074-4AB1-BA6E-5AF0BC19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039E-596D-479F-8C1D-24BA505C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4A2B-F584-4C51-A700-F2938F9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664-3314-4535-B81D-AC6FC9E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9404-568D-4C35-875F-8CD65F9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A46B-CDC0-4B64-AFAC-8B94A2D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C13B-5D43-4B18-A092-5EE51C7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97EA-A14A-4AE1-BD40-6CA8F5C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CE6-5FF1-451A-8654-584C93E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DA25-12A3-4A63-BF31-405DE7A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4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B858-E0AE-4A26-8726-C1A067D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B785-9FFF-4591-AA80-82C0327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5CCF-B861-4BCB-B181-D1CA53F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6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876-5179-4DA2-8793-208A22A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35E0-DB3C-413F-BC12-C0E6398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4F47-B9C2-419C-B0E0-52D84A08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A0C8-321F-49B0-BF9D-0BE4CD9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534C-B983-4226-8782-5187C3D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FCBD-5E4B-43B2-BE4C-EB73613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9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C0B-FE0A-4568-A953-4AA5792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BFCD-CE2D-4F88-9E83-843D21F1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732D-BF69-455D-ABCC-E9481307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F5E9-CA24-4394-9757-853202C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EBB0-9D72-4666-B2B1-0324F59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FD39-400A-4E80-B322-F528598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B673C-D797-40E7-BEE9-066B2B5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F255-269E-4031-8255-BD9A0961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E8E-84E8-4DA0-8D7F-23EFE78C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641D-0A1B-48F9-AE10-72F0F2C4A5DB}" type="datetimeFigureOut">
              <a:rPr lang="en-SG" smtClean="0"/>
              <a:t>10/5/2021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D2F-0369-4191-A3DA-6EDD2753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9FF0-E6D2-4F4E-BECA-32ED2C8D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Attacker </a:t>
            </a:r>
          </a:p>
          <a:p>
            <a:r>
              <a:rPr lang="en-SG" sz="1000" b="1" dirty="0"/>
              <a:t>(Raspberry PI)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Modbus TCP</a:t>
            </a:r>
            <a:r>
              <a:rPr lang="en-SG" sz="1000" dirty="0"/>
              <a:t>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392030" y="458950"/>
            <a:ext cx="148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MS-Word document with embedded macro</a:t>
            </a:r>
            <a:r>
              <a:rPr lang="en-SG" sz="1000" dirty="0"/>
              <a:t>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Controller (Raspberry PI)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3D Module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3.2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3A6372-C986-4C1A-82B2-B4A100DC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84969"/>
            <a:ext cx="7688792" cy="57665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2A361-2296-4216-8B07-8FDDAF0A23CE}"/>
              </a:ext>
            </a:extLst>
          </p:cNvPr>
          <p:cNvSpPr/>
          <p:nvPr/>
        </p:nvSpPr>
        <p:spPr>
          <a:xfrm>
            <a:off x="4250453" y="1798655"/>
            <a:ext cx="1748413" cy="29944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42B54E-0462-4FD4-8E80-C4485BD5F9EC}"/>
              </a:ext>
            </a:extLst>
          </p:cNvPr>
          <p:cNvSpPr/>
          <p:nvPr/>
        </p:nvSpPr>
        <p:spPr>
          <a:xfrm rot="10800000">
            <a:off x="4963885" y="489955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F920F-1B07-4396-A785-AB15F5030CC8}"/>
              </a:ext>
            </a:extLst>
          </p:cNvPr>
          <p:cNvSpPr txBox="1"/>
          <p:nvPr/>
        </p:nvSpPr>
        <p:spPr>
          <a:xfrm>
            <a:off x="4375424" y="5222857"/>
            <a:ext cx="14124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Orchestrator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ABA-5F34-431A-B9B9-57D3D72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F8A-D236-4A8B-B9EA-2C4811D1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09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</cp:revision>
  <dcterms:created xsi:type="dcterms:W3CDTF">2021-02-24T00:08:18Z</dcterms:created>
  <dcterms:modified xsi:type="dcterms:W3CDTF">2021-05-10T02:49:49Z</dcterms:modified>
</cp:coreProperties>
</file>