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F889-CA6C-4091-9938-6033FCDEE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83225-8AF9-4DF8-B603-39BE1AE7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0476-BFB1-4F0B-81A5-DA837396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282F-5596-4408-9B28-7B9DD09B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EC87-674F-40E6-AC48-E4C9145F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2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1974-6800-475E-A5D8-B60D5E07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0FDE-8906-415B-B8E4-53D4229B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21CC-CBF6-40DB-B7C2-3CA242B3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B36F-F4E4-42E3-9755-2A40B02F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3F33-004D-4AA1-91A1-ECE5B43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8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54D8-C620-4A0D-A897-324C6B8A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B92EE-759D-4B0F-8C5F-3CBEA729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DB0A-BB7E-4526-A73A-73308E6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D1FC-EAF0-4580-B8D5-66BD3994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B28D-A9B8-428B-9C31-1534D04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9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D4A8-1619-415F-A435-70B8A28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6AC3-5740-4DA6-9AE4-4C4779E5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AC4A-CEAE-4C17-BCA3-4996DA06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2207-ED10-440A-847C-595FB8F8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8B3B-F7A6-47F0-A734-5984747B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4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E9AA-586F-4E08-A1CB-6256E96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E25F-0D7A-4D64-980C-21E71A3F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DE21-E30C-45C0-A3D2-34BC440E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08D9-EEFA-4BBA-840C-EAB66AFF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3EDB-766C-4AD1-8036-54A03D0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26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BB7A-8351-4BD2-B024-EE969117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1D89-A6D9-4657-80DE-513C2192A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279F-406E-4CE1-8C58-48597CDB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C0D8-544D-4EA2-A2EA-F5394062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CAAC-11A7-4756-BD10-C2205F8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02B5-E27C-42AE-94DC-6537482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4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DC67-D5EB-4D1A-9B94-4430C94A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0153-8323-4526-9261-3E65E88F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7D02D-D074-4AB1-BA6E-5AF0BC19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B039E-596D-479F-8C1D-24BA505C0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A4A2B-F584-4C51-A700-F2938F9E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75664-3314-4535-B81D-AC6FC9E1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F9404-568D-4C35-875F-8CD65F9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6A46B-CDC0-4B64-AFAC-8B94A2DA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1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C13B-5D43-4B18-A092-5EE51C7B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97EA-A14A-4AE1-BD40-6CA8F5CF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0CE6-5FF1-451A-8654-584C93E2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8DA25-12A3-4A63-BF31-405DE7AF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44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B858-E0AE-4A26-8726-C1A067D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5B785-9FFF-4591-AA80-82C03271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B5CCF-B861-4BCB-B181-D1CA53FC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6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4876-5179-4DA2-8793-208A22A9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35E0-DB3C-413F-BC12-C0E63981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D4F47-B9C2-419C-B0E0-52D84A08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A0C8-321F-49B0-BF9D-0BE4CD9D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2534C-B983-4226-8782-5187C3D0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FCBD-5E4B-43B2-BE4C-EB73613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98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0C0B-FE0A-4568-A953-4AA57922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8BFCD-CE2D-4F88-9E83-843D21F1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732D-BF69-455D-ABCC-E9481307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CF5E9-CA24-4394-9757-853202C1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7EBB0-9D72-4666-B2B1-0324F597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FD39-400A-4E80-B322-F5285988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1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B673C-D797-40E7-BEE9-066B2B5D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F255-269E-4031-8255-BD9A0961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8E8E-84E8-4DA0-8D7F-23EFE78C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7D2F-0369-4191-A3DA-6EDD27533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9FF0-E6D2-4F4E-BECA-32ED2C8D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2DBD7E-396D-4ED7-A303-D914C32576B1}"/>
              </a:ext>
            </a:extLst>
          </p:cNvPr>
          <p:cNvSpPr/>
          <p:nvPr/>
        </p:nvSpPr>
        <p:spPr>
          <a:xfrm>
            <a:off x="1864254" y="1909299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3B12A-7259-4F00-9652-6BA10FE8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31249-8C86-4295-9239-243FAE37C630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orchestrator 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5C2AD-9182-4C1F-889B-DDB1CE373E59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</a:t>
            </a:r>
            <a:r>
              <a:rPr lang="en-SG" sz="1000"/>
              <a:t>: 192.168.10.90</a:t>
            </a:r>
            <a:endParaRPr lang="en-SG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204FE-149B-4999-AF0C-657783CF9319}"/>
              </a:ext>
            </a:extLst>
          </p:cNvPr>
          <p:cNvSpPr/>
          <p:nvPr/>
        </p:nvSpPr>
        <p:spPr>
          <a:xfrm>
            <a:off x="5536349" y="1814021"/>
            <a:ext cx="1474053" cy="122817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196A7-D8B2-48E9-9455-221338CD55C8}"/>
              </a:ext>
            </a:extLst>
          </p:cNvPr>
          <p:cNvSpPr txBox="1"/>
          <p:nvPr/>
        </p:nvSpPr>
        <p:spPr>
          <a:xfrm>
            <a:off x="5534895" y="1708196"/>
            <a:ext cx="1215482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Attacker </a:t>
            </a:r>
          </a:p>
          <a:p>
            <a:r>
              <a:rPr lang="en-SG" sz="1000" b="1" dirty="0"/>
              <a:t>(Raspberry PI)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237A-F563-47F2-8E98-C7867D8CD610}"/>
              </a:ext>
            </a:extLst>
          </p:cNvPr>
          <p:cNvSpPr txBox="1"/>
          <p:nvPr/>
        </p:nvSpPr>
        <p:spPr>
          <a:xfrm>
            <a:off x="5569729" y="2795970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pic>
        <p:nvPicPr>
          <p:cNvPr id="1026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52841B43-3C23-4738-8593-7D2B017E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3" y="2164120"/>
            <a:ext cx="460593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11307-047D-4860-8454-033105364E5C}"/>
              </a:ext>
            </a:extLst>
          </p:cNvPr>
          <p:cNvCxnSpPr>
            <a:cxnSpLocks/>
          </p:cNvCxnSpPr>
          <p:nvPr/>
        </p:nvCxnSpPr>
        <p:spPr>
          <a:xfrm>
            <a:off x="3114835" y="2131522"/>
            <a:ext cx="2301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768E9-0A4C-4283-AE1A-16DD02BF417B}"/>
              </a:ext>
            </a:extLst>
          </p:cNvPr>
          <p:cNvSpPr txBox="1"/>
          <p:nvPr/>
        </p:nvSpPr>
        <p:spPr>
          <a:xfrm>
            <a:off x="3187340" y="1904931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1.1 False data injection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AB41B-361B-45CF-BACB-1BDF1F1E997F}"/>
              </a:ext>
            </a:extLst>
          </p:cNvPr>
          <p:cNvSpPr/>
          <p:nvPr/>
        </p:nvSpPr>
        <p:spPr>
          <a:xfrm>
            <a:off x="1898456" y="3667595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0588B-9CFA-4B68-9B22-0F0F973A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48" y="3787132"/>
            <a:ext cx="707767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635C10-3C00-43E9-BEFB-927819662365}"/>
              </a:ext>
            </a:extLst>
          </p:cNvPr>
          <p:cNvSpPr txBox="1"/>
          <p:nvPr/>
        </p:nvSpPr>
        <p:spPr>
          <a:xfrm>
            <a:off x="1897001" y="356176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SCADA 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270FE-9304-40E3-AD82-5438F759AFA6}"/>
              </a:ext>
            </a:extLst>
          </p:cNvPr>
          <p:cNvSpPr txBox="1"/>
          <p:nvPr/>
        </p:nvSpPr>
        <p:spPr>
          <a:xfrm>
            <a:off x="1863357" y="4351603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192.168.10.21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7EB8FEC-C966-45F0-9299-C2C4BAB60A6D}"/>
              </a:ext>
            </a:extLst>
          </p:cNvPr>
          <p:cNvSpPr/>
          <p:nvPr/>
        </p:nvSpPr>
        <p:spPr>
          <a:xfrm>
            <a:off x="3191743" y="4407122"/>
            <a:ext cx="3064283" cy="15617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F2F4E-CF21-4F15-A3A4-FB999002C555}"/>
              </a:ext>
            </a:extLst>
          </p:cNvPr>
          <p:cNvSpPr txBox="1"/>
          <p:nvPr/>
        </p:nvSpPr>
        <p:spPr>
          <a:xfrm>
            <a:off x="3560369" y="4181658"/>
            <a:ext cx="2391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Modbus TCP</a:t>
            </a:r>
            <a:r>
              <a:rPr lang="en-SG" sz="1000" dirty="0"/>
              <a:t>/feedback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35C694-6602-443B-892B-5D7CEDC42421}"/>
              </a:ext>
            </a:extLst>
          </p:cNvPr>
          <p:cNvSpPr/>
          <p:nvPr/>
        </p:nvSpPr>
        <p:spPr>
          <a:xfrm>
            <a:off x="6404077" y="3903153"/>
            <a:ext cx="3009890" cy="25277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B7D88-75D3-4456-852F-B48B9E351A5D}"/>
              </a:ext>
            </a:extLst>
          </p:cNvPr>
          <p:cNvSpPr txBox="1"/>
          <p:nvPr/>
        </p:nvSpPr>
        <p:spPr>
          <a:xfrm>
            <a:off x="6402622" y="3797329"/>
            <a:ext cx="1215482" cy="264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OT Railway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9D033-C514-4EA3-91F6-54E8054E752F}"/>
              </a:ext>
            </a:extLst>
          </p:cNvPr>
          <p:cNvSpPr txBox="1"/>
          <p:nvPr/>
        </p:nvSpPr>
        <p:spPr>
          <a:xfrm>
            <a:off x="6421273" y="6184705"/>
            <a:ext cx="192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PLC IP: 192.168.10.71/72/73</a:t>
            </a:r>
          </a:p>
        </p:txBody>
      </p:sp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606FB742-8B6A-4944-AB3D-BD8D88457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2" y="4125456"/>
            <a:ext cx="2730209" cy="204765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02407C-F8DC-49E1-BEE1-0022F7F8FAD8}"/>
              </a:ext>
            </a:extLst>
          </p:cNvPr>
          <p:cNvCxnSpPr/>
          <p:nvPr/>
        </p:nvCxnSpPr>
        <p:spPr>
          <a:xfrm>
            <a:off x="5682043" y="3041674"/>
            <a:ext cx="0" cy="1126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325A91-8F7A-4818-BEF9-12F890889879}"/>
              </a:ext>
            </a:extLst>
          </p:cNvPr>
          <p:cNvSpPr txBox="1"/>
          <p:nvPr/>
        </p:nvSpPr>
        <p:spPr>
          <a:xfrm>
            <a:off x="4467502" y="3011952"/>
            <a:ext cx="133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1.2 Reverse Runway light control and feedback signal data.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45A8F-47BF-4FBA-A002-615FFA851FEF}"/>
              </a:ext>
            </a:extLst>
          </p:cNvPr>
          <p:cNvSpPr/>
          <p:nvPr/>
        </p:nvSpPr>
        <p:spPr>
          <a:xfrm>
            <a:off x="5195847" y="584198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CD71EE-37E9-4E31-A533-FA963B04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39" y="703735"/>
            <a:ext cx="707767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DE619-3432-43FB-B3ED-2F5FF25776EA}"/>
              </a:ext>
            </a:extLst>
          </p:cNvPr>
          <p:cNvSpPr txBox="1"/>
          <p:nvPr/>
        </p:nvSpPr>
        <p:spPr>
          <a:xfrm>
            <a:off x="5194392" y="478372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Technical 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B5112-A26F-4796-BFAD-FEB129DD99AD}"/>
              </a:ext>
            </a:extLst>
          </p:cNvPr>
          <p:cNvSpPr txBox="1"/>
          <p:nvPr/>
        </p:nvSpPr>
        <p:spPr>
          <a:xfrm>
            <a:off x="5160748" y="1268206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192.168.10.251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DCFB05-AE31-40B8-978F-B71F31711B40}"/>
              </a:ext>
            </a:extLst>
          </p:cNvPr>
          <p:cNvCxnSpPr>
            <a:cxnSpLocks/>
            <a:stCxn id="10" idx="0"/>
            <a:endCxn id="39" idx="1"/>
          </p:cNvCxnSpPr>
          <p:nvPr/>
        </p:nvCxnSpPr>
        <p:spPr>
          <a:xfrm rot="5400000" flipH="1" flipV="1">
            <a:off x="3398080" y="5707"/>
            <a:ext cx="761414" cy="2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56B78F-0CEC-45AB-BF39-A982D03A825E}"/>
              </a:ext>
            </a:extLst>
          </p:cNvPr>
          <p:cNvSpPr txBox="1"/>
          <p:nvPr/>
        </p:nvSpPr>
        <p:spPr>
          <a:xfrm>
            <a:off x="3148939" y="797910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2.1 Blackout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BAF943-9ECB-492C-AC1A-D4666D87427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411329" y="797910"/>
            <a:ext cx="128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Application, custom, feature, program icon">
            <a:extLst>
              <a:ext uri="{FF2B5EF4-FFF2-40B4-BE49-F238E27FC236}">
                <a16:creationId xmlns:a16="http://schemas.microsoft.com/office/drawing/2014/main" id="{60C89B78-6D23-47F6-A539-ED06D504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83" y="606970"/>
            <a:ext cx="464141" cy="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615EBB4-E492-4C5C-861F-DE88904DA4C3}"/>
              </a:ext>
            </a:extLst>
          </p:cNvPr>
          <p:cNvSpPr txBox="1"/>
          <p:nvPr/>
        </p:nvSpPr>
        <p:spPr>
          <a:xfrm>
            <a:off x="6392030" y="458950"/>
            <a:ext cx="1485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2.2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MS-Word document with embedded macro</a:t>
            </a:r>
            <a:r>
              <a:rPr lang="en-SG" sz="1000" dirty="0"/>
              <a:t>document from phishing email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DBDF45-4842-4B69-B9E0-99A9C9195F7B}"/>
              </a:ext>
            </a:extLst>
          </p:cNvPr>
          <p:cNvCxnSpPr>
            <a:cxnSpLocks/>
          </p:cNvCxnSpPr>
          <p:nvPr/>
        </p:nvCxnSpPr>
        <p:spPr>
          <a:xfrm>
            <a:off x="7930653" y="1044131"/>
            <a:ext cx="0" cy="27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AA41C2-3836-4896-814D-E5FD86AC9D48}"/>
              </a:ext>
            </a:extLst>
          </p:cNvPr>
          <p:cNvSpPr txBox="1"/>
          <p:nvPr/>
        </p:nvSpPr>
        <p:spPr>
          <a:xfrm>
            <a:off x="7660243" y="2639013"/>
            <a:ext cx="180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2.3 Scan the network and fetch PLC information.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E6D0FA5-D76C-45DB-AF2B-EEEF358811CF}"/>
              </a:ext>
            </a:extLst>
          </p:cNvPr>
          <p:cNvCxnSpPr>
            <a:cxnSpLocks/>
          </p:cNvCxnSpPr>
          <p:nvPr/>
        </p:nvCxnSpPr>
        <p:spPr>
          <a:xfrm rot="5400000">
            <a:off x="6670521" y="1392028"/>
            <a:ext cx="1383975" cy="68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E22D06-E417-4531-B6BF-D16C06739F72}"/>
              </a:ext>
            </a:extLst>
          </p:cNvPr>
          <p:cNvSpPr txBox="1"/>
          <p:nvPr/>
        </p:nvSpPr>
        <p:spPr>
          <a:xfrm>
            <a:off x="7089074" y="1253028"/>
            <a:ext cx="10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2.4 Send </a:t>
            </a:r>
            <a:r>
              <a:rPr lang="en-SG" sz="1000" dirty="0" err="1"/>
              <a:t>atk</a:t>
            </a:r>
            <a:r>
              <a:rPr lang="en-SG" sz="1000" dirty="0"/>
              <a:t> active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05351B7-58ED-4C88-B3FC-5E3C112B6AD0}"/>
              </a:ext>
            </a:extLst>
          </p:cNvPr>
          <p:cNvCxnSpPr>
            <a:cxnSpLocks/>
          </p:cNvCxnSpPr>
          <p:nvPr/>
        </p:nvCxnSpPr>
        <p:spPr>
          <a:xfrm>
            <a:off x="5970406" y="3039123"/>
            <a:ext cx="0" cy="108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C30B2E-5E39-4BCB-A699-AFA18EAB12F3}"/>
              </a:ext>
            </a:extLst>
          </p:cNvPr>
          <p:cNvSpPr txBox="1"/>
          <p:nvPr/>
        </p:nvSpPr>
        <p:spPr>
          <a:xfrm>
            <a:off x="5924100" y="3069494"/>
            <a:ext cx="1806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2.5 Block the network, feed fake data to HMI, turn off all the output of PLC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46750-F72C-4275-9FAD-32E17A6E776E}"/>
              </a:ext>
            </a:extLst>
          </p:cNvPr>
          <p:cNvSpPr/>
          <p:nvPr/>
        </p:nvSpPr>
        <p:spPr>
          <a:xfrm>
            <a:off x="1942945" y="5296817"/>
            <a:ext cx="1213672" cy="108735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5D43E-0D10-4A37-80A3-5A7BA923D778}"/>
              </a:ext>
            </a:extLst>
          </p:cNvPr>
          <p:cNvSpPr txBox="1"/>
          <p:nvPr/>
        </p:nvSpPr>
        <p:spPr>
          <a:xfrm>
            <a:off x="1941489" y="5190992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Controller (Raspberry PI)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4D6371-0124-42EF-96BD-ADC89E5103CF}"/>
              </a:ext>
            </a:extLst>
          </p:cNvPr>
          <p:cNvSpPr txBox="1"/>
          <p:nvPr/>
        </p:nvSpPr>
        <p:spPr>
          <a:xfrm>
            <a:off x="1897001" y="6137953"/>
            <a:ext cx="12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192.168.10.244</a:t>
            </a:r>
          </a:p>
        </p:txBody>
      </p:sp>
      <p:pic>
        <p:nvPicPr>
          <p:cNvPr id="81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283DE03A-3BAA-4BE0-8DF5-D4871AC6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38" y="5646916"/>
            <a:ext cx="460458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185526C-1694-4210-B195-0102C399F295}"/>
              </a:ext>
            </a:extLst>
          </p:cNvPr>
          <p:cNvSpPr/>
          <p:nvPr/>
        </p:nvSpPr>
        <p:spPr>
          <a:xfrm>
            <a:off x="3985864" y="5120599"/>
            <a:ext cx="1549031" cy="13103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62AB2A-F7B6-4F39-92EE-47E667AFAEF9}"/>
              </a:ext>
            </a:extLst>
          </p:cNvPr>
          <p:cNvSpPr txBox="1"/>
          <p:nvPr/>
        </p:nvSpPr>
        <p:spPr>
          <a:xfrm>
            <a:off x="3984409" y="5014774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3D Module</a:t>
            </a:r>
          </a:p>
        </p:txBody>
      </p:sp>
      <p:pic>
        <p:nvPicPr>
          <p:cNvPr id="1037" name="Picture 1036" descr="A picture containing text, indoor, wall, set&#10;&#10;Description automatically generated">
            <a:extLst>
              <a:ext uri="{FF2B5EF4-FFF2-40B4-BE49-F238E27FC236}">
                <a16:creationId xmlns:a16="http://schemas.microsoft.com/office/drawing/2014/main" id="{26DAC1F5-9A41-40D9-BF79-F6A3B5378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7" y="5514069"/>
            <a:ext cx="1319883" cy="778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CA8743E-817A-4FCC-AB44-80B4D1651F43}"/>
              </a:ext>
            </a:extLst>
          </p:cNvPr>
          <p:cNvSpPr txBox="1"/>
          <p:nvPr/>
        </p:nvSpPr>
        <p:spPr>
          <a:xfrm>
            <a:off x="3150427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Serial COM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3D4BDA-9307-4A24-8D39-6577E6CB44A6}"/>
              </a:ext>
            </a:extLst>
          </p:cNvPr>
          <p:cNvSpPr txBox="1"/>
          <p:nvPr/>
        </p:nvSpPr>
        <p:spPr>
          <a:xfrm>
            <a:off x="5605698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Power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65D3E7-9351-472C-AF25-150508157984}"/>
              </a:ext>
            </a:extLst>
          </p:cNvPr>
          <p:cNvCxnSpPr>
            <a:cxnSpLocks/>
          </p:cNvCxnSpPr>
          <p:nvPr/>
        </p:nvCxnSpPr>
        <p:spPr>
          <a:xfrm>
            <a:off x="3210866" y="6035040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DCAB48-3E15-43D1-BA44-ACE5176056CE}"/>
              </a:ext>
            </a:extLst>
          </p:cNvPr>
          <p:cNvCxnSpPr>
            <a:cxnSpLocks/>
          </p:cNvCxnSpPr>
          <p:nvPr/>
        </p:nvCxnSpPr>
        <p:spPr>
          <a:xfrm>
            <a:off x="5609650" y="6013269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60D1C8FF-A629-484D-A29F-93469F3D1F69}"/>
              </a:ext>
            </a:extLst>
          </p:cNvPr>
          <p:cNvCxnSpPr>
            <a:cxnSpLocks/>
            <a:stCxn id="55" idx="0"/>
            <a:endCxn id="78" idx="1"/>
          </p:cNvCxnSpPr>
          <p:nvPr/>
        </p:nvCxnSpPr>
        <p:spPr>
          <a:xfrm rot="16200000" flipH="1" flipV="1">
            <a:off x="2320037" y="229878"/>
            <a:ext cx="5233526" cy="5987709"/>
          </a:xfrm>
          <a:prstGeom prst="bentConnector4">
            <a:avLst>
              <a:gd name="adj1" fmla="val -4368"/>
              <a:gd name="adj2" fmla="val 103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CBDC6C0-2CAC-4A59-9EEE-0A65F28B32ED}"/>
              </a:ext>
            </a:extLst>
          </p:cNvPr>
          <p:cNvSpPr txBox="1"/>
          <p:nvPr/>
        </p:nvSpPr>
        <p:spPr>
          <a:xfrm>
            <a:off x="2144152" y="146242"/>
            <a:ext cx="382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2.7 Create the fake generator turn off </a:t>
            </a:r>
            <a:r>
              <a:rPr lang="en-SG" sz="1000" dirty="0" err="1"/>
              <a:t>cmd</a:t>
            </a:r>
            <a:r>
              <a:rPr lang="en-SG" sz="1000" dirty="0"/>
              <a:t> to cut off the power supply</a:t>
            </a: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7E08025-CB3A-4B2F-A8DE-C2B643B99A4A}"/>
              </a:ext>
            </a:extLst>
          </p:cNvPr>
          <p:cNvCxnSpPr>
            <a:stCxn id="7" idx="1"/>
            <a:endCxn id="80" idx="1"/>
          </p:cNvCxnSpPr>
          <p:nvPr/>
        </p:nvCxnSpPr>
        <p:spPr>
          <a:xfrm rot="10800000" flipH="1" flipV="1">
            <a:off x="1864253" y="2367160"/>
            <a:ext cx="32747" cy="3893904"/>
          </a:xfrm>
          <a:prstGeom prst="bentConnector3">
            <a:avLst>
              <a:gd name="adj1" fmla="val -20121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29785C-FFB8-4C87-A6C4-43EFE4D942A1}"/>
              </a:ext>
            </a:extLst>
          </p:cNvPr>
          <p:cNvSpPr txBox="1"/>
          <p:nvPr/>
        </p:nvSpPr>
        <p:spPr>
          <a:xfrm>
            <a:off x="849115" y="3582289"/>
            <a:ext cx="987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Stealthy Substation Attack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F3B3A9-AA50-4394-8675-63EB55A48B1A}"/>
              </a:ext>
            </a:extLst>
          </p:cNvPr>
          <p:cNvSpPr txBox="1"/>
          <p:nvPr/>
        </p:nvSpPr>
        <p:spPr>
          <a:xfrm>
            <a:off x="2592480" y="4764009"/>
            <a:ext cx="363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3.2 Create unstable load feed back </a:t>
            </a:r>
            <a:r>
              <a:rPr lang="en-SG" sz="1000" dirty="0" err="1"/>
              <a:t>cmd</a:t>
            </a:r>
            <a:r>
              <a:rPr lang="en-SG" sz="1000" dirty="0"/>
              <a:t> from substation module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B4BE4F2-52C0-41C4-9A5B-84A82AAECD7A}"/>
              </a:ext>
            </a:extLst>
          </p:cNvPr>
          <p:cNvCxnSpPr/>
          <p:nvPr/>
        </p:nvCxnSpPr>
        <p:spPr>
          <a:xfrm flipV="1">
            <a:off x="2549052" y="4775509"/>
            <a:ext cx="3827178" cy="360879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F3A6372-C986-4C1A-82B2-B4A100DC6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84969"/>
            <a:ext cx="7688792" cy="57665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42A361-2296-4216-8B07-8FDDAF0A23CE}"/>
              </a:ext>
            </a:extLst>
          </p:cNvPr>
          <p:cNvSpPr/>
          <p:nvPr/>
        </p:nvSpPr>
        <p:spPr>
          <a:xfrm>
            <a:off x="4250453" y="1798655"/>
            <a:ext cx="1748413" cy="29944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F42B54E-0462-4FD4-8E80-C4485BD5F9EC}"/>
              </a:ext>
            </a:extLst>
          </p:cNvPr>
          <p:cNvSpPr/>
          <p:nvPr/>
        </p:nvSpPr>
        <p:spPr>
          <a:xfrm rot="10800000">
            <a:off x="4963885" y="489955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F920F-1B07-4396-A785-AB15F5030CC8}"/>
              </a:ext>
            </a:extLst>
          </p:cNvPr>
          <p:cNvSpPr txBox="1"/>
          <p:nvPr/>
        </p:nvSpPr>
        <p:spPr>
          <a:xfrm>
            <a:off x="4375424" y="5222857"/>
            <a:ext cx="141242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Orchestrator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F4F45-20F3-4C0E-8592-4B84CC2ED83E}"/>
              </a:ext>
            </a:extLst>
          </p:cNvPr>
          <p:cNvSpPr txBox="1"/>
          <p:nvPr/>
        </p:nvSpPr>
        <p:spPr>
          <a:xfrm>
            <a:off x="6669797" y="5376745"/>
            <a:ext cx="128849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SCADA HMI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FCCA36A-49A0-452D-9870-B49C79BB8B93}"/>
              </a:ext>
            </a:extLst>
          </p:cNvPr>
          <p:cNvSpPr/>
          <p:nvPr/>
        </p:nvSpPr>
        <p:spPr>
          <a:xfrm rot="10800000">
            <a:off x="7215237" y="488493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56CE-8AF6-48B2-A3E0-3ADE163D008D}"/>
              </a:ext>
            </a:extLst>
          </p:cNvPr>
          <p:cNvSpPr txBox="1"/>
          <p:nvPr/>
        </p:nvSpPr>
        <p:spPr>
          <a:xfrm>
            <a:off x="6025548" y="865701"/>
            <a:ext cx="118968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Technical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3930710-F69C-49BF-8449-6CECFAB14AEE}"/>
              </a:ext>
            </a:extLst>
          </p:cNvPr>
          <p:cNvSpPr/>
          <p:nvPr/>
        </p:nvSpPr>
        <p:spPr>
          <a:xfrm>
            <a:off x="6589410" y="133512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18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6ABA-5F34-431A-B9B9-57D3D729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1F8A-D236-4A8B-B9EA-2C4811D1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097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</cp:revision>
  <dcterms:created xsi:type="dcterms:W3CDTF">2021-02-24T00:08:18Z</dcterms:created>
  <dcterms:modified xsi:type="dcterms:W3CDTF">2021-05-12T01:40:03Z</dcterms:modified>
</cp:coreProperties>
</file>