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A15D-63CB-416A-8BB9-8CEC6E10F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AE042-6DA7-4F4F-9E88-5F098697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A4B1-FB35-49A1-A614-52A60E99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7968-0732-4A61-ADC0-8DFFA4C4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DE4D-99FB-47BB-8C6B-1632C93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00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BC47-51C3-499B-A51C-C73B347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5FAD4-6335-487D-829D-06C4FC9B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D5BD-E77F-409F-BA57-23EDDAE7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0BC5-CD98-42F1-8DA9-E17E7C6B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9FC7-34AC-466D-9384-69964604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8FAE1-7111-4F85-A25C-FA398CC6A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1FE11-2BB4-4D6D-941A-720938D57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EB8B-AFB5-4FB2-9A1D-B2E915A3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067A-B56F-4DDC-B7D5-F768C8DD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94D8-BB9A-4620-AA69-DD48B61D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5DBC-470C-4DF8-AE2B-33883945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2F67-1AC5-4563-A966-2C259838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7810-8D55-4E0C-9DA5-0F2E956F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9545-677E-44B8-96E7-4F54F348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5BC7-A313-47A2-948C-44ACC726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8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447F-D018-4C09-A002-D0158B6E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410DF-8F6D-4FE5-A1C9-CF8D6D43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998B-876B-4D55-B0FC-4B8A034D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0A8D-B183-4007-B1BB-E4F07E7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4D05-2400-4A22-99D5-51C7DEA9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8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8891-1B33-4818-88B9-E6835679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3554-E2E4-4914-82E7-92E10864F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6E20B-B3AE-477B-AD69-BA81F6C58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9505-B60A-4B95-BE5F-E8DA0845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07AE-62BF-4ACA-BE7F-9A021362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EECF8-4172-444E-85DF-64A66146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64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8F54-E817-4F9E-A43E-A3A4A68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5DB9-331F-4510-912F-E46B8446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B5FE2-3156-4CB2-A599-800CB459F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6C8AE-E5B2-473A-A29B-1629245FE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8CD32-22EA-4895-A7C4-76162DB55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58F04-0A6A-486B-BD90-03FDE510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D7846-D990-4CC9-9370-17A63023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EAFE5-E8A8-4776-B887-0B38AE1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7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CB36-01A4-4204-8CFF-011F81D0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BB77F-1D43-4464-A74A-6B695DCF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100BD-ACC4-42A5-8183-183792CE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7B858-0920-4590-B649-7C56397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0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5AA76-0C5C-4669-8FF7-0F2439FA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5646A-2844-492D-A84A-BCB4AEBB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7F41A-42C5-4DF5-A853-513728BD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3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9222-BB33-44B7-AB09-C58DAD11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7D8E-8AEF-49F0-92F3-1ED1A50F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95FB0-EF5F-4624-A152-23258DC5B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9805E-2888-443C-878F-D5074432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1F07F-27B0-4575-A9D1-57ECDCE7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4B32E-DCC4-40D4-A6C8-79B01736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5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FA8E-6860-4531-B5AE-5AFA4CAC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BF0F4-2531-4EB4-82A9-A3A4AB6A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9089F-4195-480F-8973-31E8B9040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4C2F-E30A-4D3E-A889-DC167CB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EA60-D1E7-4B9B-9A4A-2486A74F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FA35-E34C-4F7F-A3C7-B3897A23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1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AAE22-4148-401B-8E30-56EDB9B0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2D82-9461-434C-AE22-AD887499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CDC6-9C9A-4DD8-BD81-F8B4081B2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8657-0BC1-4190-9EED-34F8861D1841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E51D-7337-45F8-83C1-0D4D2E659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C530-514F-4F79-BE01-D72CFE8F8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9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with points and lines&#10;&#10;Description automatically generated">
            <a:extLst>
              <a:ext uri="{FF2B5EF4-FFF2-40B4-BE49-F238E27FC236}">
                <a16:creationId xmlns:a16="http://schemas.microsoft.com/office/drawing/2014/main" id="{06D29B0B-79F7-F46D-5A0C-92D3652F7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1" y="1568227"/>
            <a:ext cx="3923196" cy="25248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0A70FC-6B37-3D28-1702-4C39AA762D94}"/>
              </a:ext>
            </a:extLst>
          </p:cNvPr>
          <p:cNvSpPr/>
          <p:nvPr/>
        </p:nvSpPr>
        <p:spPr>
          <a:xfrm>
            <a:off x="886198" y="1350692"/>
            <a:ext cx="4262917" cy="361954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41C84-C777-A12D-4C5F-4A8AD81E2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136" y="1350691"/>
            <a:ext cx="1326849" cy="8021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46FC6-2476-67F0-279E-395B3523C3A4}"/>
              </a:ext>
            </a:extLst>
          </p:cNvPr>
          <p:cNvSpPr txBox="1"/>
          <p:nvPr/>
        </p:nvSpPr>
        <p:spPr>
          <a:xfrm>
            <a:off x="922748" y="4235154"/>
            <a:ext cx="433770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Security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Information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and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Event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Management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 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AD28A-6D8B-DFB2-76B8-937E6C8DEC1A}"/>
              </a:ext>
            </a:extLst>
          </p:cNvPr>
          <p:cNvSpPr txBox="1"/>
          <p:nvPr/>
        </p:nvSpPr>
        <p:spPr>
          <a:xfrm>
            <a:off x="1042619" y="3622609"/>
            <a:ext cx="369007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P2PComm_GeoTopology_Map_Plugin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02F42-5050-9148-E250-407BB0FD3168}"/>
              </a:ext>
            </a:extLst>
          </p:cNvPr>
          <p:cNvCxnSpPr>
            <a:cxnSpLocks/>
          </p:cNvCxnSpPr>
          <p:nvPr/>
        </p:nvCxnSpPr>
        <p:spPr>
          <a:xfrm>
            <a:off x="5134412" y="3019776"/>
            <a:ext cx="17462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921AC5-6F8F-227D-DFFE-B2198605DE79}"/>
              </a:ext>
            </a:extLst>
          </p:cNvPr>
          <p:cNvSpPr txBox="1"/>
          <p:nvPr/>
        </p:nvSpPr>
        <p:spPr>
          <a:xfrm>
            <a:off x="5302683" y="2372914"/>
            <a:ext cx="1433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Display Config Setting request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62075F-E1A8-D196-AFB4-DCBA2FA57F94}"/>
              </a:ext>
            </a:extLst>
          </p:cNvPr>
          <p:cNvCxnSpPr>
            <a:cxnSpLocks/>
          </p:cNvCxnSpPr>
          <p:nvPr/>
        </p:nvCxnSpPr>
        <p:spPr>
          <a:xfrm flipH="1" flipV="1">
            <a:off x="5130853" y="3461143"/>
            <a:ext cx="1741855" cy="1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CBF164-6D17-A24F-198B-CE29A266A229}"/>
              </a:ext>
            </a:extLst>
          </p:cNvPr>
          <p:cNvSpPr txBox="1"/>
          <p:nvPr/>
        </p:nvSpPr>
        <p:spPr>
          <a:xfrm>
            <a:off x="5184005" y="3599541"/>
            <a:ext cx="1340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P2P Comm data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8A12509E-2248-69F2-8994-1D69D64A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82" y="2795572"/>
            <a:ext cx="836092" cy="8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3B75AE-D56D-3BF7-8CF7-613272026010}"/>
              </a:ext>
            </a:extLst>
          </p:cNvPr>
          <p:cNvSpPr/>
          <p:nvPr/>
        </p:nvSpPr>
        <p:spPr>
          <a:xfrm>
            <a:off x="6733087" y="2611577"/>
            <a:ext cx="1253085" cy="119368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465CBE-F5CE-98CB-8756-C9CA3454341E}"/>
              </a:ext>
            </a:extLst>
          </p:cNvPr>
          <p:cNvSpPr txBox="1"/>
          <p:nvPr/>
        </p:nvSpPr>
        <p:spPr>
          <a:xfrm>
            <a:off x="6750498" y="2064122"/>
            <a:ext cx="134902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Web Host Program [FE]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BDF0C9-518E-1C0C-0950-8A15B0F5A892}"/>
              </a:ext>
            </a:extLst>
          </p:cNvPr>
          <p:cNvSpPr txBox="1"/>
          <p:nvPr/>
        </p:nvSpPr>
        <p:spPr>
          <a:xfrm>
            <a:off x="6823117" y="2636606"/>
            <a:ext cx="156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Flask Web host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3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2F169EDB-B0CF-9342-1F5D-E4EF371F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366" y="1903171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9E3CA7C-1699-2E2C-4BE9-3D24D406430C}"/>
              </a:ext>
            </a:extLst>
          </p:cNvPr>
          <p:cNvSpPr txBox="1"/>
          <p:nvPr/>
        </p:nvSpPr>
        <p:spPr>
          <a:xfrm>
            <a:off x="8312366" y="1602675"/>
            <a:ext cx="14394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Monitored devices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9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DABEAF3C-957E-0C6D-AC4F-475E1268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615" y="1900558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流程图: 磁盘 5">
            <a:extLst>
              <a:ext uri="{FF2B5EF4-FFF2-40B4-BE49-F238E27FC236}">
                <a16:creationId xmlns:a16="http://schemas.microsoft.com/office/drawing/2014/main" id="{E2A4867A-7E99-AF08-FF8B-B65580104994}"/>
              </a:ext>
            </a:extLst>
          </p:cNvPr>
          <p:cNvSpPr/>
          <p:nvPr/>
        </p:nvSpPr>
        <p:spPr>
          <a:xfrm>
            <a:off x="6968561" y="3985479"/>
            <a:ext cx="823692" cy="502762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database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57870F19-C1C8-6B13-E9F7-C19ECFDE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628" y="4521294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D5A44C18-23B5-98EA-0FA8-4F02FB79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31" y="4521294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CC9CC8-AF7F-23DC-87BF-4F5E004EC2A1}"/>
              </a:ext>
            </a:extLst>
          </p:cNvPr>
          <p:cNvSpPr txBox="1"/>
          <p:nvPr/>
        </p:nvSpPr>
        <p:spPr>
          <a:xfrm>
            <a:off x="7577562" y="4644579"/>
            <a:ext cx="206405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Users, Security Managers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1BC3D58D-5F66-DC1D-2F6B-7B684ECDAF73}"/>
              </a:ext>
            </a:extLst>
          </p:cNvPr>
          <p:cNvSpPr/>
          <p:nvPr/>
        </p:nvSpPr>
        <p:spPr>
          <a:xfrm>
            <a:off x="5145878" y="4567521"/>
            <a:ext cx="1625538" cy="2183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Picture 2" descr="How to Add a Browser Tab Icon to Your Websites! - DEV Community">
            <a:extLst>
              <a:ext uri="{FF2B5EF4-FFF2-40B4-BE49-F238E27FC236}">
                <a16:creationId xmlns:a16="http://schemas.microsoft.com/office/drawing/2014/main" id="{87F0FF00-C4EE-9FB5-3D5B-69A9F28A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227" y="4445198"/>
            <a:ext cx="897787" cy="5027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D6621E1-C555-80D5-BCC7-D3DB92561482}"/>
              </a:ext>
            </a:extLst>
          </p:cNvPr>
          <p:cNvSpPr txBox="1"/>
          <p:nvPr/>
        </p:nvSpPr>
        <p:spPr>
          <a:xfrm>
            <a:off x="886198" y="754882"/>
            <a:ext cx="9099678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SIEM Big Data Visualization: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P2P Communication</a:t>
            </a:r>
            <a:r>
              <a:rPr lang="en-US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Geolocation Topology Map</a:t>
            </a:r>
            <a:r>
              <a:rPr lang="en-US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Plugin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F0B28A-EE51-5CF0-96B7-74C976CB53D5}"/>
              </a:ext>
            </a:extLst>
          </p:cNvPr>
          <p:cNvCxnSpPr>
            <a:cxnSpLocks/>
          </p:cNvCxnSpPr>
          <p:nvPr/>
        </p:nvCxnSpPr>
        <p:spPr>
          <a:xfrm flipV="1">
            <a:off x="7380407" y="3622609"/>
            <a:ext cx="0" cy="35250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AB515C-F6C7-1D69-6FAB-75850C86F4D4}"/>
              </a:ext>
            </a:extLst>
          </p:cNvPr>
          <p:cNvSpPr/>
          <p:nvPr/>
        </p:nvSpPr>
        <p:spPr>
          <a:xfrm>
            <a:off x="8236810" y="4010936"/>
            <a:ext cx="1775906" cy="4232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Collection Module 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F9EC7B1-E6F3-568A-D82F-130A8F6A9CE2}"/>
              </a:ext>
            </a:extLst>
          </p:cNvPr>
          <p:cNvSpPr/>
          <p:nvPr/>
        </p:nvSpPr>
        <p:spPr>
          <a:xfrm>
            <a:off x="5354914" y="2851268"/>
            <a:ext cx="1253086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1B0FB-CE2B-F5B8-AC34-D21DF08C3548}"/>
              </a:ext>
            </a:extLst>
          </p:cNvPr>
          <p:cNvSpPr txBox="1"/>
          <p:nvPr/>
        </p:nvSpPr>
        <p:spPr>
          <a:xfrm>
            <a:off x="5531574" y="3056421"/>
            <a:ext cx="9404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Network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710D0E-8A0B-A169-DBF7-D2B7AF7B8A9D}"/>
              </a:ext>
            </a:extLst>
          </p:cNvPr>
          <p:cNvCxnSpPr>
            <a:cxnSpLocks/>
            <a:stCxn id="66" idx="1"/>
            <a:endCxn id="75" idx="4"/>
          </p:cNvCxnSpPr>
          <p:nvPr/>
        </p:nvCxnSpPr>
        <p:spPr>
          <a:xfrm flipH="1">
            <a:off x="7792253" y="4222543"/>
            <a:ext cx="44455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7C70390F-3189-4160-D2F3-8CEDBE95C1E7}"/>
              </a:ext>
            </a:extLst>
          </p:cNvPr>
          <p:cNvSpPr/>
          <p:nvPr/>
        </p:nvSpPr>
        <p:spPr>
          <a:xfrm>
            <a:off x="8508743" y="2467034"/>
            <a:ext cx="1253086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4C355C-BC84-C9FE-94A8-DF4E884E8933}"/>
              </a:ext>
            </a:extLst>
          </p:cNvPr>
          <p:cNvSpPr txBox="1"/>
          <p:nvPr/>
        </p:nvSpPr>
        <p:spPr>
          <a:xfrm>
            <a:off x="8689057" y="2662437"/>
            <a:ext cx="9404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Internet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BA6E821E-6620-AD20-7EF9-63908D6DAFC9}"/>
              </a:ext>
            </a:extLst>
          </p:cNvPr>
          <p:cNvSpPr/>
          <p:nvPr/>
        </p:nvSpPr>
        <p:spPr>
          <a:xfrm>
            <a:off x="8906926" y="2054326"/>
            <a:ext cx="501127" cy="197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F4C861-1576-1EC4-DD88-BDD26A00A747}"/>
              </a:ext>
            </a:extLst>
          </p:cNvPr>
          <p:cNvCxnSpPr>
            <a:cxnSpLocks/>
          </p:cNvCxnSpPr>
          <p:nvPr/>
        </p:nvCxnSpPr>
        <p:spPr>
          <a:xfrm>
            <a:off x="8645943" y="2402138"/>
            <a:ext cx="11885" cy="161256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FAEC82-04D9-07F9-92FD-8AEFA7B558A5}"/>
              </a:ext>
            </a:extLst>
          </p:cNvPr>
          <p:cNvCxnSpPr>
            <a:cxnSpLocks/>
          </p:cNvCxnSpPr>
          <p:nvPr/>
        </p:nvCxnSpPr>
        <p:spPr>
          <a:xfrm>
            <a:off x="9629468" y="2494342"/>
            <a:ext cx="0" cy="154174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7246E77-0C4B-2B53-EDD3-14A427683F45}"/>
              </a:ext>
            </a:extLst>
          </p:cNvPr>
          <p:cNvSpPr txBox="1"/>
          <p:nvPr/>
        </p:nvSpPr>
        <p:spPr>
          <a:xfrm>
            <a:off x="8952891" y="2123547"/>
            <a:ext cx="27116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8B686F-92D9-90BB-3800-0BEF5ADB80C2}"/>
              </a:ext>
            </a:extLst>
          </p:cNvPr>
          <p:cNvSpPr txBox="1"/>
          <p:nvPr/>
        </p:nvSpPr>
        <p:spPr>
          <a:xfrm>
            <a:off x="8303112" y="3282045"/>
            <a:ext cx="19026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Communication  and Connection State Data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2704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5</cp:revision>
  <dcterms:created xsi:type="dcterms:W3CDTF">2024-10-19T23:59:04Z</dcterms:created>
  <dcterms:modified xsi:type="dcterms:W3CDTF">2024-12-18T09:41:46Z</dcterms:modified>
</cp:coreProperties>
</file>