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A15D-63CB-416A-8BB9-8CEC6E10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E042-6DA7-4F4F-9E88-5F098697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A4B1-FB35-49A1-A614-52A60E9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7968-0732-4A61-ADC0-8DFFA4C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DE4D-99FB-47BB-8C6B-1632C93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00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C47-51C3-499B-A51C-C73B347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5FAD4-6335-487D-829D-06C4FC9B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D5BD-E77F-409F-BA57-23EDDAE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70BC5-CD98-42F1-8DA9-E17E7C6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9FC7-34AC-466D-9384-69964604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8FAE1-7111-4F85-A25C-FA398CC6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FE11-2BB4-4D6D-941A-720938D57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EB8B-AFB5-4FB2-9A1D-B2E915A3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067A-B56F-4DDC-B7D5-F768C8DD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94D8-BB9A-4620-AA69-DD48B61D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5DBC-470C-4DF8-AE2B-33883945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F67-1AC5-4563-A966-2C259838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7810-8D55-4E0C-9DA5-0F2E956F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9545-677E-44B8-96E7-4F54F34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5BC7-A313-47A2-948C-44ACC726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8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47F-D018-4C09-A002-D0158B6E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10DF-8F6D-4FE5-A1C9-CF8D6D43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998B-876B-4D55-B0FC-4B8A034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0A8D-B183-4007-B1BB-E4F07E7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4D05-2400-4A22-99D5-51C7DEA9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8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8891-1B33-4818-88B9-E6835679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3554-E2E4-4914-82E7-92E10864F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6E20B-B3AE-477B-AD69-BA81F6C58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89505-B60A-4B95-BE5F-E8DA084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07AE-62BF-4ACA-BE7F-9A021362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ECF8-4172-444E-85DF-64A6614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6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F54-E817-4F9E-A43E-A3A4A68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5DB9-331F-4510-912F-E46B8446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B5FE2-3156-4CB2-A599-800CB459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6C8AE-E5B2-473A-A29B-1629245F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CD32-22EA-4895-A7C4-76162DB55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8F04-0A6A-486B-BD90-03FDE510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D7846-D990-4CC9-9370-17A63023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EAFE5-E8A8-4776-B887-0B38AE1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27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B36-01A4-4204-8CFF-011F81D0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BB77F-1D43-4464-A74A-6B695DCF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00BD-ACC4-42A5-8183-183792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B858-0920-4590-B649-7C56397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AA76-0C5C-4669-8FF7-0F2439FA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646A-2844-492D-A84A-BCB4AEB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7F41A-42C5-4DF5-A853-513728B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9222-BB33-44B7-AB09-C58DAD1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7D8E-8AEF-49F0-92F3-1ED1A50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5FB0-EF5F-4624-A152-23258DC5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9805E-2888-443C-878F-D5074432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1F07F-27B0-4575-A9D1-57ECDCE7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4B32E-DCC4-40D4-A6C8-79B017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FA8E-6860-4531-B5AE-5AFA4CAC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BF0F4-2531-4EB4-82A9-A3A4AB6A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9089F-4195-480F-8973-31E8B9040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4C2F-E30A-4D3E-A889-DC167CB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A60-D1E7-4B9B-9A4A-2486A74F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FA35-E34C-4F7F-A3C7-B3897A2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AAE22-4148-401B-8E30-56EDB9B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D82-9461-434C-AE22-AD88749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CDC6-9C9A-4DD8-BD81-F8B4081B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8657-0BC1-4190-9EED-34F8861D1841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E51D-7337-45F8-83C1-0D4D2E659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C530-514F-4F79-BE01-D72CFE8F8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A3C-9021-415A-83CC-F7A401F7A0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9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points and lines&#10;&#10;Description automatically generated">
            <a:extLst>
              <a:ext uri="{FF2B5EF4-FFF2-40B4-BE49-F238E27FC236}">
                <a16:creationId xmlns:a16="http://schemas.microsoft.com/office/drawing/2014/main" id="{06D29B0B-79F7-F46D-5A0C-92D3652F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41" y="1568227"/>
            <a:ext cx="3923196" cy="2524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0A70FC-6B37-3D28-1702-4C39AA762D94}"/>
              </a:ext>
            </a:extLst>
          </p:cNvPr>
          <p:cNvSpPr/>
          <p:nvPr/>
        </p:nvSpPr>
        <p:spPr>
          <a:xfrm>
            <a:off x="886198" y="1350692"/>
            <a:ext cx="4262917" cy="3619543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41C84-C777-A12D-4C5F-4A8AD81E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136" y="1350691"/>
            <a:ext cx="1326849" cy="8021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6FC6-2476-67F0-279E-395B3523C3A4}"/>
              </a:ext>
            </a:extLst>
          </p:cNvPr>
          <p:cNvSpPr txBox="1"/>
          <p:nvPr/>
        </p:nvSpPr>
        <p:spPr>
          <a:xfrm>
            <a:off x="922748" y="4235154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AD28A-6D8B-DFB2-76B8-937E6C8DEC1A}"/>
              </a:ext>
            </a:extLst>
          </p:cNvPr>
          <p:cNvSpPr txBox="1"/>
          <p:nvPr/>
        </p:nvSpPr>
        <p:spPr>
          <a:xfrm>
            <a:off x="1042619" y="3622609"/>
            <a:ext cx="369007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P2PComm_GeoTopology_Map_Plugin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02F42-5050-9148-E250-407BB0FD3168}"/>
              </a:ext>
            </a:extLst>
          </p:cNvPr>
          <p:cNvCxnSpPr>
            <a:cxnSpLocks/>
          </p:cNvCxnSpPr>
          <p:nvPr/>
        </p:nvCxnSpPr>
        <p:spPr>
          <a:xfrm>
            <a:off x="5134412" y="3019776"/>
            <a:ext cx="1746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921AC5-6F8F-227D-DFFE-B2198605DE79}"/>
              </a:ext>
            </a:extLst>
          </p:cNvPr>
          <p:cNvSpPr txBox="1"/>
          <p:nvPr/>
        </p:nvSpPr>
        <p:spPr>
          <a:xfrm>
            <a:off x="5302683" y="2372914"/>
            <a:ext cx="1433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Display Config Setting request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62075F-E1A8-D196-AFB4-DCBA2FA57F94}"/>
              </a:ext>
            </a:extLst>
          </p:cNvPr>
          <p:cNvCxnSpPr>
            <a:cxnSpLocks/>
          </p:cNvCxnSpPr>
          <p:nvPr/>
        </p:nvCxnSpPr>
        <p:spPr>
          <a:xfrm flipH="1" flipV="1">
            <a:off x="5130853" y="3461143"/>
            <a:ext cx="1741855" cy="1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CBF164-6D17-A24F-198B-CE29A266A229}"/>
              </a:ext>
            </a:extLst>
          </p:cNvPr>
          <p:cNvSpPr txBox="1"/>
          <p:nvPr/>
        </p:nvSpPr>
        <p:spPr>
          <a:xfrm>
            <a:off x="5184005" y="3599541"/>
            <a:ext cx="134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P2P Comm data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A12509E-2248-69F2-8994-1D69D64A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82" y="279557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3B75AE-D56D-3BF7-8CF7-613272026010}"/>
              </a:ext>
            </a:extLst>
          </p:cNvPr>
          <p:cNvSpPr/>
          <p:nvPr/>
        </p:nvSpPr>
        <p:spPr>
          <a:xfrm>
            <a:off x="6733087" y="2611577"/>
            <a:ext cx="1253085" cy="119368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65CBE-F5CE-98CB-8756-C9CA3454341E}"/>
              </a:ext>
            </a:extLst>
          </p:cNvPr>
          <p:cNvSpPr txBox="1"/>
          <p:nvPr/>
        </p:nvSpPr>
        <p:spPr>
          <a:xfrm>
            <a:off x="6750498" y="2064122"/>
            <a:ext cx="134902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Web Host Program [FE]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DF0C9-518E-1C0C-0950-8A15B0F5A892}"/>
              </a:ext>
            </a:extLst>
          </p:cNvPr>
          <p:cNvSpPr txBox="1"/>
          <p:nvPr/>
        </p:nvSpPr>
        <p:spPr>
          <a:xfrm>
            <a:off x="6823117" y="2636606"/>
            <a:ext cx="156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4472C4">
                    <a:lumMod val="5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Flask Web host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3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F169EDB-B0CF-9342-1F5D-E4EF371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366" y="1903171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E3CA7C-1699-2E2C-4BE9-3D24D406430C}"/>
              </a:ext>
            </a:extLst>
          </p:cNvPr>
          <p:cNvSpPr txBox="1"/>
          <p:nvPr/>
        </p:nvSpPr>
        <p:spPr>
          <a:xfrm>
            <a:off x="8312366" y="1602675"/>
            <a:ext cx="14394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DABEAF3C-957E-0C6D-AC4F-475E1268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15" y="1900558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流程图: 磁盘 5">
            <a:extLst>
              <a:ext uri="{FF2B5EF4-FFF2-40B4-BE49-F238E27FC236}">
                <a16:creationId xmlns:a16="http://schemas.microsoft.com/office/drawing/2014/main" id="{E2A4867A-7E99-AF08-FF8B-B65580104994}"/>
              </a:ext>
            </a:extLst>
          </p:cNvPr>
          <p:cNvSpPr/>
          <p:nvPr/>
        </p:nvSpPr>
        <p:spPr>
          <a:xfrm>
            <a:off x="6968561" y="3985479"/>
            <a:ext cx="823692" cy="502762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database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7870F19-C1C8-6B13-E9F7-C19ECFDE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628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5A44C18-23B5-98EA-0FA8-4F02FB79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31" y="452129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4CC9CC8-AF7F-23DC-87BF-4F5E004EC2A1}"/>
              </a:ext>
            </a:extLst>
          </p:cNvPr>
          <p:cNvSpPr txBox="1"/>
          <p:nvPr/>
        </p:nvSpPr>
        <p:spPr>
          <a:xfrm>
            <a:off x="7577562" y="4644579"/>
            <a:ext cx="206405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Arrow: Left-Right 57">
            <a:extLst>
              <a:ext uri="{FF2B5EF4-FFF2-40B4-BE49-F238E27FC236}">
                <a16:creationId xmlns:a16="http://schemas.microsoft.com/office/drawing/2014/main" id="{1BC3D58D-5F66-DC1D-2F6B-7B684ECDAF73}"/>
              </a:ext>
            </a:extLst>
          </p:cNvPr>
          <p:cNvSpPr/>
          <p:nvPr/>
        </p:nvSpPr>
        <p:spPr>
          <a:xfrm>
            <a:off x="5145878" y="4567521"/>
            <a:ext cx="1625538" cy="218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87F0FF00-C4EE-9FB5-3D5B-69A9F28A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27" y="4445198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6621E1-C555-80D5-BCC7-D3DB92561482}"/>
              </a:ext>
            </a:extLst>
          </p:cNvPr>
          <p:cNvSpPr txBox="1"/>
          <p:nvPr/>
        </p:nvSpPr>
        <p:spPr>
          <a:xfrm>
            <a:off x="886198" y="754882"/>
            <a:ext cx="909967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Visualization: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0B28A-EE51-5CF0-96B7-74C976CB53D5}"/>
              </a:ext>
            </a:extLst>
          </p:cNvPr>
          <p:cNvCxnSpPr>
            <a:cxnSpLocks/>
          </p:cNvCxnSpPr>
          <p:nvPr/>
        </p:nvCxnSpPr>
        <p:spPr>
          <a:xfrm flipV="1">
            <a:off x="7380407" y="3622609"/>
            <a:ext cx="0" cy="352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8AB515C-F6C7-1D69-6FAB-75850C86F4D4}"/>
              </a:ext>
            </a:extLst>
          </p:cNvPr>
          <p:cNvSpPr/>
          <p:nvPr/>
        </p:nvSpPr>
        <p:spPr>
          <a:xfrm>
            <a:off x="8236810" y="4010936"/>
            <a:ext cx="1775906" cy="4232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Module 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F9EC7B1-E6F3-568A-D82F-130A8F6A9CE2}"/>
              </a:ext>
            </a:extLst>
          </p:cNvPr>
          <p:cNvSpPr/>
          <p:nvPr/>
        </p:nvSpPr>
        <p:spPr>
          <a:xfrm>
            <a:off x="5354914" y="2851268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1B0FB-CE2B-F5B8-AC34-D21DF08C3548}"/>
              </a:ext>
            </a:extLst>
          </p:cNvPr>
          <p:cNvSpPr txBox="1"/>
          <p:nvPr/>
        </p:nvSpPr>
        <p:spPr>
          <a:xfrm>
            <a:off x="5531574" y="3056421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Network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710D0E-8A0B-A169-DBF7-D2B7AF7B8A9D}"/>
              </a:ext>
            </a:extLst>
          </p:cNvPr>
          <p:cNvCxnSpPr>
            <a:cxnSpLocks/>
            <a:stCxn id="66" idx="1"/>
            <a:endCxn id="75" idx="4"/>
          </p:cNvCxnSpPr>
          <p:nvPr/>
        </p:nvCxnSpPr>
        <p:spPr>
          <a:xfrm flipH="1">
            <a:off x="7792253" y="4222543"/>
            <a:ext cx="44455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7C70390F-3189-4160-D2F3-8CEDBE95C1E7}"/>
              </a:ext>
            </a:extLst>
          </p:cNvPr>
          <p:cNvSpPr/>
          <p:nvPr/>
        </p:nvSpPr>
        <p:spPr>
          <a:xfrm>
            <a:off x="8508743" y="2467034"/>
            <a:ext cx="1253086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4C355C-BC84-C9FE-94A8-DF4E884E8933}"/>
              </a:ext>
            </a:extLst>
          </p:cNvPr>
          <p:cNvSpPr txBox="1"/>
          <p:nvPr/>
        </p:nvSpPr>
        <p:spPr>
          <a:xfrm>
            <a:off x="8689057" y="2662437"/>
            <a:ext cx="94041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rPr>
              <a:t>Internet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BA6E821E-6620-AD20-7EF9-63908D6DAFC9}"/>
              </a:ext>
            </a:extLst>
          </p:cNvPr>
          <p:cNvSpPr/>
          <p:nvPr/>
        </p:nvSpPr>
        <p:spPr>
          <a:xfrm>
            <a:off x="8906926" y="2054326"/>
            <a:ext cx="501127" cy="1979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4C861-1576-1EC4-DD88-BDD26A00A747}"/>
              </a:ext>
            </a:extLst>
          </p:cNvPr>
          <p:cNvCxnSpPr>
            <a:cxnSpLocks/>
          </p:cNvCxnSpPr>
          <p:nvPr/>
        </p:nvCxnSpPr>
        <p:spPr>
          <a:xfrm>
            <a:off x="8645943" y="2402138"/>
            <a:ext cx="11885" cy="161256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FFAEC82-04D9-07F9-92FD-8AEFA7B558A5}"/>
              </a:ext>
            </a:extLst>
          </p:cNvPr>
          <p:cNvCxnSpPr>
            <a:cxnSpLocks/>
          </p:cNvCxnSpPr>
          <p:nvPr/>
        </p:nvCxnSpPr>
        <p:spPr>
          <a:xfrm>
            <a:off x="9629468" y="2494342"/>
            <a:ext cx="0" cy="154174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7246E77-0C4B-2B53-EDD3-14A427683F45}"/>
              </a:ext>
            </a:extLst>
          </p:cNvPr>
          <p:cNvSpPr txBox="1"/>
          <p:nvPr/>
        </p:nvSpPr>
        <p:spPr>
          <a:xfrm>
            <a:off x="8952891" y="2123547"/>
            <a:ext cx="27116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8B686F-92D9-90BB-3800-0BEF5ADB80C2}"/>
              </a:ext>
            </a:extLst>
          </p:cNvPr>
          <p:cNvSpPr txBox="1"/>
          <p:nvPr/>
        </p:nvSpPr>
        <p:spPr>
          <a:xfrm>
            <a:off x="8303112" y="3282045"/>
            <a:ext cx="190263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Communication  and Connection State Data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27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26861FD-EEA2-5CF8-ECFF-374D80D13AFA}"/>
              </a:ext>
            </a:extLst>
          </p:cNvPr>
          <p:cNvSpPr/>
          <p:nvPr/>
        </p:nvSpPr>
        <p:spPr>
          <a:xfrm>
            <a:off x="7400169" y="1711397"/>
            <a:ext cx="1892112" cy="1888796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48F4DD-FA76-1F45-5099-31B14797EC5F}"/>
              </a:ext>
            </a:extLst>
          </p:cNvPr>
          <p:cNvSpPr/>
          <p:nvPr/>
        </p:nvSpPr>
        <p:spPr>
          <a:xfrm>
            <a:off x="3055432" y="1694461"/>
            <a:ext cx="4137104" cy="4087709"/>
          </a:xfrm>
          <a:prstGeom prst="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747C-4B6F-70ED-65F3-EB4B0AF7284C}"/>
              </a:ext>
            </a:extLst>
          </p:cNvPr>
          <p:cNvSpPr txBox="1"/>
          <p:nvPr/>
        </p:nvSpPr>
        <p:spPr>
          <a:xfrm>
            <a:off x="1726289" y="877406"/>
            <a:ext cx="70483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P2P Communication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Geolocation Topology Map</a:t>
            </a:r>
            <a:r>
              <a:rPr lang="en-US" altLang="zh-CN" sz="2000" b="1" dirty="0">
                <a:solidFill>
                  <a:prstClr val="black"/>
                </a:solidFill>
                <a:ea typeface="等线" panose="02010600030101010101" pitchFamily="2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Plugin Workflow</a:t>
            </a:r>
            <a:endParaRPr lang="en-SG" sz="20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60DF5C-8BB4-C709-F22A-28F0B85E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40" y="3008955"/>
            <a:ext cx="675174" cy="6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C321F-FE84-44F8-BB64-45539477D0A9}"/>
              </a:ext>
            </a:extLst>
          </p:cNvPr>
          <p:cNvSpPr txBox="1"/>
          <p:nvPr/>
        </p:nvSpPr>
        <p:spPr>
          <a:xfrm>
            <a:off x="5019424" y="1734828"/>
            <a:ext cx="216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p2pCommMapApp.py</a:t>
            </a:r>
            <a:endParaRPr lang="zh-CN" alt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65C7B-4C5B-6F9D-072E-0C0947558455}"/>
              </a:ext>
            </a:extLst>
          </p:cNvPr>
          <p:cNvSpPr/>
          <p:nvPr/>
        </p:nvSpPr>
        <p:spPr>
          <a:xfrm>
            <a:off x="3382332" y="1862660"/>
            <a:ext cx="1209900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Program </a:t>
            </a:r>
            <a:r>
              <a:rPr lang="en-US" altLang="zh-CN" sz="1400" dirty="0" err="1"/>
              <a:t>init</a:t>
            </a:r>
            <a:endParaRPr lang="zh-CN" altLang="en-US" sz="1400" dirty="0"/>
          </a:p>
        </p:txBody>
      </p:sp>
      <p:cxnSp>
        <p:nvCxnSpPr>
          <p:cNvPr id="9" name="直接箭头连接符 4">
            <a:extLst>
              <a:ext uri="{FF2B5EF4-FFF2-40B4-BE49-F238E27FC236}">
                <a16:creationId xmlns:a16="http://schemas.microsoft.com/office/drawing/2014/main" id="{EA4B53B2-B445-4173-669B-5FCD04B1CA6D}"/>
              </a:ext>
            </a:extLst>
          </p:cNvPr>
          <p:cNvCxnSpPr/>
          <p:nvPr/>
        </p:nvCxnSpPr>
        <p:spPr>
          <a:xfrm>
            <a:off x="3909223" y="2201214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B19265B-AE4D-02BC-B0A9-8C00D3DA2ED4}"/>
              </a:ext>
            </a:extLst>
          </p:cNvPr>
          <p:cNvSpPr/>
          <p:nvPr/>
        </p:nvSpPr>
        <p:spPr>
          <a:xfrm>
            <a:off x="3382332" y="2705270"/>
            <a:ext cx="1602262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Load Configuration </a:t>
            </a:r>
            <a:endParaRPr lang="zh-CN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693D2-C81E-BD25-3946-8473788D62B8}"/>
              </a:ext>
            </a:extLst>
          </p:cNvPr>
          <p:cNvSpPr txBox="1"/>
          <p:nvPr/>
        </p:nvSpPr>
        <p:spPr>
          <a:xfrm>
            <a:off x="3934020" y="2294310"/>
            <a:ext cx="13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直接箭头连接符 4">
            <a:extLst>
              <a:ext uri="{FF2B5EF4-FFF2-40B4-BE49-F238E27FC236}">
                <a16:creationId xmlns:a16="http://schemas.microsoft.com/office/drawing/2014/main" id="{207DA9D6-CEB1-6A07-7D9F-FC9EB0B0E9AA}"/>
              </a:ext>
            </a:extLst>
          </p:cNvPr>
          <p:cNvCxnSpPr>
            <a:cxnSpLocks/>
          </p:cNvCxnSpPr>
          <p:nvPr/>
        </p:nvCxnSpPr>
        <p:spPr>
          <a:xfrm>
            <a:off x="3921621" y="3043824"/>
            <a:ext cx="0" cy="1442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1D899D-16B1-8AB1-6123-9593BA497DF0}"/>
              </a:ext>
            </a:extLst>
          </p:cNvPr>
          <p:cNvSpPr/>
          <p:nvPr/>
        </p:nvSpPr>
        <p:spPr>
          <a:xfrm>
            <a:off x="3262413" y="4540342"/>
            <a:ext cx="1209900" cy="4446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Flask Web Host App</a:t>
            </a:r>
            <a:endParaRPr lang="zh-CN" altLang="en-US" sz="1400" dirty="0"/>
          </a:p>
        </p:txBody>
      </p:sp>
      <p:cxnSp>
        <p:nvCxnSpPr>
          <p:cNvPr id="16" name="直接箭头连接符 63">
            <a:extLst>
              <a:ext uri="{FF2B5EF4-FFF2-40B4-BE49-F238E27FC236}">
                <a16:creationId xmlns:a16="http://schemas.microsoft.com/office/drawing/2014/main" id="{2FF274BE-081A-971D-ED39-5C82B29C0740}"/>
              </a:ext>
            </a:extLst>
          </p:cNvPr>
          <p:cNvCxnSpPr>
            <a:cxnSpLocks/>
          </p:cNvCxnSpPr>
          <p:nvPr/>
        </p:nvCxnSpPr>
        <p:spPr>
          <a:xfrm>
            <a:off x="3966125" y="3400077"/>
            <a:ext cx="168010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3710A-DC17-52CA-C703-22BA1FE46381}"/>
              </a:ext>
            </a:extLst>
          </p:cNvPr>
          <p:cNvSpPr/>
          <p:nvPr/>
        </p:nvSpPr>
        <p:spPr>
          <a:xfrm>
            <a:off x="5658632" y="3221736"/>
            <a:ext cx="127144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Manager</a:t>
            </a:r>
            <a:endParaRPr lang="zh-CN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BCEDB-5F4D-FCD8-E188-268DF55EF2FB}"/>
              </a:ext>
            </a:extLst>
          </p:cNvPr>
          <p:cNvSpPr txBox="1"/>
          <p:nvPr/>
        </p:nvSpPr>
        <p:spPr>
          <a:xfrm>
            <a:off x="3934020" y="3069543"/>
            <a:ext cx="171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Data Processing thread</a:t>
            </a:r>
          </a:p>
        </p:txBody>
      </p:sp>
      <p:cxnSp>
        <p:nvCxnSpPr>
          <p:cNvPr id="21" name="直接箭头连接符 63">
            <a:extLst>
              <a:ext uri="{FF2B5EF4-FFF2-40B4-BE49-F238E27FC236}">
                <a16:creationId xmlns:a16="http://schemas.microsoft.com/office/drawing/2014/main" id="{ACED7660-A5AA-09FA-7AF8-C78E5C9494A5}"/>
              </a:ext>
            </a:extLst>
          </p:cNvPr>
          <p:cNvCxnSpPr>
            <a:cxnSpLocks/>
          </p:cNvCxnSpPr>
          <p:nvPr/>
        </p:nvCxnSpPr>
        <p:spPr>
          <a:xfrm>
            <a:off x="6192652" y="3577016"/>
            <a:ext cx="0" cy="337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EDC264-239C-164F-59DF-077A3219B9E1}"/>
              </a:ext>
            </a:extLst>
          </p:cNvPr>
          <p:cNvSpPr/>
          <p:nvPr/>
        </p:nvSpPr>
        <p:spPr>
          <a:xfrm>
            <a:off x="5250444" y="3910944"/>
            <a:ext cx="1842376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DB Data Fetch Module</a:t>
            </a:r>
            <a:endParaRPr lang="zh-CN" alt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70122-993C-1B3E-BD4E-655F0208A4F3}"/>
              </a:ext>
            </a:extLst>
          </p:cNvPr>
          <p:cNvSpPr/>
          <p:nvPr/>
        </p:nvSpPr>
        <p:spPr>
          <a:xfrm>
            <a:off x="5140312" y="4550121"/>
            <a:ext cx="1767390" cy="335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Process Module</a:t>
            </a:r>
            <a:endParaRPr lang="zh-CN" altLang="en-US" sz="1400" dirty="0"/>
          </a:p>
        </p:txBody>
      </p:sp>
      <p:cxnSp>
        <p:nvCxnSpPr>
          <p:cNvPr id="27" name="直接箭头连接符 100">
            <a:extLst>
              <a:ext uri="{FF2B5EF4-FFF2-40B4-BE49-F238E27FC236}">
                <a16:creationId xmlns:a16="http://schemas.microsoft.com/office/drawing/2014/main" id="{0347FCE6-94D0-EAAA-F633-321974AB2CAC}"/>
              </a:ext>
            </a:extLst>
          </p:cNvPr>
          <p:cNvCxnSpPr>
            <a:cxnSpLocks/>
          </p:cNvCxnSpPr>
          <p:nvPr/>
        </p:nvCxnSpPr>
        <p:spPr>
          <a:xfrm flipH="1">
            <a:off x="4509695" y="4729144"/>
            <a:ext cx="55081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F0F6D-9813-B701-89C9-B9954BB2A2E7}"/>
              </a:ext>
            </a:extLst>
          </p:cNvPr>
          <p:cNvSpPr txBox="1"/>
          <p:nvPr/>
        </p:nvSpPr>
        <p:spPr>
          <a:xfrm>
            <a:off x="4509614" y="4229040"/>
            <a:ext cx="573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JSON </a:t>
            </a:r>
          </a:p>
          <a:p>
            <a:r>
              <a:rPr lang="en-US" altLang="zh-CN" sz="1100" dirty="0"/>
              <a:t>object</a:t>
            </a:r>
            <a:endParaRPr lang="zh-CN" altLang="en-US" sz="1100" dirty="0"/>
          </a:p>
        </p:txBody>
      </p:sp>
      <p:cxnSp>
        <p:nvCxnSpPr>
          <p:cNvPr id="31" name="直接箭头连接符 63">
            <a:extLst>
              <a:ext uri="{FF2B5EF4-FFF2-40B4-BE49-F238E27FC236}">
                <a16:creationId xmlns:a16="http://schemas.microsoft.com/office/drawing/2014/main" id="{3AE20E97-875B-4F84-3893-CBD23066FBB9}"/>
              </a:ext>
            </a:extLst>
          </p:cNvPr>
          <p:cNvCxnSpPr>
            <a:cxnSpLocks/>
          </p:cNvCxnSpPr>
          <p:nvPr/>
        </p:nvCxnSpPr>
        <p:spPr>
          <a:xfrm>
            <a:off x="5497560" y="4257541"/>
            <a:ext cx="0" cy="292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3A1F93-29EC-4E51-60FC-30A50863F0F8}"/>
              </a:ext>
            </a:extLst>
          </p:cNvPr>
          <p:cNvSpPr txBox="1"/>
          <p:nvPr/>
        </p:nvSpPr>
        <p:spPr>
          <a:xfrm>
            <a:off x="5466663" y="4265258"/>
            <a:ext cx="1154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Node data </a:t>
            </a:r>
            <a:endParaRPr lang="zh-CN" altLang="en-US" sz="11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C48C17B-5D9A-DBF6-D5D1-229843FC762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080846" y="3051774"/>
            <a:ext cx="719783" cy="3146751"/>
          </a:xfrm>
          <a:prstGeom prst="bentConnector4">
            <a:avLst>
              <a:gd name="adj1" fmla="val -31760"/>
              <a:gd name="adj2" fmla="val 10001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F09E31D-4056-D7CA-5199-667BBC59023B}"/>
              </a:ext>
            </a:extLst>
          </p:cNvPr>
          <p:cNvSpPr txBox="1"/>
          <p:nvPr/>
        </p:nvSpPr>
        <p:spPr>
          <a:xfrm>
            <a:off x="3806117" y="5222049"/>
            <a:ext cx="2472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Update the data fetch request based on the user’s setting  </a:t>
            </a:r>
            <a:endParaRPr lang="zh-CN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19EF7-C5E1-A960-ADE1-01ED8C5D943C}"/>
              </a:ext>
            </a:extLst>
          </p:cNvPr>
          <p:cNvSpPr txBox="1"/>
          <p:nvPr/>
        </p:nvSpPr>
        <p:spPr>
          <a:xfrm>
            <a:off x="5071656" y="4872807"/>
            <a:ext cx="1846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1100" dirty="0"/>
              <a:t>Create Node, comm-link Json  </a:t>
            </a:r>
            <a:endParaRPr lang="zh-CN" altLang="en-US" sz="1100" dirty="0"/>
          </a:p>
        </p:txBody>
      </p:sp>
      <p:pic>
        <p:nvPicPr>
          <p:cNvPr id="42" name="Picture 2" descr="How to Add a Browser Tab Icon to Your Websites! - DEV Community">
            <a:extLst>
              <a:ext uri="{FF2B5EF4-FFF2-40B4-BE49-F238E27FC236}">
                <a16:creationId xmlns:a16="http://schemas.microsoft.com/office/drawing/2014/main" id="{E339F914-E74A-1B10-33C4-48979287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80" y="4024106"/>
            <a:ext cx="897787" cy="50276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8457A9C-9AB9-2B24-73C0-F6E6AAF3F34B}"/>
              </a:ext>
            </a:extLst>
          </p:cNvPr>
          <p:cNvSpPr txBox="1"/>
          <p:nvPr/>
        </p:nvSpPr>
        <p:spPr>
          <a:xfrm>
            <a:off x="1704382" y="2432809"/>
            <a:ext cx="152183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4" name="直接箭头连接符 100">
            <a:extLst>
              <a:ext uri="{FF2B5EF4-FFF2-40B4-BE49-F238E27FC236}">
                <a16:creationId xmlns:a16="http://schemas.microsoft.com/office/drawing/2014/main" id="{BF8E39C6-0DB5-EF8D-941E-28D23BEE2B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6927" y="3684129"/>
            <a:ext cx="0" cy="3399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8959829-912B-760B-FFDE-D516B1158682}"/>
              </a:ext>
            </a:extLst>
          </p:cNvPr>
          <p:cNvCxnSpPr>
            <a:cxnSpLocks/>
            <a:stCxn id="42" idx="2"/>
            <a:endCxn id="15" idx="1"/>
          </p:cNvCxnSpPr>
          <p:nvPr/>
        </p:nvCxnSpPr>
        <p:spPr>
          <a:xfrm rot="16200000" flipH="1">
            <a:off x="2613581" y="4113860"/>
            <a:ext cx="235824" cy="10618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22BEB2-9764-1E7C-15DB-C36108B6E7C6}"/>
              </a:ext>
            </a:extLst>
          </p:cNvPr>
          <p:cNvSpPr txBox="1"/>
          <p:nvPr/>
        </p:nvSpPr>
        <p:spPr>
          <a:xfrm>
            <a:off x="2117124" y="4774997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User’s setting </a:t>
            </a:r>
            <a:endParaRPr lang="zh-CN" altLang="en-US" sz="1100" dirty="0"/>
          </a:p>
        </p:txBody>
      </p:sp>
      <p:sp>
        <p:nvSpPr>
          <p:cNvPr id="51" name="流程图: 磁盘 5">
            <a:extLst>
              <a:ext uri="{FF2B5EF4-FFF2-40B4-BE49-F238E27FC236}">
                <a16:creationId xmlns:a16="http://schemas.microsoft.com/office/drawing/2014/main" id="{6AE3E959-2BCF-BB83-0C6A-2C875A4747D2}"/>
              </a:ext>
            </a:extLst>
          </p:cNvPr>
          <p:cNvSpPr/>
          <p:nvPr/>
        </p:nvSpPr>
        <p:spPr>
          <a:xfrm>
            <a:off x="7777799" y="5076872"/>
            <a:ext cx="1080120" cy="5760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Database</a:t>
            </a:r>
            <a:endParaRPr lang="zh-CN" altLang="en-US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9D7D31-F580-A1DE-3A9C-2E47C9FAF2B4}"/>
              </a:ext>
            </a:extLst>
          </p:cNvPr>
          <p:cNvSpPr/>
          <p:nvPr/>
        </p:nvSpPr>
        <p:spPr>
          <a:xfrm>
            <a:off x="7545497" y="2754195"/>
            <a:ext cx="1282496" cy="5589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Random test generate module </a:t>
            </a:r>
            <a:endParaRPr lang="en-SG" sz="1100" b="1" dirty="0"/>
          </a:p>
        </p:txBody>
      </p:sp>
      <p:pic>
        <p:nvPicPr>
          <p:cNvPr id="5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BA3C89D6-3697-19E3-DB1D-A522B7C2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652" y="2003424"/>
            <a:ext cx="633261" cy="6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D4754B-D5BF-CC88-6B57-36CD1C4410D5}"/>
              </a:ext>
            </a:extLst>
          </p:cNvPr>
          <p:cNvCxnSpPr>
            <a:cxnSpLocks/>
            <a:stCxn id="51" idx="2"/>
            <a:endCxn id="24" idx="3"/>
          </p:cNvCxnSpPr>
          <p:nvPr/>
        </p:nvCxnSpPr>
        <p:spPr>
          <a:xfrm rot="10800000">
            <a:off x="7092821" y="4078816"/>
            <a:ext cx="684979" cy="12860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D78225D-CB50-D26D-FD66-E05B25B6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56" y="2025923"/>
            <a:ext cx="621280" cy="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2CBE0AB-E07D-6DDA-58F2-5EF91921AE00}"/>
              </a:ext>
            </a:extLst>
          </p:cNvPr>
          <p:cNvSpPr/>
          <p:nvPr/>
        </p:nvSpPr>
        <p:spPr>
          <a:xfrm>
            <a:off x="7856507" y="4210841"/>
            <a:ext cx="1435776" cy="4321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Data Collection module </a:t>
            </a:r>
            <a:endParaRPr lang="zh-CN" altLang="en-US" sz="1400" dirty="0"/>
          </a:p>
        </p:txBody>
      </p:sp>
      <p:cxnSp>
        <p:nvCxnSpPr>
          <p:cNvPr id="62" name="直接箭头连接符 63">
            <a:extLst>
              <a:ext uri="{FF2B5EF4-FFF2-40B4-BE49-F238E27FC236}">
                <a16:creationId xmlns:a16="http://schemas.microsoft.com/office/drawing/2014/main" id="{53F7CBED-FC87-E7BC-FE2F-61898A872A9F}"/>
              </a:ext>
            </a:extLst>
          </p:cNvPr>
          <p:cNvCxnSpPr>
            <a:cxnSpLocks/>
          </p:cNvCxnSpPr>
          <p:nvPr/>
        </p:nvCxnSpPr>
        <p:spPr>
          <a:xfrm>
            <a:off x="8295566" y="3684129"/>
            <a:ext cx="0" cy="5267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FD4CE43-101B-679F-8938-B7FE4C4C4EE1}"/>
              </a:ext>
            </a:extLst>
          </p:cNvPr>
          <p:cNvCxnSpPr>
            <a:cxnSpLocks/>
          </p:cNvCxnSpPr>
          <p:nvPr/>
        </p:nvCxnSpPr>
        <p:spPr>
          <a:xfrm>
            <a:off x="8295566" y="4659927"/>
            <a:ext cx="0" cy="4522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D4A9685-670C-433A-8D2B-3ADBF8212E26}"/>
              </a:ext>
            </a:extLst>
          </p:cNvPr>
          <p:cNvSpPr txBox="1"/>
          <p:nvPr/>
        </p:nvSpPr>
        <p:spPr>
          <a:xfrm>
            <a:off x="7427220" y="1776682"/>
            <a:ext cx="173669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Monitored devices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3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68E4A-31CE-A999-746C-FC861225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1" y="3504857"/>
            <a:ext cx="9390476" cy="2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844E6-2E03-277F-5705-C6870485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1" y="676619"/>
            <a:ext cx="9447619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B3431-ED1C-2C8D-079A-BEBC908A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19" y="392434"/>
            <a:ext cx="8933098" cy="3160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C67BD-8246-3E2A-42C6-8428FC74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11" y="3429000"/>
            <a:ext cx="8933098" cy="311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28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2024-10-19T23:59:04Z</dcterms:created>
  <dcterms:modified xsi:type="dcterms:W3CDTF">2024-12-19T07:44:53Z</dcterms:modified>
</cp:coreProperties>
</file>