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245" r:id="rId2"/>
    <p:sldId id="1321" r:id="rId3"/>
    <p:sldId id="1322" r:id="rId4"/>
    <p:sldId id="1323" r:id="rId5"/>
    <p:sldId id="1335" r:id="rId6"/>
    <p:sldId id="1336" r:id="rId7"/>
    <p:sldId id="1332" r:id="rId8"/>
    <p:sldId id="1338" r:id="rId9"/>
    <p:sldId id="1339" r:id="rId10"/>
    <p:sldId id="1340" r:id="rId11"/>
    <p:sldId id="1341" r:id="rId12"/>
    <p:sldId id="1294" r:id="rId13"/>
    <p:sldId id="1328" r:id="rId14"/>
    <p:sldId id="1333" r:id="rId15"/>
    <p:sldId id="1342" r:id="rId16"/>
    <p:sldId id="1337" r:id="rId17"/>
    <p:sldId id="1329" r:id="rId18"/>
    <p:sldId id="1330" r:id="rId19"/>
    <p:sldId id="1331" r:id="rId20"/>
    <p:sldId id="1327" r:id="rId21"/>
    <p:sldId id="1289" r:id="rId22"/>
    <p:sldId id="1301" r:id="rId23"/>
    <p:sldId id="1303" r:id="rId24"/>
    <p:sldId id="1304" r:id="rId25"/>
    <p:sldId id="1305" r:id="rId26"/>
    <p:sldId id="1302" r:id="rId27"/>
    <p:sldId id="1296" r:id="rId28"/>
    <p:sldId id="1299" r:id="rId29"/>
    <p:sldId id="1334" r:id="rId30"/>
    <p:sldId id="1343" r:id="rId31"/>
    <p:sldId id="1324" r:id="rId32"/>
    <p:sldId id="1326" r:id="rId33"/>
    <p:sldId id="1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271FAF3-EC53-FB46-9DAD-0A2B3AE93285}">
          <p14:sldIdLst>
            <p14:sldId id="1245"/>
            <p14:sldId id="1321"/>
            <p14:sldId id="1322"/>
            <p14:sldId id="1323"/>
            <p14:sldId id="1335"/>
            <p14:sldId id="1336"/>
            <p14:sldId id="1332"/>
            <p14:sldId id="1338"/>
            <p14:sldId id="1339"/>
            <p14:sldId id="1340"/>
            <p14:sldId id="1341"/>
            <p14:sldId id="1294"/>
            <p14:sldId id="1328"/>
            <p14:sldId id="1333"/>
            <p14:sldId id="1342"/>
            <p14:sldId id="1337"/>
            <p14:sldId id="1329"/>
            <p14:sldId id="1330"/>
            <p14:sldId id="1331"/>
            <p14:sldId id="1327"/>
            <p14:sldId id="1289"/>
            <p14:sldId id="1301"/>
            <p14:sldId id="1303"/>
            <p14:sldId id="1304"/>
            <p14:sldId id="1305"/>
            <p14:sldId id="1302"/>
            <p14:sldId id="1296"/>
            <p14:sldId id="1299"/>
            <p14:sldId id="1334"/>
            <p14:sldId id="1343"/>
            <p14:sldId id="1324"/>
            <p14:sldId id="1326"/>
            <p14:sldId id="1300"/>
          </p14:sldIdLst>
        </p14:section>
        <p14:section name="Template Instructions" id="{289D2175-3D47-D845-8C9F-DBF98C939DC8}">
          <p14:sldIdLst/>
        </p14:section>
        <p14:section name="Master Layout Examples" id="{A3AB0BA5-98EE-4C47-B54B-F2349772EDCA}">
          <p14:sldIdLst/>
        </p14:section>
        <p14:section name="Graphic Elements" id="{DFC6CE6F-0DEA-6E44-A9B8-3B650F15BD0B}">
          <p14:sldIdLst/>
        </p14:section>
        <p14:section name="Charts and Tables" id="{9C57BB74-E394-9E46-B5CD-8F75AA20B279}">
          <p14:sldIdLst/>
        </p14:section>
        <p14:section name="Sample Slides" id="{902188A0-193B-B149-ADB6-075FF19670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 Han Siong" initials="LHS" lastIdx="1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373737"/>
    <a:srgbClr val="1D3444"/>
    <a:srgbClr val="262626"/>
    <a:srgbClr val="C0C2C4"/>
    <a:srgbClr val="2C2C2E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6404" autoAdjust="0"/>
  </p:normalViewPr>
  <p:slideViewPr>
    <p:cSldViewPr snapToGrid="0">
      <p:cViewPr varScale="1">
        <p:scale>
          <a:sx n="112" d="100"/>
          <a:sy n="112" d="100"/>
        </p:scale>
        <p:origin x="10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180"/>
    </p:cViewPr>
  </p:sorterViewPr>
  <p:notesViewPr>
    <p:cSldViewPr snapToGrid="0">
      <p:cViewPr varScale="1">
        <p:scale>
          <a:sx n="67" d="100"/>
          <a:sy n="67" d="100"/>
        </p:scale>
        <p:origin x="24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7E53-1CE3-49CF-BEC0-C519E0FA3347}" type="datetimeFigureOut">
              <a:rPr lang="en-US" smtClean="0">
                <a:solidFill>
                  <a:schemeClr val="accent3"/>
                </a:solidFill>
              </a:rPr>
              <a:t>1/13/2021</a:t>
            </a:fld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83E-24A4-4387-8DF9-8FCB4F0AD8E6}" type="slidenum">
              <a:rPr lang="en-US" smtClean="0">
                <a:solidFill>
                  <a:schemeClr val="accent3"/>
                </a:solidFill>
              </a:rPr>
              <a:t>‹#›</a:t>
            </a:fld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8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A6DB8CD-164A-47EF-B91E-A9DE241A0C17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30E9F770-F35E-4BF4-98EB-1874ED65D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2713" indent="-112713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30188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42900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460375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571500" indent="-11112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684213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801688" indent="-117475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914400" indent="-112713" algn="l" defTabSz="914400" rtl="0" eaLnBrk="1" latinLnBrk="0" hangingPunct="1">
      <a:lnSpc>
        <a:spcPct val="85000"/>
      </a:lnSpc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9F770-F35E-4BF4-98EB-1874ED65D1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lack Stand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BAB53-DA2E-C54A-ADF8-53066F3D91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28" y="5626605"/>
            <a:ext cx="2937872" cy="81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0" y="2436307"/>
            <a:ext cx="6724650" cy="1477328"/>
          </a:xfrm>
        </p:spPr>
        <p:txBody>
          <a:bodyPr wrap="square" anchor="b">
            <a:spAutoFit/>
          </a:bodyPr>
          <a:lstStyle>
            <a:lvl1pPr algn="l">
              <a:lnSpc>
                <a:spcPct val="80000"/>
              </a:lnSpc>
              <a:defRPr sz="6000">
                <a:ln w="9525" cap="rnd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4365591"/>
            <a:ext cx="6724650" cy="2074414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4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54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b="0" spc="50" baseline="0">
                <a:solidFill>
                  <a:schemeClr val="bg2"/>
                </a:solidFill>
              </a:defRPr>
            </a:lvl3pPr>
            <a:lvl4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 b="0" spc="0">
                <a:solidFill>
                  <a:schemeClr val="bg1"/>
                </a:solidFill>
              </a:defRPr>
            </a:lvl4pPr>
            <a:lvl5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24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styles: subtitle</a:t>
            </a:r>
          </a:p>
          <a:p>
            <a:pPr lvl="1"/>
            <a:r>
              <a:rPr lang="en-US" dirty="0"/>
              <a:t>Second level: name</a:t>
            </a:r>
          </a:p>
          <a:p>
            <a:pPr lvl="2"/>
            <a:r>
              <a:rPr lang="en-US" dirty="0"/>
              <a:t>Third level: position/title</a:t>
            </a:r>
          </a:p>
          <a:p>
            <a:pPr lvl="3"/>
            <a:r>
              <a:rPr lang="en-US" dirty="0"/>
              <a:t>Fourth level: date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7C6403-C2B0-4709-BEB5-E21E2D054A25}"/>
              </a:ext>
            </a:extLst>
          </p:cNvPr>
          <p:cNvCxnSpPr>
            <a:cxnSpLocks/>
          </p:cNvCxnSpPr>
          <p:nvPr userDrawn="1"/>
        </p:nvCxnSpPr>
        <p:spPr>
          <a:xfrm>
            <a:off x="457200" y="4108450"/>
            <a:ext cx="48133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3B351C-A4EE-47A3-82A1-40E905B43CCD}"/>
              </a:ext>
            </a:extLst>
          </p:cNvPr>
          <p:cNvSpPr/>
          <p:nvPr userDrawn="1"/>
        </p:nvSpPr>
        <p:spPr>
          <a:xfrm>
            <a:off x="4959913" y="-1"/>
            <a:ext cx="7232087" cy="2366874"/>
          </a:xfrm>
          <a:custGeom>
            <a:avLst/>
            <a:gdLst>
              <a:gd name="connsiteX0" fmla="*/ 0 w 7232087"/>
              <a:gd name="connsiteY0" fmla="*/ 0 h 2366874"/>
              <a:gd name="connsiteX1" fmla="*/ 150075 w 7232087"/>
              <a:gd name="connsiteY1" fmla="*/ 0 h 2366874"/>
              <a:gd name="connsiteX2" fmla="*/ 150078 w 7232087"/>
              <a:gd name="connsiteY2" fmla="*/ 1 h 2366874"/>
              <a:gd name="connsiteX3" fmla="*/ 1504285 w 7232087"/>
              <a:gd name="connsiteY3" fmla="*/ 1 h 2366874"/>
              <a:gd name="connsiteX4" fmla="*/ 7232087 w 7232087"/>
              <a:gd name="connsiteY4" fmla="*/ 1832657 h 2366874"/>
              <a:gd name="connsiteX5" fmla="*/ 7232087 w 7232087"/>
              <a:gd name="connsiteY5" fmla="*/ 2366874 h 2366874"/>
              <a:gd name="connsiteX6" fmla="*/ 0 w 7232087"/>
              <a:gd name="connsiteY6" fmla="*/ 0 h 236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2087" h="2366874">
                <a:moveTo>
                  <a:pt x="0" y="0"/>
                </a:moveTo>
                <a:lnTo>
                  <a:pt x="150075" y="0"/>
                </a:lnTo>
                <a:lnTo>
                  <a:pt x="150078" y="1"/>
                </a:lnTo>
                <a:lnTo>
                  <a:pt x="1504285" y="1"/>
                </a:lnTo>
                <a:lnTo>
                  <a:pt x="7232087" y="1832657"/>
                </a:lnTo>
                <a:lnTo>
                  <a:pt x="7232087" y="23668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9ADFB20-CE8A-4A02-980E-02103DA5D04D}"/>
              </a:ext>
            </a:extLst>
          </p:cNvPr>
          <p:cNvSpPr/>
          <p:nvPr userDrawn="1"/>
        </p:nvSpPr>
        <p:spPr>
          <a:xfrm>
            <a:off x="969789" y="0"/>
            <a:ext cx="11222210" cy="3672739"/>
          </a:xfrm>
          <a:custGeom>
            <a:avLst/>
            <a:gdLst>
              <a:gd name="connsiteX0" fmla="*/ 0 w 11222210"/>
              <a:gd name="connsiteY0" fmla="*/ 0 h 3672739"/>
              <a:gd name="connsiteX1" fmla="*/ 3990123 w 11222210"/>
              <a:gd name="connsiteY1" fmla="*/ 0 h 3672739"/>
              <a:gd name="connsiteX2" fmla="*/ 11222210 w 11222210"/>
              <a:gd name="connsiteY2" fmla="*/ 2366874 h 3672739"/>
              <a:gd name="connsiteX3" fmla="*/ 11222210 w 11222210"/>
              <a:gd name="connsiteY3" fmla="*/ 3672739 h 3672739"/>
              <a:gd name="connsiteX4" fmla="*/ 0 w 11222210"/>
              <a:gd name="connsiteY4" fmla="*/ 0 h 36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10" h="3672739">
                <a:moveTo>
                  <a:pt x="0" y="0"/>
                </a:moveTo>
                <a:lnTo>
                  <a:pt x="3990123" y="0"/>
                </a:lnTo>
                <a:lnTo>
                  <a:pt x="11222210" y="2366874"/>
                </a:lnTo>
                <a:lnTo>
                  <a:pt x="11222210" y="367273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9AF9E5-2A57-4198-AD83-B83A731BA064}"/>
              </a:ext>
            </a:extLst>
          </p:cNvPr>
          <p:cNvSpPr/>
          <p:nvPr userDrawn="1"/>
        </p:nvSpPr>
        <p:spPr>
          <a:xfrm>
            <a:off x="12192000" y="2333700"/>
            <a:ext cx="211755" cy="102152"/>
          </a:xfrm>
          <a:custGeom>
            <a:avLst/>
            <a:gdLst>
              <a:gd name="connsiteX0" fmla="*/ 211755 w 211755"/>
              <a:gd name="connsiteY0" fmla="*/ 0 h 102152"/>
              <a:gd name="connsiteX1" fmla="*/ 210765 w 211755"/>
              <a:gd name="connsiteY1" fmla="*/ 102152 h 102152"/>
              <a:gd name="connsiteX2" fmla="*/ 0 w 211755"/>
              <a:gd name="connsiteY2" fmla="*/ 33174 h 102152"/>
              <a:gd name="connsiteX3" fmla="*/ 0 w 211755"/>
              <a:gd name="connsiteY3" fmla="*/ 33173 h 102152"/>
              <a:gd name="connsiteX4" fmla="*/ 210765 w 211755"/>
              <a:gd name="connsiteY4" fmla="*/ 102151 h 102152"/>
              <a:gd name="connsiteX5" fmla="*/ 211755 w 211755"/>
              <a:gd name="connsiteY5" fmla="*/ 0 h 1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55" h="102152">
                <a:moveTo>
                  <a:pt x="211755" y="0"/>
                </a:moveTo>
                <a:lnTo>
                  <a:pt x="210765" y="102152"/>
                </a:lnTo>
                <a:lnTo>
                  <a:pt x="0" y="33174"/>
                </a:lnTo>
                <a:lnTo>
                  <a:pt x="0" y="33173"/>
                </a:lnTo>
                <a:lnTo>
                  <a:pt x="210765" y="102151"/>
                </a:lnTo>
                <a:lnTo>
                  <a:pt x="21175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2F3CC4-9606-4E53-A622-4673CD23228F}"/>
              </a:ext>
            </a:extLst>
          </p:cNvPr>
          <p:cNvSpPr/>
          <p:nvPr userDrawn="1"/>
        </p:nvSpPr>
        <p:spPr>
          <a:xfrm>
            <a:off x="6371924" y="0"/>
            <a:ext cx="5845476" cy="1857398"/>
          </a:xfrm>
          <a:custGeom>
            <a:avLst/>
            <a:gdLst>
              <a:gd name="connsiteX0" fmla="*/ 0 w 7899400"/>
              <a:gd name="connsiteY0" fmla="*/ 0 h 3086100"/>
              <a:gd name="connsiteX1" fmla="*/ 7899400 w 7899400"/>
              <a:gd name="connsiteY1" fmla="*/ 0 h 3086100"/>
              <a:gd name="connsiteX2" fmla="*/ 7899400 w 7899400"/>
              <a:gd name="connsiteY2" fmla="*/ 3086100 h 3086100"/>
              <a:gd name="connsiteX3" fmla="*/ 0 w 7899400"/>
              <a:gd name="connsiteY3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3086100">
                <a:moveTo>
                  <a:pt x="0" y="0"/>
                </a:moveTo>
                <a:lnTo>
                  <a:pt x="7899400" y="0"/>
                </a:lnTo>
                <a:lnTo>
                  <a:pt x="7899400" y="30861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2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8A98BB-1323-40AE-BD7B-03146CA9976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100"/>
            <a:ext cx="3454400" cy="44577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B2C515F-1E57-4A3B-9E47-8A7381E7FE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8800" y="1943100"/>
            <a:ext cx="3454400" cy="4457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4D69AE9-BA87-40DD-95DB-B6CE8597D2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0400" y="1943100"/>
            <a:ext cx="3454400" cy="4457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E9BA8E-8BF2-458F-AFEC-73F2D07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003DEBD-293F-4817-8905-6EDCC3BAC8B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339FB-85DA-4B5F-903E-C7DC8965D94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8FA402D-8265-4389-AB41-CAE6A862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0AD8EE2-D532-4A78-A680-7C2CF646D51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971B7-757A-4B7B-B932-50CE0B707B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943101"/>
            <a:ext cx="24384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6CC814C8-2E3E-4B10-ABDC-C0D3E962EBF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909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38922D6-B529-4B9D-BF69-C765B5C679E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3246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C102AF4-3DE7-49FB-8721-6DF46E4B9B9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258300" y="1943101"/>
            <a:ext cx="2476500" cy="4457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A7A74-A715-4F42-A1A6-5E00285DD09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07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5F77-2A4A-4F54-8774-A2D2FE1B8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CEA3C8-8FFE-4A25-A7FC-795689BBA77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343CE-6603-4E39-995D-22078B156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0295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5CEA3C8-8FFE-4A25-A7FC-795689BBA77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90499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4DC85-42D4-451E-96C8-A29F8E55E1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90898F-F6B6-4613-9DA6-A9B6F6895A99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C01DD5C-3C40-4B22-9DE1-47ED845E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558B425-DEB4-4629-8309-21751F73D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5C43A9A-D97F-4E56-82A0-48843FE1B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081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8958D-B40C-4BF8-9C9C-B33419EB0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/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/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4AF5-ADC9-49FE-85E5-3CD0794FA0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05186D-4E5F-41AF-A5CF-38A6C7C49C28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CEA688-720D-4CDE-B585-683610A85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461BAA6-C1CF-457B-BF22-F399A001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6AE3D74-0F31-4C61-BB34-7876D9F3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173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8238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/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/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574D4-07D7-4289-838F-6C40B3DD97E6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54E5-2D92-43C7-B374-53BCBFE95E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91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F642A-4EEE-412A-A117-B5D467656B7B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F02C8FE-E179-4381-B0C0-F7ADA270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628DD47-18DB-4FB8-BF58-9676F046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F0F689-13A3-4BDA-B74F-C0F7DBAA9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9EE-F3B6-4D8D-989D-B47E32AD3B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6510C-1BB6-4C1F-9108-FFEA82816141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918C9-54DF-4896-BE0F-D29AF2C29D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8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D5FA88A-DC59-463A-BE5C-DD261A85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>
                <a:ln w="31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6FA95-4EDC-4CF4-8F63-931BC182C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02" y="1670860"/>
            <a:ext cx="4362449" cy="4729939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B581FA09-FE0A-4508-9AB5-6EC12D5A2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2" y="1670860"/>
            <a:ext cx="4362449" cy="4729939"/>
          </a:xfrm>
        </p:spPr>
        <p:txBody>
          <a:bodyPr/>
          <a:lstStyle>
            <a:lvl1pPr>
              <a:spcBef>
                <a:spcPts val="240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F6075601-E013-4B6C-BD9A-CFF7EDCE21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670860"/>
            <a:ext cx="457200" cy="4729939"/>
          </a:xfrm>
        </p:spPr>
        <p:txBody>
          <a:bodyPr/>
          <a:lstStyle>
            <a:lvl1pPr algn="r">
              <a:spcBef>
                <a:spcPts val="24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accent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##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53B70BE1-F8D6-460B-A598-366D0AACA1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01" y="1670860"/>
            <a:ext cx="457200" cy="4729939"/>
          </a:xfrm>
        </p:spPr>
        <p:txBody>
          <a:bodyPr/>
          <a:lstStyle>
            <a:lvl1pPr algn="r">
              <a:spcBef>
                <a:spcPts val="2400"/>
              </a:spcBef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  <a:lvl2pPr marL="0" indent="0" algn="r">
              <a:spcBef>
                <a:spcPts val="1200"/>
              </a:spcBef>
              <a:spcAft>
                <a:spcPts val="0"/>
              </a:spcAft>
              <a:buFont typeface="CiscoSansTT ExtraLight" panose="020B0303020201020303" pitchFamily="34" charset="0"/>
              <a:buChar char="​"/>
              <a:defRPr>
                <a:solidFill>
                  <a:schemeClr val="accent1"/>
                </a:solidFill>
              </a:defRPr>
            </a:lvl2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##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2992D-16B8-47F1-93CA-DFA50064D1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B57A4F-E741-4EE0-9574-541A44E493C8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8543C4-5FBD-42E7-8996-346808F6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2A8AD15-2AED-484F-9653-94E5569A0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A2E2F80-1BF1-4C63-8B12-E0E969D67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50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DEA6-9557-4A7A-9513-F9268BD2AF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38A97C-5FAB-4C57-947A-104E0DBF8AE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EFE7216-0D64-442C-9221-9F51EA103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5E34A5-2AB6-4FAC-9644-24C8650C6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4C34CAA-EAA1-4C2D-8D4F-EFDFB425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35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Blac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72ADB-57CD-43BD-92FF-B6E70706EF64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BADE-7D7E-43C8-8395-1A617BB620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14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Lef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45350" y="0"/>
            <a:ext cx="4945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243762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87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C8B3-7C58-43CE-8B80-1A1816695C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372DA8-EA38-4E55-81EB-4D0341BA6541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0AAA458-4DF3-494F-A7F7-13BEF803B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D98790-00C8-42BC-867F-D7BD9623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B02285A-2DAE-402F-8B34-6E15BDB04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284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Graphic Righ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945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945062" y="0"/>
            <a:ext cx="7246938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2BE-2589-4721-9F92-39EA5CC71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520" y="914400"/>
            <a:ext cx="4053630" cy="5029200"/>
          </a:xfrm>
        </p:spPr>
        <p:txBody>
          <a:bodyPr anchor="ctr"/>
          <a:lstStyle>
            <a:lvl1pPr>
              <a:defRPr sz="3200">
                <a:solidFill>
                  <a:schemeClr val="bg2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bg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tabLst/>
              <a:defRPr sz="1800">
                <a:solidFill>
                  <a:schemeClr val="bg1"/>
                </a:solidFill>
              </a:defRPr>
            </a:lvl3pPr>
            <a:lvl4pPr marL="51435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defRPr sz="2400" b="0" spc="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4143C-D74C-46F8-B6DC-2A59F6AB4733}"/>
              </a:ext>
            </a:extLst>
          </p:cNvPr>
          <p:cNvSpPr/>
          <p:nvPr userDrawn="1"/>
        </p:nvSpPr>
        <p:spPr>
          <a:xfrm>
            <a:off x="4954687" y="596766"/>
            <a:ext cx="358458" cy="25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4E3C-C2BE-4821-A8A5-25991F4481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6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3850784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2E82D-9AAD-4530-8DBD-499DCE49B905}"/>
              </a:ext>
            </a:extLst>
          </p:cNvPr>
          <p:cNvSpPr/>
          <p:nvPr userDrawn="1"/>
        </p:nvSpPr>
        <p:spPr>
          <a:xfrm>
            <a:off x="3860442" y="656823"/>
            <a:ext cx="457198" cy="16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BC92F8B9-3829-40B9-9C28-ECC6CF83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463550"/>
            <a:ext cx="6648323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A2CBD2-99CA-4B30-B251-799EA3573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9572" y="1943100"/>
            <a:ext cx="664897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E1864-99F2-44F2-BE0B-A6F6C24C6A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0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8908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152366-B2E3-4D5C-ADA6-A44D813B5D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2A6727-14C5-4855-8F49-51273A8601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32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865621" cy="110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152366-B2E3-4D5C-ADA6-A44D813B5D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3DBFE3-F1CA-4F8D-9494-09CC9D54FB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0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34063" y="280462"/>
            <a:ext cx="524404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D8A387C-DDB4-4A39-8CC9-FD749C49F5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644DDC8-68CC-4548-B4B4-EDE12C5A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CDCD105-F0AD-4840-9940-1572E3E3E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E48476-0577-441C-BEE0-DAC2BBE32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4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Righ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-9663" y="0"/>
            <a:ext cx="58335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180E1-11A9-46AF-BA08-9A22E41B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4865621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11842-2883-4603-B8AD-D8A835177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829526"/>
            <a:ext cx="4866100" cy="45712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5F2D7-220E-4653-B42A-C695C923D517}"/>
              </a:ext>
            </a:extLst>
          </p:cNvPr>
          <p:cNvSpPr/>
          <p:nvPr userDrawn="1"/>
        </p:nvSpPr>
        <p:spPr>
          <a:xfrm>
            <a:off x="5823870" y="280462"/>
            <a:ext cx="534597" cy="1126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C99E2B5-5378-4393-A42D-4553D9389B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23870" y="0"/>
            <a:ext cx="6368130" cy="685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a chart, Graphic, Icon, or Photo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4CCA-E9E2-4330-A579-3DD266DE49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59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53040"/>
            <a:ext cx="3168649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457200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>
          <a:xfrm>
            <a:off x="457202" y="2870461"/>
            <a:ext cx="3168648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1"/>
          </p:nvPr>
        </p:nvSpPr>
        <p:spPr>
          <a:xfrm>
            <a:off x="4517975" y="1953040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29" name="Straight Connector 28"/>
          <p:cNvCxnSpPr>
            <a:cxnSpLocks/>
          </p:cNvCxnSpPr>
          <p:nvPr userDrawn="1"/>
        </p:nvCxnSpPr>
        <p:spPr>
          <a:xfrm>
            <a:off x="4517974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0" name="Text Placeholder 2"/>
          <p:cNvSpPr>
            <a:spLocks noGrp="1"/>
          </p:cNvSpPr>
          <p:nvPr>
            <p:ph type="body" idx="12"/>
          </p:nvPr>
        </p:nvSpPr>
        <p:spPr>
          <a:xfrm>
            <a:off x="4517974" y="2870461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3"/>
          </p:nvPr>
        </p:nvSpPr>
        <p:spPr>
          <a:xfrm>
            <a:off x="8566148" y="1953040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4"/>
          </p:nvPr>
        </p:nvSpPr>
        <p:spPr>
          <a:xfrm>
            <a:off x="8566148" y="2870461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5"/>
          </p:nvPr>
        </p:nvSpPr>
        <p:spPr>
          <a:xfrm>
            <a:off x="457201" y="3730908"/>
            <a:ext cx="3168647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39" name="Straight Connector 38"/>
          <p:cNvCxnSpPr>
            <a:cxnSpLocks/>
          </p:cNvCxnSpPr>
          <p:nvPr userDrawn="1"/>
        </p:nvCxnSpPr>
        <p:spPr>
          <a:xfrm>
            <a:off x="457200" y="4458882"/>
            <a:ext cx="3168648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0" name="Text Placeholder 2"/>
          <p:cNvSpPr>
            <a:spLocks noGrp="1"/>
          </p:cNvSpPr>
          <p:nvPr>
            <p:ph type="body" idx="16"/>
          </p:nvPr>
        </p:nvSpPr>
        <p:spPr>
          <a:xfrm>
            <a:off x="457201" y="4648329"/>
            <a:ext cx="3168647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7"/>
          </p:nvPr>
        </p:nvSpPr>
        <p:spPr>
          <a:xfrm>
            <a:off x="4441776" y="3730908"/>
            <a:ext cx="3308442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4517974" y="4458882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3" name="Text Placeholder 2"/>
          <p:cNvSpPr>
            <a:spLocks noGrp="1"/>
          </p:cNvSpPr>
          <p:nvPr>
            <p:ph type="body" idx="18"/>
          </p:nvPr>
        </p:nvSpPr>
        <p:spPr>
          <a:xfrm>
            <a:off x="4517975" y="4648329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19"/>
          </p:nvPr>
        </p:nvSpPr>
        <p:spPr>
          <a:xfrm>
            <a:off x="8566148" y="3730908"/>
            <a:ext cx="316865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sz="4800" b="0" spc="-15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</a:t>
            </a:r>
          </a:p>
        </p:txBody>
      </p:sp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8566148" y="268101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5" name="Straight Connector 44"/>
          <p:cNvCxnSpPr>
            <a:cxnSpLocks/>
          </p:cNvCxnSpPr>
          <p:nvPr userDrawn="1"/>
        </p:nvCxnSpPr>
        <p:spPr>
          <a:xfrm>
            <a:off x="8566148" y="4462944"/>
            <a:ext cx="316865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6" name="Text Placeholder 2"/>
          <p:cNvSpPr>
            <a:spLocks noGrp="1"/>
          </p:cNvSpPr>
          <p:nvPr userDrawn="1">
            <p:ph type="body" idx="20"/>
          </p:nvPr>
        </p:nvSpPr>
        <p:spPr>
          <a:xfrm>
            <a:off x="8566148" y="4648329"/>
            <a:ext cx="316865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27D6DA-95E1-4BBD-B884-D448EEEE77E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5553E-678D-4D27-8561-65DB1FC95AE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64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7149D1-A68A-4D26-BAC3-30B06B5D1B96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0D7C5A-45F9-47DB-BBBE-F7B18BFE8BFB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3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2695785"/>
            <a:ext cx="3454399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cxnSp>
        <p:nvCxnSpPr>
          <p:cNvPr id="16" name="Straight Connector 15"/>
          <p:cNvCxnSpPr>
            <a:cxnSpLocks/>
          </p:cNvCxnSpPr>
          <p:nvPr userDrawn="1"/>
        </p:nvCxnSpPr>
        <p:spPr>
          <a:xfrm>
            <a:off x="4572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" name="Text Placeholder 2"/>
          <p:cNvSpPr>
            <a:spLocks noGrp="1"/>
          </p:cNvSpPr>
          <p:nvPr>
            <p:ph type="body" idx="10"/>
          </p:nvPr>
        </p:nvSpPr>
        <p:spPr>
          <a:xfrm>
            <a:off x="457202" y="3613206"/>
            <a:ext cx="3454398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368801" y="2695785"/>
            <a:ext cx="345440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43688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Text Placeholder 2"/>
          <p:cNvSpPr>
            <a:spLocks noGrp="1"/>
          </p:cNvSpPr>
          <p:nvPr>
            <p:ph type="body" idx="12"/>
          </p:nvPr>
        </p:nvSpPr>
        <p:spPr>
          <a:xfrm>
            <a:off x="4368800" y="3613206"/>
            <a:ext cx="345440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280400" y="2695785"/>
            <a:ext cx="3454400" cy="664797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US" sz="4800" b="0" kern="1200" spc="-15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Stat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4"/>
          </p:nvPr>
        </p:nvSpPr>
        <p:spPr>
          <a:xfrm>
            <a:off x="8280400" y="3613206"/>
            <a:ext cx="3454400" cy="2215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1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8280400" y="3423759"/>
            <a:ext cx="3454400" cy="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32B4AB-8CDF-4DE9-99AB-969EB80A572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A70D-80B6-4EA8-86E6-8B06EF3D1C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6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626409" y="1197749"/>
            <a:ext cx="8939182" cy="5170298"/>
            <a:chOff x="1097280" y="932122"/>
            <a:chExt cx="9429985" cy="5454173"/>
          </a:xfrm>
          <a:solidFill>
            <a:schemeClr val="bg2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8548870" y="1873309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8617716" y="2121514"/>
              <a:ext cx="160337" cy="147655"/>
            </a:xfrm>
            <a:custGeom>
              <a:avLst/>
              <a:gdLst>
                <a:gd name="T0" fmla="*/ 24 w 75"/>
                <a:gd name="T1" fmla="*/ 4 h 69"/>
                <a:gd name="T2" fmla="*/ 24 w 75"/>
                <a:gd name="T3" fmla="*/ 4 h 69"/>
                <a:gd name="T4" fmla="*/ 24 w 75"/>
                <a:gd name="T5" fmla="*/ 4 h 69"/>
                <a:gd name="T6" fmla="*/ 21 w 75"/>
                <a:gd name="T7" fmla="*/ 13 h 69"/>
                <a:gd name="T8" fmla="*/ 10 w 75"/>
                <a:gd name="T9" fmla="*/ 40 h 69"/>
                <a:gd name="T10" fmla="*/ 5 w 75"/>
                <a:gd name="T11" fmla="*/ 45 h 69"/>
                <a:gd name="T12" fmla="*/ 2 w 75"/>
                <a:gd name="T13" fmla="*/ 48 h 69"/>
                <a:gd name="T14" fmla="*/ 3 w 75"/>
                <a:gd name="T15" fmla="*/ 54 h 69"/>
                <a:gd name="T16" fmla="*/ 6 w 75"/>
                <a:gd name="T17" fmla="*/ 55 h 69"/>
                <a:gd name="T18" fmla="*/ 10 w 75"/>
                <a:gd name="T19" fmla="*/ 60 h 69"/>
                <a:gd name="T20" fmla="*/ 9 w 75"/>
                <a:gd name="T21" fmla="*/ 63 h 69"/>
                <a:gd name="T22" fmla="*/ 16 w 75"/>
                <a:gd name="T23" fmla="*/ 68 h 69"/>
                <a:gd name="T24" fmla="*/ 22 w 75"/>
                <a:gd name="T25" fmla="*/ 66 h 69"/>
                <a:gd name="T26" fmla="*/ 40 w 75"/>
                <a:gd name="T27" fmla="*/ 50 h 69"/>
                <a:gd name="T28" fmla="*/ 43 w 75"/>
                <a:gd name="T29" fmla="*/ 49 h 69"/>
                <a:gd name="T30" fmla="*/ 49 w 75"/>
                <a:gd name="T31" fmla="*/ 57 h 69"/>
                <a:gd name="T32" fmla="*/ 52 w 75"/>
                <a:gd name="T33" fmla="*/ 61 h 69"/>
                <a:gd name="T34" fmla="*/ 64 w 75"/>
                <a:gd name="T35" fmla="*/ 65 h 69"/>
                <a:gd name="T36" fmla="*/ 67 w 75"/>
                <a:gd name="T37" fmla="*/ 65 h 69"/>
                <a:gd name="T38" fmla="*/ 73 w 75"/>
                <a:gd name="T39" fmla="*/ 60 h 69"/>
                <a:gd name="T40" fmla="*/ 71 w 75"/>
                <a:gd name="T41" fmla="*/ 53 h 69"/>
                <a:gd name="T42" fmla="*/ 70 w 75"/>
                <a:gd name="T43" fmla="*/ 52 h 69"/>
                <a:gd name="T44" fmla="*/ 64 w 75"/>
                <a:gd name="T45" fmla="*/ 46 h 69"/>
                <a:gd name="T46" fmla="*/ 59 w 75"/>
                <a:gd name="T47" fmla="*/ 34 h 69"/>
                <a:gd name="T48" fmla="*/ 54 w 75"/>
                <a:gd name="T49" fmla="*/ 28 h 69"/>
                <a:gd name="T50" fmla="*/ 42 w 75"/>
                <a:gd name="T51" fmla="*/ 14 h 69"/>
                <a:gd name="T52" fmla="*/ 39 w 75"/>
                <a:gd name="T53" fmla="*/ 13 h 69"/>
                <a:gd name="T54" fmla="*/ 37 w 75"/>
                <a:gd name="T55" fmla="*/ 10 h 69"/>
                <a:gd name="T56" fmla="*/ 43 w 75"/>
                <a:gd name="T57" fmla="*/ 4 h 69"/>
                <a:gd name="T58" fmla="*/ 43 w 75"/>
                <a:gd name="T59" fmla="*/ 1 h 69"/>
                <a:gd name="T60" fmla="*/ 40 w 75"/>
                <a:gd name="T61" fmla="*/ 0 h 69"/>
                <a:gd name="T62" fmla="*/ 34 w 75"/>
                <a:gd name="T63" fmla="*/ 1 h 69"/>
                <a:gd name="T64" fmla="*/ 27 w 75"/>
                <a:gd name="T65" fmla="*/ 1 h 69"/>
                <a:gd name="T66" fmla="*/ 24 w 75"/>
                <a:gd name="T67" fmla="*/ 4 h 69"/>
                <a:gd name="T68" fmla="*/ 24 w 75"/>
                <a:gd name="T69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69">
                  <a:moveTo>
                    <a:pt x="24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7"/>
                    <a:pt x="22" y="10"/>
                    <a:pt x="21" y="13"/>
                  </a:cubicBezTo>
                  <a:cubicBezTo>
                    <a:pt x="18" y="22"/>
                    <a:pt x="12" y="30"/>
                    <a:pt x="10" y="40"/>
                  </a:cubicBezTo>
                  <a:cubicBezTo>
                    <a:pt x="9" y="42"/>
                    <a:pt x="7" y="43"/>
                    <a:pt x="5" y="45"/>
                  </a:cubicBezTo>
                  <a:cubicBezTo>
                    <a:pt x="4" y="45"/>
                    <a:pt x="3" y="46"/>
                    <a:pt x="2" y="48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4" y="55"/>
                    <a:pt x="5" y="55"/>
                    <a:pt x="6" y="55"/>
                  </a:cubicBezTo>
                  <a:cubicBezTo>
                    <a:pt x="9" y="56"/>
                    <a:pt x="10" y="58"/>
                    <a:pt x="10" y="60"/>
                  </a:cubicBezTo>
                  <a:cubicBezTo>
                    <a:pt x="10" y="61"/>
                    <a:pt x="9" y="62"/>
                    <a:pt x="9" y="63"/>
                  </a:cubicBezTo>
                  <a:cubicBezTo>
                    <a:pt x="9" y="67"/>
                    <a:pt x="12" y="69"/>
                    <a:pt x="16" y="68"/>
                  </a:cubicBezTo>
                  <a:cubicBezTo>
                    <a:pt x="18" y="67"/>
                    <a:pt x="21" y="67"/>
                    <a:pt x="22" y="66"/>
                  </a:cubicBezTo>
                  <a:cubicBezTo>
                    <a:pt x="27" y="60"/>
                    <a:pt x="36" y="58"/>
                    <a:pt x="40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6" y="51"/>
                    <a:pt x="49" y="53"/>
                    <a:pt x="49" y="57"/>
                  </a:cubicBezTo>
                  <a:cubicBezTo>
                    <a:pt x="50" y="59"/>
                    <a:pt x="50" y="61"/>
                    <a:pt x="52" y="61"/>
                  </a:cubicBezTo>
                  <a:cubicBezTo>
                    <a:pt x="56" y="63"/>
                    <a:pt x="60" y="64"/>
                    <a:pt x="64" y="65"/>
                  </a:cubicBezTo>
                  <a:cubicBezTo>
                    <a:pt x="65" y="66"/>
                    <a:pt x="67" y="65"/>
                    <a:pt x="67" y="65"/>
                  </a:cubicBezTo>
                  <a:cubicBezTo>
                    <a:pt x="69" y="63"/>
                    <a:pt x="71" y="61"/>
                    <a:pt x="73" y="60"/>
                  </a:cubicBezTo>
                  <a:cubicBezTo>
                    <a:pt x="75" y="58"/>
                    <a:pt x="74" y="54"/>
                    <a:pt x="71" y="53"/>
                  </a:cubicBezTo>
                  <a:cubicBezTo>
                    <a:pt x="71" y="53"/>
                    <a:pt x="70" y="53"/>
                    <a:pt x="70" y="52"/>
                  </a:cubicBezTo>
                  <a:cubicBezTo>
                    <a:pt x="66" y="51"/>
                    <a:pt x="64" y="49"/>
                    <a:pt x="64" y="46"/>
                  </a:cubicBezTo>
                  <a:cubicBezTo>
                    <a:pt x="64" y="41"/>
                    <a:pt x="63" y="37"/>
                    <a:pt x="59" y="34"/>
                  </a:cubicBezTo>
                  <a:cubicBezTo>
                    <a:pt x="58" y="32"/>
                    <a:pt x="55" y="31"/>
                    <a:pt x="54" y="28"/>
                  </a:cubicBezTo>
                  <a:cubicBezTo>
                    <a:pt x="52" y="22"/>
                    <a:pt x="45" y="20"/>
                    <a:pt x="42" y="14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5" y="12"/>
                    <a:pt x="35" y="12"/>
                    <a:pt x="37" y="10"/>
                  </a:cubicBezTo>
                  <a:cubicBezTo>
                    <a:pt x="39" y="8"/>
                    <a:pt x="41" y="6"/>
                    <a:pt x="43" y="4"/>
                  </a:cubicBezTo>
                  <a:cubicBezTo>
                    <a:pt x="43" y="3"/>
                    <a:pt x="43" y="2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8" y="1"/>
                    <a:pt x="36" y="2"/>
                    <a:pt x="34" y="1"/>
                  </a:cubicBezTo>
                  <a:cubicBezTo>
                    <a:pt x="32" y="1"/>
                    <a:pt x="29" y="1"/>
                    <a:pt x="27" y="1"/>
                  </a:cubicBezTo>
                  <a:cubicBezTo>
                    <a:pt x="26" y="2"/>
                    <a:pt x="25" y="3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8825157" y="1906826"/>
              <a:ext cx="0" cy="2718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9052528" y="3042772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7392995" y="2780979"/>
              <a:ext cx="1812" cy="27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9512704" y="207622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9300733" y="1011838"/>
              <a:ext cx="1226532" cy="1492855"/>
            </a:xfrm>
            <a:custGeom>
              <a:avLst/>
              <a:gdLst>
                <a:gd name="T0" fmla="*/ 402 w 573"/>
                <a:gd name="T1" fmla="*/ 471 h 697"/>
                <a:gd name="T2" fmla="*/ 444 w 573"/>
                <a:gd name="T3" fmla="*/ 456 h 697"/>
                <a:gd name="T4" fmla="*/ 421 w 573"/>
                <a:gd name="T5" fmla="*/ 407 h 697"/>
                <a:gd name="T6" fmla="*/ 433 w 573"/>
                <a:gd name="T7" fmla="*/ 393 h 697"/>
                <a:gd name="T8" fmla="*/ 437 w 573"/>
                <a:gd name="T9" fmla="*/ 395 h 697"/>
                <a:gd name="T10" fmla="*/ 469 w 573"/>
                <a:gd name="T11" fmla="*/ 370 h 697"/>
                <a:gd name="T12" fmla="*/ 481 w 573"/>
                <a:gd name="T13" fmla="*/ 326 h 697"/>
                <a:gd name="T14" fmla="*/ 469 w 573"/>
                <a:gd name="T15" fmla="*/ 300 h 697"/>
                <a:gd name="T16" fmla="*/ 491 w 573"/>
                <a:gd name="T17" fmla="*/ 314 h 697"/>
                <a:gd name="T18" fmla="*/ 490 w 573"/>
                <a:gd name="T19" fmla="*/ 261 h 697"/>
                <a:gd name="T20" fmla="*/ 520 w 573"/>
                <a:gd name="T21" fmla="*/ 176 h 697"/>
                <a:gd name="T22" fmla="*/ 541 w 573"/>
                <a:gd name="T23" fmla="*/ 153 h 697"/>
                <a:gd name="T24" fmla="*/ 540 w 573"/>
                <a:gd name="T25" fmla="*/ 104 h 697"/>
                <a:gd name="T26" fmla="*/ 467 w 573"/>
                <a:gd name="T27" fmla="*/ 136 h 697"/>
                <a:gd name="T28" fmla="*/ 480 w 573"/>
                <a:gd name="T29" fmla="*/ 122 h 697"/>
                <a:gd name="T30" fmla="*/ 450 w 573"/>
                <a:gd name="T31" fmla="*/ 106 h 697"/>
                <a:gd name="T32" fmla="*/ 396 w 573"/>
                <a:gd name="T33" fmla="*/ 96 h 697"/>
                <a:gd name="T34" fmla="*/ 508 w 573"/>
                <a:gd name="T35" fmla="*/ 62 h 697"/>
                <a:gd name="T36" fmla="*/ 442 w 573"/>
                <a:gd name="T37" fmla="*/ 33 h 697"/>
                <a:gd name="T38" fmla="*/ 406 w 573"/>
                <a:gd name="T39" fmla="*/ 33 h 697"/>
                <a:gd name="T40" fmla="*/ 374 w 573"/>
                <a:gd name="T41" fmla="*/ 13 h 697"/>
                <a:gd name="T42" fmla="*/ 373 w 573"/>
                <a:gd name="T43" fmla="*/ 17 h 697"/>
                <a:gd name="T44" fmla="*/ 326 w 573"/>
                <a:gd name="T45" fmla="*/ 19 h 697"/>
                <a:gd name="T46" fmla="*/ 301 w 573"/>
                <a:gd name="T47" fmla="*/ 64 h 697"/>
                <a:gd name="T48" fmla="*/ 274 w 573"/>
                <a:gd name="T49" fmla="*/ 43 h 697"/>
                <a:gd name="T50" fmla="*/ 249 w 573"/>
                <a:gd name="T51" fmla="*/ 68 h 697"/>
                <a:gd name="T52" fmla="*/ 235 w 573"/>
                <a:gd name="T53" fmla="*/ 71 h 697"/>
                <a:gd name="T54" fmla="*/ 235 w 573"/>
                <a:gd name="T55" fmla="*/ 70 h 697"/>
                <a:gd name="T56" fmla="*/ 182 w 573"/>
                <a:gd name="T57" fmla="*/ 58 h 697"/>
                <a:gd name="T58" fmla="*/ 151 w 573"/>
                <a:gd name="T59" fmla="*/ 83 h 697"/>
                <a:gd name="T60" fmla="*/ 105 w 573"/>
                <a:gd name="T61" fmla="*/ 124 h 697"/>
                <a:gd name="T62" fmla="*/ 81 w 573"/>
                <a:gd name="T63" fmla="*/ 154 h 697"/>
                <a:gd name="T64" fmla="*/ 18 w 573"/>
                <a:gd name="T65" fmla="*/ 194 h 697"/>
                <a:gd name="T66" fmla="*/ 49 w 573"/>
                <a:gd name="T67" fmla="*/ 208 h 697"/>
                <a:gd name="T68" fmla="*/ 14 w 573"/>
                <a:gd name="T69" fmla="*/ 240 h 697"/>
                <a:gd name="T70" fmla="*/ 64 w 573"/>
                <a:gd name="T71" fmla="*/ 261 h 697"/>
                <a:gd name="T72" fmla="*/ 102 w 573"/>
                <a:gd name="T73" fmla="*/ 324 h 697"/>
                <a:gd name="T74" fmla="*/ 107 w 573"/>
                <a:gd name="T75" fmla="*/ 369 h 697"/>
                <a:gd name="T76" fmla="*/ 102 w 573"/>
                <a:gd name="T77" fmla="*/ 397 h 697"/>
                <a:gd name="T78" fmla="*/ 94 w 573"/>
                <a:gd name="T79" fmla="*/ 417 h 697"/>
                <a:gd name="T80" fmla="*/ 122 w 573"/>
                <a:gd name="T81" fmla="*/ 419 h 697"/>
                <a:gd name="T82" fmla="*/ 128 w 573"/>
                <a:gd name="T83" fmla="*/ 448 h 697"/>
                <a:gd name="T84" fmla="*/ 96 w 573"/>
                <a:gd name="T85" fmla="*/ 447 h 697"/>
                <a:gd name="T86" fmla="*/ 109 w 573"/>
                <a:gd name="T87" fmla="*/ 457 h 697"/>
                <a:gd name="T88" fmla="*/ 128 w 573"/>
                <a:gd name="T89" fmla="*/ 472 h 697"/>
                <a:gd name="T90" fmla="*/ 102 w 573"/>
                <a:gd name="T91" fmla="*/ 506 h 697"/>
                <a:gd name="T92" fmla="*/ 79 w 573"/>
                <a:gd name="T93" fmla="*/ 533 h 697"/>
                <a:gd name="T94" fmla="*/ 85 w 573"/>
                <a:gd name="T95" fmla="*/ 541 h 697"/>
                <a:gd name="T96" fmla="*/ 98 w 573"/>
                <a:gd name="T97" fmla="*/ 594 h 697"/>
                <a:gd name="T98" fmla="*/ 92 w 573"/>
                <a:gd name="T99" fmla="*/ 625 h 697"/>
                <a:gd name="T100" fmla="*/ 102 w 573"/>
                <a:gd name="T101" fmla="*/ 662 h 697"/>
                <a:gd name="T102" fmla="*/ 150 w 573"/>
                <a:gd name="T103" fmla="*/ 695 h 697"/>
                <a:gd name="T104" fmla="*/ 186 w 573"/>
                <a:gd name="T105" fmla="*/ 643 h 697"/>
                <a:gd name="T106" fmla="*/ 212 w 573"/>
                <a:gd name="T107" fmla="*/ 604 h 697"/>
                <a:gd name="T108" fmla="*/ 259 w 573"/>
                <a:gd name="T109" fmla="*/ 576 h 697"/>
                <a:gd name="T110" fmla="*/ 356 w 573"/>
                <a:gd name="T111" fmla="*/ 524 h 697"/>
                <a:gd name="T112" fmla="*/ 507 w 573"/>
                <a:gd name="T113" fmla="*/ 171 h 697"/>
                <a:gd name="T114" fmla="*/ 248 w 573"/>
                <a:gd name="T115" fmla="*/ 573 h 697"/>
                <a:gd name="T116" fmla="*/ 337 w 573"/>
                <a:gd name="T117" fmla="*/ 42 h 697"/>
                <a:gd name="T118" fmla="*/ 381 w 573"/>
                <a:gd name="T119" fmla="*/ 463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3" h="697">
                  <a:moveTo>
                    <a:pt x="432" y="486"/>
                  </a:moveTo>
                  <a:cubicBezTo>
                    <a:pt x="433" y="486"/>
                    <a:pt x="433" y="484"/>
                    <a:pt x="433" y="483"/>
                  </a:cubicBezTo>
                  <a:cubicBezTo>
                    <a:pt x="433" y="483"/>
                    <a:pt x="432" y="483"/>
                    <a:pt x="432" y="482"/>
                  </a:cubicBezTo>
                  <a:cubicBezTo>
                    <a:pt x="425" y="480"/>
                    <a:pt x="418" y="482"/>
                    <a:pt x="412" y="478"/>
                  </a:cubicBezTo>
                  <a:cubicBezTo>
                    <a:pt x="408" y="475"/>
                    <a:pt x="403" y="476"/>
                    <a:pt x="398" y="477"/>
                  </a:cubicBezTo>
                  <a:cubicBezTo>
                    <a:pt x="397" y="478"/>
                    <a:pt x="396" y="477"/>
                    <a:pt x="395" y="477"/>
                  </a:cubicBezTo>
                  <a:cubicBezTo>
                    <a:pt x="395" y="477"/>
                    <a:pt x="394" y="476"/>
                    <a:pt x="394" y="476"/>
                  </a:cubicBezTo>
                  <a:cubicBezTo>
                    <a:pt x="393" y="475"/>
                    <a:pt x="393" y="474"/>
                    <a:pt x="394" y="473"/>
                  </a:cubicBezTo>
                  <a:cubicBezTo>
                    <a:pt x="397" y="472"/>
                    <a:pt x="400" y="472"/>
                    <a:pt x="402" y="471"/>
                  </a:cubicBezTo>
                  <a:cubicBezTo>
                    <a:pt x="405" y="470"/>
                    <a:pt x="407" y="467"/>
                    <a:pt x="407" y="463"/>
                  </a:cubicBezTo>
                  <a:cubicBezTo>
                    <a:pt x="406" y="460"/>
                    <a:pt x="406" y="457"/>
                    <a:pt x="405" y="454"/>
                  </a:cubicBezTo>
                  <a:cubicBezTo>
                    <a:pt x="405" y="453"/>
                    <a:pt x="407" y="451"/>
                    <a:pt x="409" y="451"/>
                  </a:cubicBezTo>
                  <a:cubicBezTo>
                    <a:pt x="410" y="451"/>
                    <a:pt x="411" y="452"/>
                    <a:pt x="411" y="453"/>
                  </a:cubicBezTo>
                  <a:cubicBezTo>
                    <a:pt x="413" y="459"/>
                    <a:pt x="415" y="465"/>
                    <a:pt x="419" y="470"/>
                  </a:cubicBezTo>
                  <a:cubicBezTo>
                    <a:pt x="422" y="473"/>
                    <a:pt x="425" y="476"/>
                    <a:pt x="430" y="475"/>
                  </a:cubicBezTo>
                  <a:cubicBezTo>
                    <a:pt x="432" y="475"/>
                    <a:pt x="435" y="475"/>
                    <a:pt x="437" y="475"/>
                  </a:cubicBezTo>
                  <a:cubicBezTo>
                    <a:pt x="443" y="475"/>
                    <a:pt x="444" y="475"/>
                    <a:pt x="444" y="470"/>
                  </a:cubicBezTo>
                  <a:cubicBezTo>
                    <a:pt x="444" y="465"/>
                    <a:pt x="444" y="460"/>
                    <a:pt x="444" y="456"/>
                  </a:cubicBezTo>
                  <a:cubicBezTo>
                    <a:pt x="445" y="451"/>
                    <a:pt x="440" y="447"/>
                    <a:pt x="442" y="442"/>
                  </a:cubicBezTo>
                  <a:cubicBezTo>
                    <a:pt x="442" y="441"/>
                    <a:pt x="440" y="440"/>
                    <a:pt x="440" y="438"/>
                  </a:cubicBezTo>
                  <a:cubicBezTo>
                    <a:pt x="437" y="432"/>
                    <a:pt x="432" y="428"/>
                    <a:pt x="427" y="424"/>
                  </a:cubicBezTo>
                  <a:cubicBezTo>
                    <a:pt x="424" y="423"/>
                    <a:pt x="422" y="421"/>
                    <a:pt x="420" y="419"/>
                  </a:cubicBezTo>
                  <a:cubicBezTo>
                    <a:pt x="419" y="418"/>
                    <a:pt x="418" y="417"/>
                    <a:pt x="418" y="415"/>
                  </a:cubicBezTo>
                  <a:cubicBezTo>
                    <a:pt x="417" y="412"/>
                    <a:pt x="416" y="408"/>
                    <a:pt x="416" y="405"/>
                  </a:cubicBezTo>
                  <a:cubicBezTo>
                    <a:pt x="416" y="404"/>
                    <a:pt x="416" y="403"/>
                    <a:pt x="417" y="402"/>
                  </a:cubicBezTo>
                  <a:cubicBezTo>
                    <a:pt x="418" y="402"/>
                    <a:pt x="420" y="402"/>
                    <a:pt x="420" y="403"/>
                  </a:cubicBezTo>
                  <a:cubicBezTo>
                    <a:pt x="421" y="404"/>
                    <a:pt x="421" y="406"/>
                    <a:pt x="421" y="407"/>
                  </a:cubicBezTo>
                  <a:cubicBezTo>
                    <a:pt x="421" y="413"/>
                    <a:pt x="424" y="417"/>
                    <a:pt x="429" y="420"/>
                  </a:cubicBezTo>
                  <a:cubicBezTo>
                    <a:pt x="432" y="422"/>
                    <a:pt x="434" y="425"/>
                    <a:pt x="438" y="426"/>
                  </a:cubicBezTo>
                  <a:cubicBezTo>
                    <a:pt x="440" y="426"/>
                    <a:pt x="442" y="426"/>
                    <a:pt x="442" y="424"/>
                  </a:cubicBezTo>
                  <a:cubicBezTo>
                    <a:pt x="442" y="422"/>
                    <a:pt x="443" y="419"/>
                    <a:pt x="445" y="417"/>
                  </a:cubicBezTo>
                  <a:cubicBezTo>
                    <a:pt x="444" y="414"/>
                    <a:pt x="445" y="412"/>
                    <a:pt x="447" y="410"/>
                  </a:cubicBezTo>
                  <a:cubicBezTo>
                    <a:pt x="448" y="408"/>
                    <a:pt x="447" y="405"/>
                    <a:pt x="446" y="404"/>
                  </a:cubicBezTo>
                  <a:cubicBezTo>
                    <a:pt x="442" y="402"/>
                    <a:pt x="438" y="400"/>
                    <a:pt x="435" y="397"/>
                  </a:cubicBezTo>
                  <a:cubicBezTo>
                    <a:pt x="434" y="397"/>
                    <a:pt x="434" y="395"/>
                    <a:pt x="433" y="394"/>
                  </a:cubicBezTo>
                  <a:cubicBezTo>
                    <a:pt x="433" y="394"/>
                    <a:pt x="433" y="394"/>
                    <a:pt x="433" y="393"/>
                  </a:cubicBezTo>
                  <a:cubicBezTo>
                    <a:pt x="433" y="393"/>
                    <a:pt x="433" y="393"/>
                    <a:pt x="432" y="393"/>
                  </a:cubicBezTo>
                  <a:cubicBezTo>
                    <a:pt x="429" y="393"/>
                    <a:pt x="426" y="391"/>
                    <a:pt x="423" y="389"/>
                  </a:cubicBezTo>
                  <a:cubicBezTo>
                    <a:pt x="423" y="389"/>
                    <a:pt x="423" y="388"/>
                    <a:pt x="423" y="388"/>
                  </a:cubicBezTo>
                  <a:cubicBezTo>
                    <a:pt x="423" y="388"/>
                    <a:pt x="424" y="387"/>
                    <a:pt x="424" y="387"/>
                  </a:cubicBezTo>
                  <a:cubicBezTo>
                    <a:pt x="425" y="387"/>
                    <a:pt x="427" y="387"/>
                    <a:pt x="427" y="388"/>
                  </a:cubicBezTo>
                  <a:cubicBezTo>
                    <a:pt x="429" y="389"/>
                    <a:pt x="431" y="391"/>
                    <a:pt x="432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3"/>
                    <a:pt x="433" y="393"/>
                    <a:pt x="433" y="394"/>
                  </a:cubicBezTo>
                  <a:cubicBezTo>
                    <a:pt x="435" y="394"/>
                    <a:pt x="436" y="395"/>
                    <a:pt x="437" y="395"/>
                  </a:cubicBezTo>
                  <a:cubicBezTo>
                    <a:pt x="441" y="397"/>
                    <a:pt x="445" y="398"/>
                    <a:pt x="448" y="396"/>
                  </a:cubicBezTo>
                  <a:cubicBezTo>
                    <a:pt x="452" y="393"/>
                    <a:pt x="456" y="392"/>
                    <a:pt x="460" y="392"/>
                  </a:cubicBezTo>
                  <a:cubicBezTo>
                    <a:pt x="462" y="391"/>
                    <a:pt x="463" y="390"/>
                    <a:pt x="464" y="389"/>
                  </a:cubicBezTo>
                  <a:cubicBezTo>
                    <a:pt x="465" y="387"/>
                    <a:pt x="465" y="385"/>
                    <a:pt x="466" y="383"/>
                  </a:cubicBezTo>
                  <a:cubicBezTo>
                    <a:pt x="466" y="381"/>
                    <a:pt x="465" y="378"/>
                    <a:pt x="463" y="378"/>
                  </a:cubicBezTo>
                  <a:cubicBezTo>
                    <a:pt x="459" y="377"/>
                    <a:pt x="455" y="375"/>
                    <a:pt x="451" y="373"/>
                  </a:cubicBezTo>
                  <a:cubicBezTo>
                    <a:pt x="451" y="373"/>
                    <a:pt x="451" y="372"/>
                    <a:pt x="451" y="371"/>
                  </a:cubicBezTo>
                  <a:cubicBezTo>
                    <a:pt x="451" y="370"/>
                    <a:pt x="452" y="370"/>
                    <a:pt x="453" y="370"/>
                  </a:cubicBezTo>
                  <a:cubicBezTo>
                    <a:pt x="459" y="373"/>
                    <a:pt x="463" y="375"/>
                    <a:pt x="469" y="370"/>
                  </a:cubicBezTo>
                  <a:cubicBezTo>
                    <a:pt x="470" y="369"/>
                    <a:pt x="472" y="370"/>
                    <a:pt x="473" y="369"/>
                  </a:cubicBezTo>
                  <a:cubicBezTo>
                    <a:pt x="479" y="369"/>
                    <a:pt x="482" y="361"/>
                    <a:pt x="478" y="357"/>
                  </a:cubicBezTo>
                  <a:cubicBezTo>
                    <a:pt x="475" y="355"/>
                    <a:pt x="473" y="353"/>
                    <a:pt x="473" y="350"/>
                  </a:cubicBezTo>
                  <a:cubicBezTo>
                    <a:pt x="473" y="348"/>
                    <a:pt x="472" y="347"/>
                    <a:pt x="470" y="346"/>
                  </a:cubicBezTo>
                  <a:cubicBezTo>
                    <a:pt x="469" y="345"/>
                    <a:pt x="468" y="345"/>
                    <a:pt x="469" y="344"/>
                  </a:cubicBezTo>
                  <a:cubicBezTo>
                    <a:pt x="469" y="342"/>
                    <a:pt x="470" y="342"/>
                    <a:pt x="472" y="342"/>
                  </a:cubicBezTo>
                  <a:cubicBezTo>
                    <a:pt x="473" y="343"/>
                    <a:pt x="475" y="343"/>
                    <a:pt x="476" y="342"/>
                  </a:cubicBezTo>
                  <a:cubicBezTo>
                    <a:pt x="479" y="342"/>
                    <a:pt x="479" y="339"/>
                    <a:pt x="480" y="337"/>
                  </a:cubicBezTo>
                  <a:cubicBezTo>
                    <a:pt x="480" y="334"/>
                    <a:pt x="480" y="330"/>
                    <a:pt x="481" y="326"/>
                  </a:cubicBezTo>
                  <a:cubicBezTo>
                    <a:pt x="481" y="324"/>
                    <a:pt x="480" y="321"/>
                    <a:pt x="477" y="319"/>
                  </a:cubicBezTo>
                  <a:cubicBezTo>
                    <a:pt x="474" y="317"/>
                    <a:pt x="477" y="316"/>
                    <a:pt x="478" y="314"/>
                  </a:cubicBezTo>
                  <a:cubicBezTo>
                    <a:pt x="479" y="312"/>
                    <a:pt x="479" y="310"/>
                    <a:pt x="478" y="309"/>
                  </a:cubicBezTo>
                  <a:cubicBezTo>
                    <a:pt x="475" y="308"/>
                    <a:pt x="471" y="309"/>
                    <a:pt x="469" y="306"/>
                  </a:cubicBezTo>
                  <a:cubicBezTo>
                    <a:pt x="468" y="306"/>
                    <a:pt x="467" y="305"/>
                    <a:pt x="466" y="305"/>
                  </a:cubicBezTo>
                  <a:cubicBezTo>
                    <a:pt x="464" y="305"/>
                    <a:pt x="463" y="303"/>
                    <a:pt x="463" y="301"/>
                  </a:cubicBezTo>
                  <a:cubicBezTo>
                    <a:pt x="463" y="299"/>
                    <a:pt x="464" y="297"/>
                    <a:pt x="465" y="296"/>
                  </a:cubicBezTo>
                  <a:cubicBezTo>
                    <a:pt x="467" y="297"/>
                    <a:pt x="468" y="298"/>
                    <a:pt x="469" y="300"/>
                  </a:cubicBezTo>
                  <a:cubicBezTo>
                    <a:pt x="469" y="300"/>
                    <a:pt x="469" y="300"/>
                    <a:pt x="469" y="300"/>
                  </a:cubicBezTo>
                  <a:cubicBezTo>
                    <a:pt x="469" y="300"/>
                    <a:pt x="469" y="299"/>
                    <a:pt x="469" y="299"/>
                  </a:cubicBezTo>
                  <a:cubicBezTo>
                    <a:pt x="468" y="298"/>
                    <a:pt x="467" y="297"/>
                    <a:pt x="466" y="296"/>
                  </a:cubicBezTo>
                  <a:cubicBezTo>
                    <a:pt x="465" y="296"/>
                    <a:pt x="465" y="296"/>
                    <a:pt x="465" y="296"/>
                  </a:cubicBezTo>
                  <a:cubicBezTo>
                    <a:pt x="468" y="293"/>
                    <a:pt x="471" y="291"/>
                    <a:pt x="473" y="288"/>
                  </a:cubicBezTo>
                  <a:cubicBezTo>
                    <a:pt x="475" y="287"/>
                    <a:pt x="478" y="287"/>
                    <a:pt x="480" y="288"/>
                  </a:cubicBezTo>
                  <a:cubicBezTo>
                    <a:pt x="480" y="288"/>
                    <a:pt x="481" y="288"/>
                    <a:pt x="481" y="289"/>
                  </a:cubicBezTo>
                  <a:cubicBezTo>
                    <a:pt x="484" y="292"/>
                    <a:pt x="489" y="295"/>
                    <a:pt x="488" y="301"/>
                  </a:cubicBezTo>
                  <a:cubicBezTo>
                    <a:pt x="487" y="305"/>
                    <a:pt x="488" y="310"/>
                    <a:pt x="490" y="314"/>
                  </a:cubicBezTo>
                  <a:cubicBezTo>
                    <a:pt x="490" y="314"/>
                    <a:pt x="491" y="314"/>
                    <a:pt x="491" y="314"/>
                  </a:cubicBezTo>
                  <a:cubicBezTo>
                    <a:pt x="492" y="313"/>
                    <a:pt x="492" y="311"/>
                    <a:pt x="492" y="310"/>
                  </a:cubicBezTo>
                  <a:cubicBezTo>
                    <a:pt x="491" y="304"/>
                    <a:pt x="492" y="299"/>
                    <a:pt x="496" y="293"/>
                  </a:cubicBezTo>
                  <a:cubicBezTo>
                    <a:pt x="498" y="289"/>
                    <a:pt x="499" y="285"/>
                    <a:pt x="499" y="280"/>
                  </a:cubicBezTo>
                  <a:cubicBezTo>
                    <a:pt x="499" y="278"/>
                    <a:pt x="497" y="274"/>
                    <a:pt x="494" y="274"/>
                  </a:cubicBezTo>
                  <a:cubicBezTo>
                    <a:pt x="492" y="273"/>
                    <a:pt x="490" y="273"/>
                    <a:pt x="488" y="273"/>
                  </a:cubicBezTo>
                  <a:cubicBezTo>
                    <a:pt x="486" y="272"/>
                    <a:pt x="485" y="271"/>
                    <a:pt x="484" y="270"/>
                  </a:cubicBezTo>
                  <a:cubicBezTo>
                    <a:pt x="484" y="270"/>
                    <a:pt x="483" y="269"/>
                    <a:pt x="484" y="269"/>
                  </a:cubicBezTo>
                  <a:cubicBezTo>
                    <a:pt x="484" y="268"/>
                    <a:pt x="485" y="267"/>
                    <a:pt x="485" y="267"/>
                  </a:cubicBezTo>
                  <a:cubicBezTo>
                    <a:pt x="492" y="266"/>
                    <a:pt x="492" y="265"/>
                    <a:pt x="490" y="261"/>
                  </a:cubicBezTo>
                  <a:cubicBezTo>
                    <a:pt x="488" y="258"/>
                    <a:pt x="487" y="256"/>
                    <a:pt x="485" y="255"/>
                  </a:cubicBezTo>
                  <a:cubicBezTo>
                    <a:pt x="483" y="253"/>
                    <a:pt x="482" y="252"/>
                    <a:pt x="480" y="250"/>
                  </a:cubicBezTo>
                  <a:cubicBezTo>
                    <a:pt x="480" y="250"/>
                    <a:pt x="480" y="249"/>
                    <a:pt x="481" y="249"/>
                  </a:cubicBezTo>
                  <a:cubicBezTo>
                    <a:pt x="481" y="249"/>
                    <a:pt x="482" y="248"/>
                    <a:pt x="482" y="248"/>
                  </a:cubicBezTo>
                  <a:cubicBezTo>
                    <a:pt x="487" y="250"/>
                    <a:pt x="489" y="248"/>
                    <a:pt x="490" y="244"/>
                  </a:cubicBezTo>
                  <a:cubicBezTo>
                    <a:pt x="492" y="239"/>
                    <a:pt x="496" y="234"/>
                    <a:pt x="496" y="228"/>
                  </a:cubicBezTo>
                  <a:cubicBezTo>
                    <a:pt x="496" y="214"/>
                    <a:pt x="501" y="201"/>
                    <a:pt x="511" y="191"/>
                  </a:cubicBezTo>
                  <a:cubicBezTo>
                    <a:pt x="514" y="188"/>
                    <a:pt x="517" y="184"/>
                    <a:pt x="519" y="181"/>
                  </a:cubicBezTo>
                  <a:cubicBezTo>
                    <a:pt x="520" y="179"/>
                    <a:pt x="520" y="178"/>
                    <a:pt x="520" y="176"/>
                  </a:cubicBezTo>
                  <a:cubicBezTo>
                    <a:pt x="519" y="172"/>
                    <a:pt x="519" y="172"/>
                    <a:pt x="523" y="172"/>
                  </a:cubicBezTo>
                  <a:cubicBezTo>
                    <a:pt x="528" y="171"/>
                    <a:pt x="530" y="168"/>
                    <a:pt x="533" y="164"/>
                  </a:cubicBezTo>
                  <a:cubicBezTo>
                    <a:pt x="534" y="163"/>
                    <a:pt x="533" y="159"/>
                    <a:pt x="531" y="159"/>
                  </a:cubicBezTo>
                  <a:cubicBezTo>
                    <a:pt x="529" y="158"/>
                    <a:pt x="528" y="158"/>
                    <a:pt x="526" y="157"/>
                  </a:cubicBezTo>
                  <a:cubicBezTo>
                    <a:pt x="524" y="157"/>
                    <a:pt x="522" y="157"/>
                    <a:pt x="520" y="157"/>
                  </a:cubicBezTo>
                  <a:cubicBezTo>
                    <a:pt x="519" y="157"/>
                    <a:pt x="519" y="156"/>
                    <a:pt x="519" y="156"/>
                  </a:cubicBezTo>
                  <a:cubicBezTo>
                    <a:pt x="520" y="155"/>
                    <a:pt x="520" y="154"/>
                    <a:pt x="521" y="153"/>
                  </a:cubicBezTo>
                  <a:cubicBezTo>
                    <a:pt x="524" y="152"/>
                    <a:pt x="526" y="153"/>
                    <a:pt x="529" y="154"/>
                  </a:cubicBezTo>
                  <a:cubicBezTo>
                    <a:pt x="533" y="156"/>
                    <a:pt x="537" y="155"/>
                    <a:pt x="541" y="153"/>
                  </a:cubicBezTo>
                  <a:cubicBezTo>
                    <a:pt x="543" y="152"/>
                    <a:pt x="544" y="152"/>
                    <a:pt x="546" y="151"/>
                  </a:cubicBezTo>
                  <a:cubicBezTo>
                    <a:pt x="547" y="150"/>
                    <a:pt x="548" y="148"/>
                    <a:pt x="547" y="147"/>
                  </a:cubicBezTo>
                  <a:cubicBezTo>
                    <a:pt x="547" y="146"/>
                    <a:pt x="547" y="145"/>
                    <a:pt x="547" y="144"/>
                  </a:cubicBezTo>
                  <a:cubicBezTo>
                    <a:pt x="547" y="142"/>
                    <a:pt x="548" y="140"/>
                    <a:pt x="550" y="141"/>
                  </a:cubicBezTo>
                  <a:cubicBezTo>
                    <a:pt x="554" y="141"/>
                    <a:pt x="557" y="141"/>
                    <a:pt x="560" y="137"/>
                  </a:cubicBezTo>
                  <a:cubicBezTo>
                    <a:pt x="561" y="136"/>
                    <a:pt x="563" y="134"/>
                    <a:pt x="565" y="133"/>
                  </a:cubicBezTo>
                  <a:cubicBezTo>
                    <a:pt x="573" y="128"/>
                    <a:pt x="573" y="124"/>
                    <a:pt x="567" y="117"/>
                  </a:cubicBezTo>
                  <a:cubicBezTo>
                    <a:pt x="566" y="116"/>
                    <a:pt x="565" y="115"/>
                    <a:pt x="564" y="114"/>
                  </a:cubicBezTo>
                  <a:cubicBezTo>
                    <a:pt x="558" y="107"/>
                    <a:pt x="549" y="104"/>
                    <a:pt x="540" y="104"/>
                  </a:cubicBezTo>
                  <a:cubicBezTo>
                    <a:pt x="534" y="104"/>
                    <a:pt x="529" y="106"/>
                    <a:pt x="524" y="107"/>
                  </a:cubicBezTo>
                  <a:cubicBezTo>
                    <a:pt x="523" y="107"/>
                    <a:pt x="522" y="108"/>
                    <a:pt x="521" y="109"/>
                  </a:cubicBezTo>
                  <a:cubicBezTo>
                    <a:pt x="521" y="111"/>
                    <a:pt x="521" y="112"/>
                    <a:pt x="520" y="114"/>
                  </a:cubicBezTo>
                  <a:cubicBezTo>
                    <a:pt x="519" y="116"/>
                    <a:pt x="517" y="116"/>
                    <a:pt x="514" y="116"/>
                  </a:cubicBezTo>
                  <a:cubicBezTo>
                    <a:pt x="512" y="116"/>
                    <a:pt x="510" y="115"/>
                    <a:pt x="509" y="113"/>
                  </a:cubicBezTo>
                  <a:cubicBezTo>
                    <a:pt x="507" y="112"/>
                    <a:pt x="506" y="112"/>
                    <a:pt x="505" y="114"/>
                  </a:cubicBezTo>
                  <a:cubicBezTo>
                    <a:pt x="499" y="123"/>
                    <a:pt x="491" y="127"/>
                    <a:pt x="481" y="130"/>
                  </a:cubicBezTo>
                  <a:cubicBezTo>
                    <a:pt x="476" y="131"/>
                    <a:pt x="471" y="132"/>
                    <a:pt x="467" y="136"/>
                  </a:cubicBezTo>
                  <a:cubicBezTo>
                    <a:pt x="467" y="136"/>
                    <a:pt x="467" y="136"/>
                    <a:pt x="467" y="136"/>
                  </a:cubicBezTo>
                  <a:cubicBezTo>
                    <a:pt x="465" y="137"/>
                    <a:pt x="464" y="138"/>
                    <a:pt x="463" y="139"/>
                  </a:cubicBezTo>
                  <a:cubicBezTo>
                    <a:pt x="462" y="140"/>
                    <a:pt x="461" y="141"/>
                    <a:pt x="460" y="142"/>
                  </a:cubicBezTo>
                  <a:cubicBezTo>
                    <a:pt x="459" y="143"/>
                    <a:pt x="459" y="143"/>
                    <a:pt x="459" y="143"/>
                  </a:cubicBezTo>
                  <a:cubicBezTo>
                    <a:pt x="459" y="142"/>
                    <a:pt x="459" y="142"/>
                    <a:pt x="459" y="142"/>
                  </a:cubicBezTo>
                  <a:cubicBezTo>
                    <a:pt x="460" y="141"/>
                    <a:pt x="462" y="140"/>
                    <a:pt x="463" y="139"/>
                  </a:cubicBezTo>
                  <a:cubicBezTo>
                    <a:pt x="464" y="138"/>
                    <a:pt x="465" y="137"/>
                    <a:pt x="466" y="136"/>
                  </a:cubicBezTo>
                  <a:cubicBezTo>
                    <a:pt x="466" y="136"/>
                    <a:pt x="466" y="136"/>
                    <a:pt x="467" y="136"/>
                  </a:cubicBezTo>
                  <a:cubicBezTo>
                    <a:pt x="467" y="134"/>
                    <a:pt x="467" y="133"/>
                    <a:pt x="468" y="132"/>
                  </a:cubicBezTo>
                  <a:cubicBezTo>
                    <a:pt x="471" y="128"/>
                    <a:pt x="475" y="124"/>
                    <a:pt x="480" y="122"/>
                  </a:cubicBezTo>
                  <a:cubicBezTo>
                    <a:pt x="486" y="120"/>
                    <a:pt x="490" y="116"/>
                    <a:pt x="493" y="110"/>
                  </a:cubicBezTo>
                  <a:cubicBezTo>
                    <a:pt x="493" y="109"/>
                    <a:pt x="494" y="107"/>
                    <a:pt x="495" y="106"/>
                  </a:cubicBezTo>
                  <a:cubicBezTo>
                    <a:pt x="500" y="94"/>
                    <a:pt x="493" y="91"/>
                    <a:pt x="484" y="92"/>
                  </a:cubicBezTo>
                  <a:cubicBezTo>
                    <a:pt x="483" y="92"/>
                    <a:pt x="482" y="92"/>
                    <a:pt x="482" y="93"/>
                  </a:cubicBezTo>
                  <a:cubicBezTo>
                    <a:pt x="481" y="93"/>
                    <a:pt x="480" y="94"/>
                    <a:pt x="479" y="94"/>
                  </a:cubicBezTo>
                  <a:cubicBezTo>
                    <a:pt x="478" y="97"/>
                    <a:pt x="478" y="99"/>
                    <a:pt x="477" y="102"/>
                  </a:cubicBezTo>
                  <a:cubicBezTo>
                    <a:pt x="475" y="105"/>
                    <a:pt x="472" y="107"/>
                    <a:pt x="469" y="107"/>
                  </a:cubicBezTo>
                  <a:cubicBezTo>
                    <a:pt x="468" y="107"/>
                    <a:pt x="468" y="107"/>
                    <a:pt x="467" y="107"/>
                  </a:cubicBezTo>
                  <a:cubicBezTo>
                    <a:pt x="461" y="104"/>
                    <a:pt x="456" y="106"/>
                    <a:pt x="450" y="106"/>
                  </a:cubicBezTo>
                  <a:cubicBezTo>
                    <a:pt x="449" y="106"/>
                    <a:pt x="449" y="106"/>
                    <a:pt x="449" y="105"/>
                  </a:cubicBezTo>
                  <a:cubicBezTo>
                    <a:pt x="449" y="105"/>
                    <a:pt x="449" y="104"/>
                    <a:pt x="449" y="104"/>
                  </a:cubicBezTo>
                  <a:cubicBezTo>
                    <a:pt x="452" y="103"/>
                    <a:pt x="455" y="102"/>
                    <a:pt x="458" y="101"/>
                  </a:cubicBezTo>
                  <a:cubicBezTo>
                    <a:pt x="461" y="100"/>
                    <a:pt x="463" y="98"/>
                    <a:pt x="464" y="95"/>
                  </a:cubicBezTo>
                  <a:cubicBezTo>
                    <a:pt x="464" y="93"/>
                    <a:pt x="463" y="90"/>
                    <a:pt x="461" y="90"/>
                  </a:cubicBezTo>
                  <a:cubicBezTo>
                    <a:pt x="458" y="89"/>
                    <a:pt x="454" y="88"/>
                    <a:pt x="450" y="87"/>
                  </a:cubicBezTo>
                  <a:cubicBezTo>
                    <a:pt x="434" y="84"/>
                    <a:pt x="428" y="85"/>
                    <a:pt x="412" y="91"/>
                  </a:cubicBezTo>
                  <a:cubicBezTo>
                    <a:pt x="410" y="92"/>
                    <a:pt x="408" y="93"/>
                    <a:pt x="406" y="93"/>
                  </a:cubicBezTo>
                  <a:cubicBezTo>
                    <a:pt x="402" y="94"/>
                    <a:pt x="399" y="95"/>
                    <a:pt x="396" y="96"/>
                  </a:cubicBezTo>
                  <a:cubicBezTo>
                    <a:pt x="396" y="96"/>
                    <a:pt x="395" y="95"/>
                    <a:pt x="394" y="94"/>
                  </a:cubicBezTo>
                  <a:cubicBezTo>
                    <a:pt x="394" y="94"/>
                    <a:pt x="394" y="93"/>
                    <a:pt x="395" y="93"/>
                  </a:cubicBezTo>
                  <a:cubicBezTo>
                    <a:pt x="396" y="92"/>
                    <a:pt x="398" y="91"/>
                    <a:pt x="400" y="90"/>
                  </a:cubicBezTo>
                  <a:cubicBezTo>
                    <a:pt x="406" y="88"/>
                    <a:pt x="412" y="86"/>
                    <a:pt x="417" y="84"/>
                  </a:cubicBezTo>
                  <a:cubicBezTo>
                    <a:pt x="427" y="79"/>
                    <a:pt x="437" y="79"/>
                    <a:pt x="448" y="82"/>
                  </a:cubicBezTo>
                  <a:cubicBezTo>
                    <a:pt x="455" y="84"/>
                    <a:pt x="462" y="84"/>
                    <a:pt x="469" y="83"/>
                  </a:cubicBezTo>
                  <a:cubicBezTo>
                    <a:pt x="476" y="83"/>
                    <a:pt x="482" y="81"/>
                    <a:pt x="489" y="81"/>
                  </a:cubicBezTo>
                  <a:cubicBezTo>
                    <a:pt x="496" y="80"/>
                    <a:pt x="502" y="76"/>
                    <a:pt x="507" y="72"/>
                  </a:cubicBezTo>
                  <a:cubicBezTo>
                    <a:pt x="510" y="70"/>
                    <a:pt x="511" y="64"/>
                    <a:pt x="508" y="62"/>
                  </a:cubicBezTo>
                  <a:cubicBezTo>
                    <a:pt x="504" y="59"/>
                    <a:pt x="500" y="56"/>
                    <a:pt x="496" y="54"/>
                  </a:cubicBezTo>
                  <a:cubicBezTo>
                    <a:pt x="489" y="49"/>
                    <a:pt x="482" y="47"/>
                    <a:pt x="475" y="51"/>
                  </a:cubicBezTo>
                  <a:cubicBezTo>
                    <a:pt x="474" y="51"/>
                    <a:pt x="472" y="51"/>
                    <a:pt x="471" y="51"/>
                  </a:cubicBezTo>
                  <a:cubicBezTo>
                    <a:pt x="471" y="51"/>
                    <a:pt x="470" y="51"/>
                    <a:pt x="470" y="50"/>
                  </a:cubicBezTo>
                  <a:cubicBezTo>
                    <a:pt x="470" y="50"/>
                    <a:pt x="470" y="49"/>
                    <a:pt x="471" y="49"/>
                  </a:cubicBezTo>
                  <a:cubicBezTo>
                    <a:pt x="472" y="48"/>
                    <a:pt x="474" y="48"/>
                    <a:pt x="475" y="47"/>
                  </a:cubicBezTo>
                  <a:cubicBezTo>
                    <a:pt x="479" y="45"/>
                    <a:pt x="480" y="41"/>
                    <a:pt x="478" y="36"/>
                  </a:cubicBezTo>
                  <a:cubicBezTo>
                    <a:pt x="477" y="35"/>
                    <a:pt x="474" y="33"/>
                    <a:pt x="472" y="34"/>
                  </a:cubicBezTo>
                  <a:cubicBezTo>
                    <a:pt x="462" y="37"/>
                    <a:pt x="452" y="37"/>
                    <a:pt x="442" y="33"/>
                  </a:cubicBezTo>
                  <a:cubicBezTo>
                    <a:pt x="439" y="32"/>
                    <a:pt x="435" y="32"/>
                    <a:pt x="432" y="32"/>
                  </a:cubicBezTo>
                  <a:cubicBezTo>
                    <a:pt x="428" y="32"/>
                    <a:pt x="424" y="33"/>
                    <a:pt x="421" y="34"/>
                  </a:cubicBezTo>
                  <a:cubicBezTo>
                    <a:pt x="415" y="35"/>
                    <a:pt x="410" y="36"/>
                    <a:pt x="404" y="35"/>
                  </a:cubicBezTo>
                  <a:cubicBezTo>
                    <a:pt x="401" y="34"/>
                    <a:pt x="397" y="35"/>
                    <a:pt x="393" y="37"/>
                  </a:cubicBezTo>
                  <a:cubicBezTo>
                    <a:pt x="392" y="38"/>
                    <a:pt x="390" y="38"/>
                    <a:pt x="389" y="38"/>
                  </a:cubicBezTo>
                  <a:cubicBezTo>
                    <a:pt x="388" y="38"/>
                    <a:pt x="388" y="38"/>
                    <a:pt x="387" y="37"/>
                  </a:cubicBezTo>
                  <a:cubicBezTo>
                    <a:pt x="387" y="37"/>
                    <a:pt x="387" y="36"/>
                    <a:pt x="388" y="36"/>
                  </a:cubicBezTo>
                  <a:cubicBezTo>
                    <a:pt x="389" y="35"/>
                    <a:pt x="391" y="34"/>
                    <a:pt x="393" y="34"/>
                  </a:cubicBezTo>
                  <a:cubicBezTo>
                    <a:pt x="398" y="33"/>
                    <a:pt x="402" y="34"/>
                    <a:pt x="406" y="33"/>
                  </a:cubicBezTo>
                  <a:cubicBezTo>
                    <a:pt x="414" y="30"/>
                    <a:pt x="423" y="30"/>
                    <a:pt x="431" y="30"/>
                  </a:cubicBezTo>
                  <a:cubicBezTo>
                    <a:pt x="437" y="29"/>
                    <a:pt x="444" y="29"/>
                    <a:pt x="450" y="31"/>
                  </a:cubicBezTo>
                  <a:cubicBezTo>
                    <a:pt x="457" y="33"/>
                    <a:pt x="462" y="31"/>
                    <a:pt x="468" y="28"/>
                  </a:cubicBezTo>
                  <a:cubicBezTo>
                    <a:pt x="468" y="27"/>
                    <a:pt x="469" y="26"/>
                    <a:pt x="468" y="25"/>
                  </a:cubicBezTo>
                  <a:cubicBezTo>
                    <a:pt x="465" y="19"/>
                    <a:pt x="459" y="16"/>
                    <a:pt x="453" y="14"/>
                  </a:cubicBezTo>
                  <a:cubicBezTo>
                    <a:pt x="441" y="12"/>
                    <a:pt x="430" y="7"/>
                    <a:pt x="418" y="4"/>
                  </a:cubicBezTo>
                  <a:cubicBezTo>
                    <a:pt x="413" y="2"/>
                    <a:pt x="407" y="2"/>
                    <a:pt x="402" y="1"/>
                  </a:cubicBezTo>
                  <a:cubicBezTo>
                    <a:pt x="396" y="0"/>
                    <a:pt x="390" y="3"/>
                    <a:pt x="384" y="3"/>
                  </a:cubicBezTo>
                  <a:cubicBezTo>
                    <a:pt x="379" y="5"/>
                    <a:pt x="377" y="9"/>
                    <a:pt x="374" y="13"/>
                  </a:cubicBezTo>
                  <a:cubicBezTo>
                    <a:pt x="374" y="13"/>
                    <a:pt x="374" y="13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4"/>
                    <a:pt x="373" y="14"/>
                    <a:pt x="373" y="14"/>
                  </a:cubicBezTo>
                  <a:cubicBezTo>
                    <a:pt x="373" y="15"/>
                    <a:pt x="373" y="16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17"/>
                    <a:pt x="366" y="15"/>
                    <a:pt x="363" y="13"/>
                  </a:cubicBezTo>
                  <a:cubicBezTo>
                    <a:pt x="362" y="12"/>
                    <a:pt x="361" y="12"/>
                    <a:pt x="360" y="13"/>
                  </a:cubicBezTo>
                  <a:cubicBezTo>
                    <a:pt x="360" y="14"/>
                    <a:pt x="360" y="14"/>
                    <a:pt x="360" y="15"/>
                  </a:cubicBezTo>
                  <a:cubicBezTo>
                    <a:pt x="360" y="16"/>
                    <a:pt x="361" y="18"/>
                    <a:pt x="361" y="19"/>
                  </a:cubicBezTo>
                  <a:cubicBezTo>
                    <a:pt x="362" y="20"/>
                    <a:pt x="361" y="21"/>
                    <a:pt x="360" y="22"/>
                  </a:cubicBezTo>
                  <a:cubicBezTo>
                    <a:pt x="359" y="22"/>
                    <a:pt x="358" y="23"/>
                    <a:pt x="357" y="22"/>
                  </a:cubicBezTo>
                  <a:cubicBezTo>
                    <a:pt x="353" y="21"/>
                    <a:pt x="348" y="19"/>
                    <a:pt x="344" y="16"/>
                  </a:cubicBezTo>
                  <a:cubicBezTo>
                    <a:pt x="341" y="14"/>
                    <a:pt x="338" y="14"/>
                    <a:pt x="335" y="16"/>
                  </a:cubicBezTo>
                  <a:cubicBezTo>
                    <a:pt x="333" y="18"/>
                    <a:pt x="330" y="19"/>
                    <a:pt x="326" y="19"/>
                  </a:cubicBezTo>
                  <a:cubicBezTo>
                    <a:pt x="324" y="19"/>
                    <a:pt x="323" y="21"/>
                    <a:pt x="323" y="22"/>
                  </a:cubicBezTo>
                  <a:cubicBezTo>
                    <a:pt x="323" y="26"/>
                    <a:pt x="323" y="29"/>
                    <a:pt x="322" y="33"/>
                  </a:cubicBezTo>
                  <a:cubicBezTo>
                    <a:pt x="322" y="35"/>
                    <a:pt x="321" y="37"/>
                    <a:pt x="319" y="38"/>
                  </a:cubicBezTo>
                  <a:cubicBezTo>
                    <a:pt x="318" y="39"/>
                    <a:pt x="316" y="41"/>
                    <a:pt x="315" y="42"/>
                  </a:cubicBezTo>
                  <a:cubicBezTo>
                    <a:pt x="314" y="43"/>
                    <a:pt x="313" y="43"/>
                    <a:pt x="312" y="43"/>
                  </a:cubicBezTo>
                  <a:cubicBezTo>
                    <a:pt x="308" y="41"/>
                    <a:pt x="305" y="39"/>
                    <a:pt x="301" y="39"/>
                  </a:cubicBezTo>
                  <a:cubicBezTo>
                    <a:pt x="300" y="39"/>
                    <a:pt x="298" y="41"/>
                    <a:pt x="298" y="42"/>
                  </a:cubicBezTo>
                  <a:cubicBezTo>
                    <a:pt x="297" y="44"/>
                    <a:pt x="297" y="45"/>
                    <a:pt x="297" y="47"/>
                  </a:cubicBezTo>
                  <a:cubicBezTo>
                    <a:pt x="298" y="52"/>
                    <a:pt x="299" y="58"/>
                    <a:pt x="301" y="64"/>
                  </a:cubicBezTo>
                  <a:cubicBezTo>
                    <a:pt x="303" y="71"/>
                    <a:pt x="303" y="78"/>
                    <a:pt x="306" y="85"/>
                  </a:cubicBezTo>
                  <a:cubicBezTo>
                    <a:pt x="307" y="86"/>
                    <a:pt x="305" y="88"/>
                    <a:pt x="304" y="87"/>
                  </a:cubicBezTo>
                  <a:cubicBezTo>
                    <a:pt x="301" y="87"/>
                    <a:pt x="298" y="88"/>
                    <a:pt x="297" y="84"/>
                  </a:cubicBezTo>
                  <a:cubicBezTo>
                    <a:pt x="296" y="82"/>
                    <a:pt x="295" y="80"/>
                    <a:pt x="292" y="79"/>
                  </a:cubicBezTo>
                  <a:cubicBezTo>
                    <a:pt x="291" y="79"/>
                    <a:pt x="291" y="78"/>
                    <a:pt x="292" y="77"/>
                  </a:cubicBezTo>
                  <a:cubicBezTo>
                    <a:pt x="295" y="75"/>
                    <a:pt x="296" y="73"/>
                    <a:pt x="293" y="71"/>
                  </a:cubicBezTo>
                  <a:cubicBezTo>
                    <a:pt x="290" y="69"/>
                    <a:pt x="288" y="68"/>
                    <a:pt x="287" y="64"/>
                  </a:cubicBezTo>
                  <a:cubicBezTo>
                    <a:pt x="285" y="59"/>
                    <a:pt x="283" y="55"/>
                    <a:pt x="281" y="50"/>
                  </a:cubicBezTo>
                  <a:cubicBezTo>
                    <a:pt x="279" y="47"/>
                    <a:pt x="277" y="45"/>
                    <a:pt x="274" y="43"/>
                  </a:cubicBezTo>
                  <a:cubicBezTo>
                    <a:pt x="271" y="42"/>
                    <a:pt x="268" y="43"/>
                    <a:pt x="267" y="45"/>
                  </a:cubicBezTo>
                  <a:cubicBezTo>
                    <a:pt x="266" y="46"/>
                    <a:pt x="266" y="47"/>
                    <a:pt x="266" y="48"/>
                  </a:cubicBezTo>
                  <a:cubicBezTo>
                    <a:pt x="263" y="54"/>
                    <a:pt x="264" y="61"/>
                    <a:pt x="264" y="67"/>
                  </a:cubicBezTo>
                  <a:cubicBezTo>
                    <a:pt x="264" y="69"/>
                    <a:pt x="264" y="72"/>
                    <a:pt x="262" y="74"/>
                  </a:cubicBezTo>
                  <a:cubicBezTo>
                    <a:pt x="261" y="77"/>
                    <a:pt x="257" y="75"/>
                    <a:pt x="255" y="75"/>
                  </a:cubicBezTo>
                  <a:cubicBezTo>
                    <a:pt x="254" y="75"/>
                    <a:pt x="254" y="75"/>
                    <a:pt x="253" y="75"/>
                  </a:cubicBezTo>
                  <a:cubicBezTo>
                    <a:pt x="252" y="76"/>
                    <a:pt x="251" y="76"/>
                    <a:pt x="250" y="77"/>
                  </a:cubicBezTo>
                  <a:cubicBezTo>
                    <a:pt x="249" y="78"/>
                    <a:pt x="248" y="76"/>
                    <a:pt x="247" y="75"/>
                  </a:cubicBezTo>
                  <a:cubicBezTo>
                    <a:pt x="246" y="72"/>
                    <a:pt x="250" y="70"/>
                    <a:pt x="249" y="68"/>
                  </a:cubicBezTo>
                  <a:cubicBezTo>
                    <a:pt x="247" y="63"/>
                    <a:pt x="248" y="57"/>
                    <a:pt x="248" y="52"/>
                  </a:cubicBezTo>
                  <a:cubicBezTo>
                    <a:pt x="248" y="51"/>
                    <a:pt x="247" y="49"/>
                    <a:pt x="247" y="48"/>
                  </a:cubicBezTo>
                  <a:cubicBezTo>
                    <a:pt x="246" y="47"/>
                    <a:pt x="246" y="47"/>
                    <a:pt x="246" y="47"/>
                  </a:cubicBezTo>
                  <a:cubicBezTo>
                    <a:pt x="245" y="47"/>
                    <a:pt x="243" y="47"/>
                    <a:pt x="243" y="48"/>
                  </a:cubicBezTo>
                  <a:cubicBezTo>
                    <a:pt x="241" y="50"/>
                    <a:pt x="241" y="53"/>
                    <a:pt x="241" y="55"/>
                  </a:cubicBezTo>
                  <a:cubicBezTo>
                    <a:pt x="241" y="58"/>
                    <a:pt x="241" y="61"/>
                    <a:pt x="241" y="63"/>
                  </a:cubicBezTo>
                  <a:cubicBezTo>
                    <a:pt x="240" y="65"/>
                    <a:pt x="237" y="67"/>
                    <a:pt x="236" y="69"/>
                  </a:cubicBezTo>
                  <a:cubicBezTo>
                    <a:pt x="235" y="69"/>
                    <a:pt x="235" y="70"/>
                    <a:pt x="235" y="70"/>
                  </a:cubicBezTo>
                  <a:cubicBezTo>
                    <a:pt x="235" y="70"/>
                    <a:pt x="235" y="70"/>
                    <a:pt x="235" y="71"/>
                  </a:cubicBezTo>
                  <a:cubicBezTo>
                    <a:pt x="234" y="71"/>
                    <a:pt x="233" y="72"/>
                    <a:pt x="231" y="73"/>
                  </a:cubicBezTo>
                  <a:cubicBezTo>
                    <a:pt x="230" y="74"/>
                    <a:pt x="229" y="75"/>
                    <a:pt x="227" y="77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8"/>
                    <a:pt x="227" y="78"/>
                    <a:pt x="227" y="79"/>
                  </a:cubicBezTo>
                  <a:cubicBezTo>
                    <a:pt x="226" y="78"/>
                    <a:pt x="226" y="78"/>
                    <a:pt x="227" y="77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8" y="75"/>
                    <a:pt x="230" y="74"/>
                    <a:pt x="231" y="73"/>
                  </a:cubicBezTo>
                  <a:cubicBezTo>
                    <a:pt x="232" y="72"/>
                    <a:pt x="233" y="71"/>
                    <a:pt x="235" y="70"/>
                  </a:cubicBezTo>
                  <a:cubicBezTo>
                    <a:pt x="235" y="70"/>
                    <a:pt x="235" y="70"/>
                    <a:pt x="235" y="70"/>
                  </a:cubicBezTo>
                  <a:cubicBezTo>
                    <a:pt x="234" y="68"/>
                    <a:pt x="233" y="67"/>
                    <a:pt x="234" y="65"/>
                  </a:cubicBezTo>
                  <a:cubicBezTo>
                    <a:pt x="235" y="61"/>
                    <a:pt x="237" y="58"/>
                    <a:pt x="237" y="54"/>
                  </a:cubicBezTo>
                  <a:cubicBezTo>
                    <a:pt x="238" y="51"/>
                    <a:pt x="239" y="47"/>
                    <a:pt x="238" y="44"/>
                  </a:cubicBezTo>
                  <a:cubicBezTo>
                    <a:pt x="238" y="42"/>
                    <a:pt x="235" y="40"/>
                    <a:pt x="233" y="40"/>
                  </a:cubicBezTo>
                  <a:cubicBezTo>
                    <a:pt x="231" y="41"/>
                    <a:pt x="228" y="41"/>
                    <a:pt x="225" y="42"/>
                  </a:cubicBezTo>
                  <a:cubicBezTo>
                    <a:pt x="220" y="44"/>
                    <a:pt x="215" y="45"/>
                    <a:pt x="209" y="46"/>
                  </a:cubicBezTo>
                  <a:cubicBezTo>
                    <a:pt x="202" y="47"/>
                    <a:pt x="194" y="47"/>
                    <a:pt x="187" y="48"/>
                  </a:cubicBezTo>
                  <a:cubicBezTo>
                    <a:pt x="184" y="48"/>
                    <a:pt x="182" y="50"/>
                    <a:pt x="182" y="53"/>
                  </a:cubicBezTo>
                  <a:cubicBezTo>
                    <a:pt x="182" y="54"/>
                    <a:pt x="182" y="56"/>
                    <a:pt x="182" y="58"/>
                  </a:cubicBezTo>
                  <a:cubicBezTo>
                    <a:pt x="182" y="58"/>
                    <a:pt x="181" y="59"/>
                    <a:pt x="181" y="59"/>
                  </a:cubicBezTo>
                  <a:cubicBezTo>
                    <a:pt x="180" y="59"/>
                    <a:pt x="180" y="58"/>
                    <a:pt x="180" y="58"/>
                  </a:cubicBezTo>
                  <a:cubicBezTo>
                    <a:pt x="178" y="57"/>
                    <a:pt x="177" y="54"/>
                    <a:pt x="175" y="53"/>
                  </a:cubicBezTo>
                  <a:cubicBezTo>
                    <a:pt x="173" y="52"/>
                    <a:pt x="170" y="54"/>
                    <a:pt x="168" y="55"/>
                  </a:cubicBezTo>
                  <a:cubicBezTo>
                    <a:pt x="165" y="56"/>
                    <a:pt x="163" y="58"/>
                    <a:pt x="162" y="60"/>
                  </a:cubicBezTo>
                  <a:cubicBezTo>
                    <a:pt x="162" y="62"/>
                    <a:pt x="162" y="63"/>
                    <a:pt x="161" y="65"/>
                  </a:cubicBezTo>
                  <a:cubicBezTo>
                    <a:pt x="161" y="68"/>
                    <a:pt x="161" y="71"/>
                    <a:pt x="160" y="74"/>
                  </a:cubicBezTo>
                  <a:cubicBezTo>
                    <a:pt x="158" y="77"/>
                    <a:pt x="156" y="78"/>
                    <a:pt x="153" y="81"/>
                  </a:cubicBezTo>
                  <a:cubicBezTo>
                    <a:pt x="153" y="82"/>
                    <a:pt x="152" y="82"/>
                    <a:pt x="151" y="83"/>
                  </a:cubicBezTo>
                  <a:cubicBezTo>
                    <a:pt x="150" y="85"/>
                    <a:pt x="147" y="86"/>
                    <a:pt x="146" y="84"/>
                  </a:cubicBezTo>
                  <a:cubicBezTo>
                    <a:pt x="142" y="81"/>
                    <a:pt x="139" y="80"/>
                    <a:pt x="134" y="81"/>
                  </a:cubicBezTo>
                  <a:cubicBezTo>
                    <a:pt x="128" y="82"/>
                    <a:pt x="123" y="84"/>
                    <a:pt x="120" y="88"/>
                  </a:cubicBezTo>
                  <a:cubicBezTo>
                    <a:pt x="116" y="93"/>
                    <a:pt x="111" y="95"/>
                    <a:pt x="105" y="95"/>
                  </a:cubicBezTo>
                  <a:cubicBezTo>
                    <a:pt x="104" y="96"/>
                    <a:pt x="104" y="97"/>
                    <a:pt x="102" y="98"/>
                  </a:cubicBezTo>
                  <a:cubicBezTo>
                    <a:pt x="97" y="102"/>
                    <a:pt x="94" y="107"/>
                    <a:pt x="90" y="112"/>
                  </a:cubicBezTo>
                  <a:cubicBezTo>
                    <a:pt x="88" y="116"/>
                    <a:pt x="89" y="119"/>
                    <a:pt x="93" y="121"/>
                  </a:cubicBezTo>
                  <a:cubicBezTo>
                    <a:pt x="97" y="122"/>
                    <a:pt x="101" y="123"/>
                    <a:pt x="105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6" y="125"/>
                    <a:pt x="106" y="126"/>
                    <a:pt x="106" y="127"/>
                  </a:cubicBezTo>
                  <a:cubicBezTo>
                    <a:pt x="107" y="128"/>
                    <a:pt x="107" y="130"/>
                    <a:pt x="105" y="131"/>
                  </a:cubicBezTo>
                  <a:cubicBezTo>
                    <a:pt x="103" y="132"/>
                    <a:pt x="101" y="134"/>
                    <a:pt x="100" y="137"/>
                  </a:cubicBezTo>
                  <a:cubicBezTo>
                    <a:pt x="100" y="139"/>
                    <a:pt x="99" y="141"/>
                    <a:pt x="97" y="142"/>
                  </a:cubicBezTo>
                  <a:cubicBezTo>
                    <a:pt x="94" y="146"/>
                    <a:pt x="91" y="149"/>
                    <a:pt x="87" y="152"/>
                  </a:cubicBezTo>
                  <a:cubicBezTo>
                    <a:pt x="86" y="154"/>
                    <a:pt x="83" y="155"/>
                    <a:pt x="81" y="154"/>
                  </a:cubicBezTo>
                  <a:cubicBezTo>
                    <a:pt x="75" y="151"/>
                    <a:pt x="67" y="152"/>
                    <a:pt x="60" y="152"/>
                  </a:cubicBezTo>
                  <a:cubicBezTo>
                    <a:pt x="58" y="152"/>
                    <a:pt x="55" y="152"/>
                    <a:pt x="53" y="154"/>
                  </a:cubicBezTo>
                  <a:cubicBezTo>
                    <a:pt x="50" y="156"/>
                    <a:pt x="46" y="157"/>
                    <a:pt x="42" y="158"/>
                  </a:cubicBezTo>
                  <a:cubicBezTo>
                    <a:pt x="35" y="159"/>
                    <a:pt x="27" y="161"/>
                    <a:pt x="19" y="162"/>
                  </a:cubicBezTo>
                  <a:cubicBezTo>
                    <a:pt x="13" y="162"/>
                    <a:pt x="9" y="167"/>
                    <a:pt x="6" y="172"/>
                  </a:cubicBezTo>
                  <a:cubicBezTo>
                    <a:pt x="4" y="175"/>
                    <a:pt x="3" y="178"/>
                    <a:pt x="6" y="182"/>
                  </a:cubicBezTo>
                  <a:cubicBezTo>
                    <a:pt x="10" y="186"/>
                    <a:pt x="11" y="192"/>
                    <a:pt x="16" y="195"/>
                  </a:cubicBezTo>
                  <a:cubicBezTo>
                    <a:pt x="16" y="195"/>
                    <a:pt x="16" y="195"/>
                    <a:pt x="17" y="195"/>
                  </a:cubicBezTo>
                  <a:cubicBezTo>
                    <a:pt x="17" y="195"/>
                    <a:pt x="18" y="195"/>
                    <a:pt x="18" y="194"/>
                  </a:cubicBezTo>
                  <a:cubicBezTo>
                    <a:pt x="18" y="195"/>
                    <a:pt x="17" y="195"/>
                    <a:pt x="17" y="195"/>
                  </a:cubicBezTo>
                  <a:cubicBezTo>
                    <a:pt x="16" y="195"/>
                    <a:pt x="16" y="196"/>
                    <a:pt x="16" y="196"/>
                  </a:cubicBezTo>
                  <a:cubicBezTo>
                    <a:pt x="16" y="196"/>
                    <a:pt x="16" y="196"/>
                    <a:pt x="16" y="195"/>
                  </a:cubicBezTo>
                  <a:cubicBezTo>
                    <a:pt x="16" y="195"/>
                    <a:pt x="16" y="195"/>
                    <a:pt x="16" y="195"/>
                  </a:cubicBezTo>
                  <a:cubicBezTo>
                    <a:pt x="17" y="198"/>
                    <a:pt x="18" y="201"/>
                    <a:pt x="20" y="204"/>
                  </a:cubicBezTo>
                  <a:cubicBezTo>
                    <a:pt x="22" y="207"/>
                    <a:pt x="24" y="208"/>
                    <a:pt x="28" y="208"/>
                  </a:cubicBezTo>
                  <a:cubicBezTo>
                    <a:pt x="31" y="208"/>
                    <a:pt x="33" y="206"/>
                    <a:pt x="36" y="207"/>
                  </a:cubicBezTo>
                  <a:cubicBezTo>
                    <a:pt x="39" y="208"/>
                    <a:pt x="42" y="208"/>
                    <a:pt x="46" y="207"/>
                  </a:cubicBezTo>
                  <a:cubicBezTo>
                    <a:pt x="47" y="207"/>
                    <a:pt x="48" y="208"/>
                    <a:pt x="49" y="208"/>
                  </a:cubicBezTo>
                  <a:cubicBezTo>
                    <a:pt x="49" y="209"/>
                    <a:pt x="50" y="210"/>
                    <a:pt x="50" y="211"/>
                  </a:cubicBezTo>
                  <a:cubicBezTo>
                    <a:pt x="50" y="212"/>
                    <a:pt x="49" y="213"/>
                    <a:pt x="48" y="213"/>
                  </a:cubicBezTo>
                  <a:cubicBezTo>
                    <a:pt x="47" y="213"/>
                    <a:pt x="45" y="214"/>
                    <a:pt x="44" y="213"/>
                  </a:cubicBezTo>
                  <a:cubicBezTo>
                    <a:pt x="37" y="211"/>
                    <a:pt x="31" y="210"/>
                    <a:pt x="24" y="213"/>
                  </a:cubicBezTo>
                  <a:cubicBezTo>
                    <a:pt x="22" y="215"/>
                    <a:pt x="19" y="214"/>
                    <a:pt x="16" y="214"/>
                  </a:cubicBezTo>
                  <a:cubicBezTo>
                    <a:pt x="13" y="213"/>
                    <a:pt x="10" y="214"/>
                    <a:pt x="7" y="216"/>
                  </a:cubicBezTo>
                  <a:cubicBezTo>
                    <a:pt x="2" y="218"/>
                    <a:pt x="0" y="224"/>
                    <a:pt x="4" y="227"/>
                  </a:cubicBezTo>
                  <a:cubicBezTo>
                    <a:pt x="7" y="231"/>
                    <a:pt x="9" y="235"/>
                    <a:pt x="14" y="237"/>
                  </a:cubicBezTo>
                  <a:cubicBezTo>
                    <a:pt x="16" y="238"/>
                    <a:pt x="16" y="238"/>
                    <a:pt x="14" y="240"/>
                  </a:cubicBezTo>
                  <a:cubicBezTo>
                    <a:pt x="12" y="241"/>
                    <a:pt x="10" y="242"/>
                    <a:pt x="8" y="243"/>
                  </a:cubicBezTo>
                  <a:cubicBezTo>
                    <a:pt x="7" y="244"/>
                    <a:pt x="6" y="246"/>
                    <a:pt x="7" y="247"/>
                  </a:cubicBezTo>
                  <a:cubicBezTo>
                    <a:pt x="9" y="254"/>
                    <a:pt x="14" y="259"/>
                    <a:pt x="20" y="263"/>
                  </a:cubicBezTo>
                  <a:cubicBezTo>
                    <a:pt x="24" y="265"/>
                    <a:pt x="26" y="265"/>
                    <a:pt x="29" y="261"/>
                  </a:cubicBezTo>
                  <a:cubicBezTo>
                    <a:pt x="31" y="258"/>
                    <a:pt x="31" y="258"/>
                    <a:pt x="34" y="259"/>
                  </a:cubicBezTo>
                  <a:cubicBezTo>
                    <a:pt x="36" y="260"/>
                    <a:pt x="38" y="260"/>
                    <a:pt x="39" y="262"/>
                  </a:cubicBezTo>
                  <a:cubicBezTo>
                    <a:pt x="40" y="263"/>
                    <a:pt x="41" y="264"/>
                    <a:pt x="42" y="263"/>
                  </a:cubicBezTo>
                  <a:cubicBezTo>
                    <a:pt x="49" y="261"/>
                    <a:pt x="56" y="266"/>
                    <a:pt x="63" y="261"/>
                  </a:cubicBezTo>
                  <a:cubicBezTo>
                    <a:pt x="63" y="261"/>
                    <a:pt x="64" y="261"/>
                    <a:pt x="64" y="261"/>
                  </a:cubicBezTo>
                  <a:cubicBezTo>
                    <a:pt x="71" y="264"/>
                    <a:pt x="77" y="266"/>
                    <a:pt x="83" y="270"/>
                  </a:cubicBezTo>
                  <a:cubicBezTo>
                    <a:pt x="88" y="274"/>
                    <a:pt x="93" y="277"/>
                    <a:pt x="98" y="281"/>
                  </a:cubicBezTo>
                  <a:cubicBezTo>
                    <a:pt x="99" y="282"/>
                    <a:pt x="101" y="284"/>
                    <a:pt x="102" y="286"/>
                  </a:cubicBezTo>
                  <a:cubicBezTo>
                    <a:pt x="103" y="287"/>
                    <a:pt x="103" y="289"/>
                    <a:pt x="103" y="290"/>
                  </a:cubicBezTo>
                  <a:cubicBezTo>
                    <a:pt x="103" y="292"/>
                    <a:pt x="102" y="295"/>
                    <a:pt x="101" y="297"/>
                  </a:cubicBezTo>
                  <a:cubicBezTo>
                    <a:pt x="98" y="302"/>
                    <a:pt x="99" y="305"/>
                    <a:pt x="102" y="309"/>
                  </a:cubicBezTo>
                  <a:cubicBezTo>
                    <a:pt x="103" y="310"/>
                    <a:pt x="104" y="312"/>
                    <a:pt x="105" y="314"/>
                  </a:cubicBezTo>
                  <a:cubicBezTo>
                    <a:pt x="105" y="317"/>
                    <a:pt x="105" y="320"/>
                    <a:pt x="102" y="321"/>
                  </a:cubicBezTo>
                  <a:cubicBezTo>
                    <a:pt x="101" y="322"/>
                    <a:pt x="101" y="323"/>
                    <a:pt x="102" y="324"/>
                  </a:cubicBezTo>
                  <a:cubicBezTo>
                    <a:pt x="104" y="324"/>
                    <a:pt x="105" y="325"/>
                    <a:pt x="107" y="325"/>
                  </a:cubicBezTo>
                  <a:cubicBezTo>
                    <a:pt x="109" y="326"/>
                    <a:pt x="109" y="328"/>
                    <a:pt x="108" y="329"/>
                  </a:cubicBezTo>
                  <a:cubicBezTo>
                    <a:pt x="108" y="330"/>
                    <a:pt x="107" y="331"/>
                    <a:pt x="107" y="331"/>
                  </a:cubicBezTo>
                  <a:cubicBezTo>
                    <a:pt x="104" y="334"/>
                    <a:pt x="104" y="336"/>
                    <a:pt x="107" y="338"/>
                  </a:cubicBezTo>
                  <a:cubicBezTo>
                    <a:pt x="107" y="339"/>
                    <a:pt x="108" y="340"/>
                    <a:pt x="107" y="341"/>
                  </a:cubicBezTo>
                  <a:cubicBezTo>
                    <a:pt x="107" y="342"/>
                    <a:pt x="105" y="344"/>
                    <a:pt x="105" y="345"/>
                  </a:cubicBezTo>
                  <a:cubicBezTo>
                    <a:pt x="106" y="347"/>
                    <a:pt x="107" y="349"/>
                    <a:pt x="108" y="351"/>
                  </a:cubicBezTo>
                  <a:cubicBezTo>
                    <a:pt x="108" y="354"/>
                    <a:pt x="108" y="357"/>
                    <a:pt x="109" y="360"/>
                  </a:cubicBezTo>
                  <a:cubicBezTo>
                    <a:pt x="110" y="363"/>
                    <a:pt x="109" y="366"/>
                    <a:pt x="107" y="369"/>
                  </a:cubicBezTo>
                  <a:cubicBezTo>
                    <a:pt x="107" y="369"/>
                    <a:pt x="107" y="371"/>
                    <a:pt x="108" y="372"/>
                  </a:cubicBezTo>
                  <a:cubicBezTo>
                    <a:pt x="108" y="372"/>
                    <a:pt x="109" y="373"/>
                    <a:pt x="110" y="374"/>
                  </a:cubicBezTo>
                  <a:cubicBezTo>
                    <a:pt x="112" y="376"/>
                    <a:pt x="111" y="378"/>
                    <a:pt x="108" y="379"/>
                  </a:cubicBezTo>
                  <a:cubicBezTo>
                    <a:pt x="106" y="379"/>
                    <a:pt x="104" y="380"/>
                    <a:pt x="102" y="381"/>
                  </a:cubicBezTo>
                  <a:cubicBezTo>
                    <a:pt x="101" y="382"/>
                    <a:pt x="101" y="383"/>
                    <a:pt x="102" y="384"/>
                  </a:cubicBezTo>
                  <a:cubicBezTo>
                    <a:pt x="103" y="385"/>
                    <a:pt x="108" y="385"/>
                    <a:pt x="103" y="387"/>
                  </a:cubicBezTo>
                  <a:cubicBezTo>
                    <a:pt x="99" y="389"/>
                    <a:pt x="99" y="393"/>
                    <a:pt x="99" y="396"/>
                  </a:cubicBezTo>
                  <a:cubicBezTo>
                    <a:pt x="100" y="397"/>
                    <a:pt x="101" y="397"/>
                    <a:pt x="102" y="397"/>
                  </a:cubicBezTo>
                  <a:cubicBezTo>
                    <a:pt x="102" y="397"/>
                    <a:pt x="102" y="397"/>
                    <a:pt x="102" y="397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3" y="397"/>
                    <a:pt x="103" y="397"/>
                    <a:pt x="103" y="397"/>
                  </a:cubicBezTo>
                  <a:cubicBezTo>
                    <a:pt x="103" y="397"/>
                    <a:pt x="102" y="397"/>
                    <a:pt x="102" y="397"/>
                  </a:cubicBezTo>
                  <a:cubicBezTo>
                    <a:pt x="101" y="398"/>
                    <a:pt x="100" y="399"/>
                    <a:pt x="99" y="400"/>
                  </a:cubicBezTo>
                  <a:cubicBezTo>
                    <a:pt x="99" y="400"/>
                    <a:pt x="99" y="399"/>
                    <a:pt x="99" y="399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98" y="404"/>
                    <a:pt x="96" y="407"/>
                    <a:pt x="93" y="410"/>
                  </a:cubicBezTo>
                  <a:cubicBezTo>
                    <a:pt x="92" y="412"/>
                    <a:pt x="93" y="416"/>
                    <a:pt x="94" y="417"/>
                  </a:cubicBezTo>
                  <a:cubicBezTo>
                    <a:pt x="100" y="423"/>
                    <a:pt x="105" y="424"/>
                    <a:pt x="110" y="418"/>
                  </a:cubicBezTo>
                  <a:cubicBezTo>
                    <a:pt x="112" y="417"/>
                    <a:pt x="112" y="416"/>
                    <a:pt x="113" y="415"/>
                  </a:cubicBezTo>
                  <a:cubicBezTo>
                    <a:pt x="115" y="413"/>
                    <a:pt x="117" y="413"/>
                    <a:pt x="119" y="414"/>
                  </a:cubicBezTo>
                  <a:cubicBezTo>
                    <a:pt x="120" y="414"/>
                    <a:pt x="121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2" y="415"/>
                    <a:pt x="122" y="415"/>
                    <a:pt x="122" y="415"/>
                  </a:cubicBezTo>
                  <a:cubicBezTo>
                    <a:pt x="123" y="415"/>
                    <a:pt x="124" y="416"/>
                    <a:pt x="124" y="416"/>
                  </a:cubicBezTo>
                  <a:cubicBezTo>
                    <a:pt x="125" y="418"/>
                    <a:pt x="123" y="418"/>
                    <a:pt x="122" y="419"/>
                  </a:cubicBezTo>
                  <a:cubicBezTo>
                    <a:pt x="120" y="421"/>
                    <a:pt x="118" y="423"/>
                    <a:pt x="117" y="426"/>
                  </a:cubicBezTo>
                  <a:cubicBezTo>
                    <a:pt x="116" y="427"/>
                    <a:pt x="116" y="429"/>
                    <a:pt x="118" y="430"/>
                  </a:cubicBezTo>
                  <a:cubicBezTo>
                    <a:pt x="119" y="430"/>
                    <a:pt x="120" y="431"/>
                    <a:pt x="122" y="432"/>
                  </a:cubicBezTo>
                  <a:cubicBezTo>
                    <a:pt x="124" y="433"/>
                    <a:pt x="124" y="434"/>
                    <a:pt x="124" y="437"/>
                  </a:cubicBezTo>
                  <a:cubicBezTo>
                    <a:pt x="123" y="438"/>
                    <a:pt x="122" y="439"/>
                    <a:pt x="122" y="440"/>
                  </a:cubicBezTo>
                  <a:cubicBezTo>
                    <a:pt x="122" y="440"/>
                    <a:pt x="122" y="440"/>
                    <a:pt x="122" y="440"/>
                  </a:cubicBezTo>
                  <a:cubicBezTo>
                    <a:pt x="122" y="440"/>
                    <a:pt x="122" y="441"/>
                    <a:pt x="122" y="441"/>
                  </a:cubicBezTo>
                  <a:cubicBezTo>
                    <a:pt x="126" y="441"/>
                    <a:pt x="128" y="443"/>
                    <a:pt x="129" y="447"/>
                  </a:cubicBezTo>
                  <a:cubicBezTo>
                    <a:pt x="129" y="447"/>
                    <a:pt x="128" y="448"/>
                    <a:pt x="128" y="448"/>
                  </a:cubicBezTo>
                  <a:cubicBezTo>
                    <a:pt x="128" y="448"/>
                    <a:pt x="127" y="448"/>
                    <a:pt x="127" y="448"/>
                  </a:cubicBezTo>
                  <a:cubicBezTo>
                    <a:pt x="125" y="446"/>
                    <a:pt x="124" y="443"/>
                    <a:pt x="122" y="441"/>
                  </a:cubicBezTo>
                  <a:cubicBezTo>
                    <a:pt x="122" y="441"/>
                    <a:pt x="122" y="441"/>
                    <a:pt x="121" y="441"/>
                  </a:cubicBezTo>
                  <a:cubicBezTo>
                    <a:pt x="121" y="441"/>
                    <a:pt x="122" y="440"/>
                    <a:pt x="122" y="440"/>
                  </a:cubicBezTo>
                  <a:cubicBezTo>
                    <a:pt x="117" y="440"/>
                    <a:pt x="113" y="439"/>
                    <a:pt x="109" y="438"/>
                  </a:cubicBezTo>
                  <a:cubicBezTo>
                    <a:pt x="107" y="437"/>
                    <a:pt x="104" y="436"/>
                    <a:pt x="101" y="436"/>
                  </a:cubicBezTo>
                  <a:cubicBezTo>
                    <a:pt x="98" y="435"/>
                    <a:pt x="95" y="438"/>
                    <a:pt x="95" y="441"/>
                  </a:cubicBezTo>
                  <a:cubicBezTo>
                    <a:pt x="95" y="442"/>
                    <a:pt x="96" y="442"/>
                    <a:pt x="96" y="443"/>
                  </a:cubicBezTo>
                  <a:cubicBezTo>
                    <a:pt x="96" y="444"/>
                    <a:pt x="97" y="446"/>
                    <a:pt x="96" y="447"/>
                  </a:cubicBezTo>
                  <a:cubicBezTo>
                    <a:pt x="96" y="448"/>
                    <a:pt x="94" y="449"/>
                    <a:pt x="92" y="450"/>
                  </a:cubicBezTo>
                  <a:cubicBezTo>
                    <a:pt x="90" y="450"/>
                    <a:pt x="89" y="452"/>
                    <a:pt x="88" y="454"/>
                  </a:cubicBezTo>
                  <a:cubicBezTo>
                    <a:pt x="87" y="457"/>
                    <a:pt x="86" y="460"/>
                    <a:pt x="87" y="463"/>
                  </a:cubicBezTo>
                  <a:cubicBezTo>
                    <a:pt x="87" y="469"/>
                    <a:pt x="90" y="474"/>
                    <a:pt x="95" y="478"/>
                  </a:cubicBezTo>
                  <a:cubicBezTo>
                    <a:pt x="95" y="478"/>
                    <a:pt x="96" y="478"/>
                    <a:pt x="96" y="478"/>
                  </a:cubicBezTo>
                  <a:cubicBezTo>
                    <a:pt x="102" y="479"/>
                    <a:pt x="108" y="478"/>
                    <a:pt x="113" y="476"/>
                  </a:cubicBezTo>
                  <a:cubicBezTo>
                    <a:pt x="116" y="475"/>
                    <a:pt x="118" y="470"/>
                    <a:pt x="116" y="468"/>
                  </a:cubicBezTo>
                  <a:cubicBezTo>
                    <a:pt x="115" y="466"/>
                    <a:pt x="114" y="465"/>
                    <a:pt x="113" y="464"/>
                  </a:cubicBezTo>
                  <a:cubicBezTo>
                    <a:pt x="110" y="462"/>
                    <a:pt x="109" y="460"/>
                    <a:pt x="109" y="457"/>
                  </a:cubicBezTo>
                  <a:cubicBezTo>
                    <a:pt x="109" y="457"/>
                    <a:pt x="109" y="457"/>
                    <a:pt x="108" y="457"/>
                  </a:cubicBezTo>
                  <a:cubicBezTo>
                    <a:pt x="108" y="455"/>
                    <a:pt x="108" y="455"/>
                    <a:pt x="108" y="455"/>
                  </a:cubicBezTo>
                  <a:cubicBezTo>
                    <a:pt x="109" y="456"/>
                    <a:pt x="109" y="456"/>
                    <a:pt x="109" y="456"/>
                  </a:cubicBezTo>
                  <a:cubicBezTo>
                    <a:pt x="109" y="456"/>
                    <a:pt x="109" y="457"/>
                    <a:pt x="109" y="457"/>
                  </a:cubicBezTo>
                  <a:cubicBezTo>
                    <a:pt x="116" y="460"/>
                    <a:pt x="123" y="464"/>
                    <a:pt x="131" y="464"/>
                  </a:cubicBezTo>
                  <a:cubicBezTo>
                    <a:pt x="133" y="464"/>
                    <a:pt x="134" y="466"/>
                    <a:pt x="133" y="468"/>
                  </a:cubicBezTo>
                  <a:cubicBezTo>
                    <a:pt x="131" y="469"/>
                    <a:pt x="130" y="470"/>
                    <a:pt x="129" y="472"/>
                  </a:cubicBezTo>
                  <a:cubicBezTo>
                    <a:pt x="128" y="472"/>
                    <a:pt x="128" y="472"/>
                    <a:pt x="128" y="472"/>
                  </a:cubicBezTo>
                  <a:cubicBezTo>
                    <a:pt x="128" y="472"/>
                    <a:pt x="128" y="472"/>
                    <a:pt x="128" y="472"/>
                  </a:cubicBezTo>
                  <a:cubicBezTo>
                    <a:pt x="129" y="472"/>
                    <a:pt x="129" y="472"/>
                    <a:pt x="129" y="472"/>
                  </a:cubicBezTo>
                  <a:cubicBezTo>
                    <a:pt x="128" y="474"/>
                    <a:pt x="127" y="476"/>
                    <a:pt x="126" y="477"/>
                  </a:cubicBezTo>
                  <a:cubicBezTo>
                    <a:pt x="125" y="479"/>
                    <a:pt x="125" y="480"/>
                    <a:pt x="126" y="482"/>
                  </a:cubicBezTo>
                  <a:cubicBezTo>
                    <a:pt x="127" y="485"/>
                    <a:pt x="126" y="485"/>
                    <a:pt x="123" y="485"/>
                  </a:cubicBezTo>
                  <a:cubicBezTo>
                    <a:pt x="122" y="486"/>
                    <a:pt x="120" y="486"/>
                    <a:pt x="119" y="487"/>
                  </a:cubicBezTo>
                  <a:cubicBezTo>
                    <a:pt x="118" y="494"/>
                    <a:pt x="114" y="497"/>
                    <a:pt x="107" y="496"/>
                  </a:cubicBezTo>
                  <a:cubicBezTo>
                    <a:pt x="104" y="496"/>
                    <a:pt x="102" y="497"/>
                    <a:pt x="99" y="497"/>
                  </a:cubicBezTo>
                  <a:cubicBezTo>
                    <a:pt x="99" y="500"/>
                    <a:pt x="100" y="503"/>
                    <a:pt x="101" y="506"/>
                  </a:cubicBezTo>
                  <a:cubicBezTo>
                    <a:pt x="102" y="506"/>
                    <a:pt x="102" y="506"/>
                    <a:pt x="102" y="506"/>
                  </a:cubicBezTo>
                  <a:cubicBezTo>
                    <a:pt x="102" y="507"/>
                    <a:pt x="102" y="507"/>
                    <a:pt x="102" y="507"/>
                  </a:cubicBezTo>
                  <a:cubicBezTo>
                    <a:pt x="102" y="506"/>
                    <a:pt x="102" y="506"/>
                    <a:pt x="102" y="506"/>
                  </a:cubicBezTo>
                  <a:cubicBezTo>
                    <a:pt x="102" y="506"/>
                    <a:pt x="101" y="506"/>
                    <a:pt x="101" y="506"/>
                  </a:cubicBezTo>
                  <a:cubicBezTo>
                    <a:pt x="100" y="506"/>
                    <a:pt x="99" y="505"/>
                    <a:pt x="97" y="505"/>
                  </a:cubicBezTo>
                  <a:cubicBezTo>
                    <a:pt x="94" y="505"/>
                    <a:pt x="94" y="505"/>
                    <a:pt x="92" y="508"/>
                  </a:cubicBezTo>
                  <a:cubicBezTo>
                    <a:pt x="92" y="509"/>
                    <a:pt x="91" y="510"/>
                    <a:pt x="90" y="512"/>
                  </a:cubicBezTo>
                  <a:cubicBezTo>
                    <a:pt x="88" y="514"/>
                    <a:pt x="85" y="516"/>
                    <a:pt x="84" y="518"/>
                  </a:cubicBezTo>
                  <a:cubicBezTo>
                    <a:pt x="83" y="521"/>
                    <a:pt x="83" y="524"/>
                    <a:pt x="81" y="527"/>
                  </a:cubicBezTo>
                  <a:cubicBezTo>
                    <a:pt x="80" y="528"/>
                    <a:pt x="80" y="531"/>
                    <a:pt x="79" y="533"/>
                  </a:cubicBezTo>
                  <a:cubicBezTo>
                    <a:pt x="79" y="535"/>
                    <a:pt x="80" y="537"/>
                    <a:pt x="82" y="538"/>
                  </a:cubicBezTo>
                  <a:cubicBezTo>
                    <a:pt x="83" y="539"/>
                    <a:pt x="84" y="540"/>
                    <a:pt x="85" y="541"/>
                  </a:cubicBezTo>
                  <a:cubicBezTo>
                    <a:pt x="85" y="541"/>
                    <a:pt x="85" y="541"/>
                    <a:pt x="85" y="541"/>
                  </a:cubicBezTo>
                  <a:cubicBezTo>
                    <a:pt x="85" y="540"/>
                    <a:pt x="86" y="540"/>
                    <a:pt x="86" y="540"/>
                  </a:cubicBezTo>
                  <a:cubicBezTo>
                    <a:pt x="87" y="540"/>
                    <a:pt x="87" y="539"/>
                    <a:pt x="87" y="539"/>
                  </a:cubicBezTo>
                  <a:cubicBezTo>
                    <a:pt x="87" y="539"/>
                    <a:pt x="88" y="539"/>
                    <a:pt x="88" y="539"/>
                  </a:cubicBezTo>
                  <a:cubicBezTo>
                    <a:pt x="88" y="540"/>
                    <a:pt x="87" y="540"/>
                    <a:pt x="86" y="540"/>
                  </a:cubicBezTo>
                  <a:cubicBezTo>
                    <a:pt x="86" y="540"/>
                    <a:pt x="86" y="541"/>
                    <a:pt x="85" y="541"/>
                  </a:cubicBezTo>
                  <a:cubicBezTo>
                    <a:pt x="85" y="541"/>
                    <a:pt x="85" y="541"/>
                    <a:pt x="85" y="541"/>
                  </a:cubicBezTo>
                  <a:cubicBezTo>
                    <a:pt x="83" y="543"/>
                    <a:pt x="80" y="545"/>
                    <a:pt x="78" y="547"/>
                  </a:cubicBezTo>
                  <a:cubicBezTo>
                    <a:pt x="76" y="550"/>
                    <a:pt x="75" y="554"/>
                    <a:pt x="77" y="557"/>
                  </a:cubicBezTo>
                  <a:cubicBezTo>
                    <a:pt x="79" y="559"/>
                    <a:pt x="80" y="561"/>
                    <a:pt x="80" y="564"/>
                  </a:cubicBezTo>
                  <a:cubicBezTo>
                    <a:pt x="80" y="566"/>
                    <a:pt x="80" y="568"/>
                    <a:pt x="81" y="570"/>
                  </a:cubicBezTo>
                  <a:cubicBezTo>
                    <a:pt x="84" y="577"/>
                    <a:pt x="85" y="584"/>
                    <a:pt x="84" y="592"/>
                  </a:cubicBezTo>
                  <a:cubicBezTo>
                    <a:pt x="84" y="593"/>
                    <a:pt x="84" y="594"/>
                    <a:pt x="84" y="595"/>
                  </a:cubicBezTo>
                  <a:cubicBezTo>
                    <a:pt x="84" y="596"/>
                    <a:pt x="86" y="598"/>
                    <a:pt x="88" y="597"/>
                  </a:cubicBezTo>
                  <a:cubicBezTo>
                    <a:pt x="91" y="596"/>
                    <a:pt x="94" y="595"/>
                    <a:pt x="98" y="594"/>
                  </a:cubicBezTo>
                  <a:cubicBezTo>
                    <a:pt x="98" y="594"/>
                    <a:pt x="98" y="594"/>
                    <a:pt x="98" y="594"/>
                  </a:cubicBezTo>
                  <a:cubicBezTo>
                    <a:pt x="98" y="594"/>
                    <a:pt x="99" y="594"/>
                    <a:pt x="99" y="594"/>
                  </a:cubicBezTo>
                  <a:cubicBezTo>
                    <a:pt x="100" y="593"/>
                    <a:pt x="100" y="593"/>
                    <a:pt x="101" y="593"/>
                  </a:cubicBezTo>
                  <a:cubicBezTo>
                    <a:pt x="101" y="594"/>
                    <a:pt x="100" y="594"/>
                    <a:pt x="99" y="594"/>
                  </a:cubicBezTo>
                  <a:cubicBezTo>
                    <a:pt x="99" y="594"/>
                    <a:pt x="99" y="594"/>
                    <a:pt x="99" y="594"/>
                  </a:cubicBezTo>
                  <a:cubicBezTo>
                    <a:pt x="98" y="594"/>
                    <a:pt x="98" y="594"/>
                    <a:pt x="98" y="594"/>
                  </a:cubicBezTo>
                  <a:cubicBezTo>
                    <a:pt x="96" y="598"/>
                    <a:pt x="94" y="600"/>
                    <a:pt x="91" y="601"/>
                  </a:cubicBezTo>
                  <a:cubicBezTo>
                    <a:pt x="87" y="604"/>
                    <a:pt x="86" y="607"/>
                    <a:pt x="87" y="611"/>
                  </a:cubicBezTo>
                  <a:cubicBezTo>
                    <a:pt x="88" y="616"/>
                    <a:pt x="89" y="621"/>
                    <a:pt x="92" y="626"/>
                  </a:cubicBezTo>
                  <a:cubicBezTo>
                    <a:pt x="92" y="625"/>
                    <a:pt x="92" y="625"/>
                    <a:pt x="92" y="625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2" y="626"/>
                    <a:pt x="92" y="626"/>
                    <a:pt x="92" y="626"/>
                  </a:cubicBezTo>
                  <a:cubicBezTo>
                    <a:pt x="93" y="627"/>
                    <a:pt x="94" y="628"/>
                    <a:pt x="95" y="629"/>
                  </a:cubicBezTo>
                  <a:cubicBezTo>
                    <a:pt x="98" y="631"/>
                    <a:pt x="98" y="633"/>
                    <a:pt x="97" y="636"/>
                  </a:cubicBezTo>
                  <a:cubicBezTo>
                    <a:pt x="96" y="637"/>
                    <a:pt x="96" y="639"/>
                    <a:pt x="97" y="640"/>
                  </a:cubicBezTo>
                  <a:cubicBezTo>
                    <a:pt x="100" y="644"/>
                    <a:pt x="100" y="648"/>
                    <a:pt x="102" y="652"/>
                  </a:cubicBezTo>
                  <a:cubicBezTo>
                    <a:pt x="103" y="654"/>
                    <a:pt x="103" y="657"/>
                    <a:pt x="102" y="659"/>
                  </a:cubicBezTo>
                  <a:cubicBezTo>
                    <a:pt x="101" y="660"/>
                    <a:pt x="101" y="662"/>
                    <a:pt x="102" y="662"/>
                  </a:cubicBezTo>
                  <a:cubicBezTo>
                    <a:pt x="103" y="665"/>
                    <a:pt x="106" y="667"/>
                    <a:pt x="108" y="669"/>
                  </a:cubicBezTo>
                  <a:cubicBezTo>
                    <a:pt x="113" y="670"/>
                    <a:pt x="115" y="673"/>
                    <a:pt x="115" y="677"/>
                  </a:cubicBezTo>
                  <a:cubicBezTo>
                    <a:pt x="115" y="678"/>
                    <a:pt x="117" y="679"/>
                    <a:pt x="118" y="679"/>
                  </a:cubicBezTo>
                  <a:cubicBezTo>
                    <a:pt x="121" y="678"/>
                    <a:pt x="124" y="677"/>
                    <a:pt x="127" y="677"/>
                  </a:cubicBezTo>
                  <a:cubicBezTo>
                    <a:pt x="129" y="676"/>
                    <a:pt x="130" y="676"/>
                    <a:pt x="132" y="675"/>
                  </a:cubicBezTo>
                  <a:cubicBezTo>
                    <a:pt x="135" y="674"/>
                    <a:pt x="138" y="676"/>
                    <a:pt x="138" y="678"/>
                  </a:cubicBezTo>
                  <a:cubicBezTo>
                    <a:pt x="138" y="683"/>
                    <a:pt x="140" y="686"/>
                    <a:pt x="143" y="689"/>
                  </a:cubicBezTo>
                  <a:cubicBezTo>
                    <a:pt x="145" y="690"/>
                    <a:pt x="145" y="692"/>
                    <a:pt x="146" y="693"/>
                  </a:cubicBezTo>
                  <a:cubicBezTo>
                    <a:pt x="147" y="694"/>
                    <a:pt x="149" y="696"/>
                    <a:pt x="150" y="695"/>
                  </a:cubicBezTo>
                  <a:cubicBezTo>
                    <a:pt x="154" y="695"/>
                    <a:pt x="157" y="697"/>
                    <a:pt x="161" y="697"/>
                  </a:cubicBezTo>
                  <a:cubicBezTo>
                    <a:pt x="163" y="697"/>
                    <a:pt x="166" y="696"/>
                    <a:pt x="168" y="694"/>
                  </a:cubicBezTo>
                  <a:cubicBezTo>
                    <a:pt x="171" y="688"/>
                    <a:pt x="171" y="681"/>
                    <a:pt x="175" y="675"/>
                  </a:cubicBezTo>
                  <a:cubicBezTo>
                    <a:pt x="175" y="671"/>
                    <a:pt x="178" y="666"/>
                    <a:pt x="181" y="663"/>
                  </a:cubicBezTo>
                  <a:cubicBezTo>
                    <a:pt x="184" y="660"/>
                    <a:pt x="185" y="657"/>
                    <a:pt x="186" y="653"/>
                  </a:cubicBezTo>
                  <a:cubicBezTo>
                    <a:pt x="186" y="650"/>
                    <a:pt x="187" y="647"/>
                    <a:pt x="188" y="644"/>
                  </a:cubicBezTo>
                  <a:cubicBezTo>
                    <a:pt x="188" y="644"/>
                    <a:pt x="188" y="644"/>
                    <a:pt x="188" y="645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87" y="644"/>
                    <a:pt x="186" y="643"/>
                    <a:pt x="186" y="643"/>
                  </a:cubicBezTo>
                  <a:cubicBezTo>
                    <a:pt x="185" y="643"/>
                    <a:pt x="185" y="642"/>
                    <a:pt x="185" y="642"/>
                  </a:cubicBezTo>
                  <a:cubicBezTo>
                    <a:pt x="185" y="641"/>
                    <a:pt x="186" y="641"/>
                    <a:pt x="187" y="642"/>
                  </a:cubicBezTo>
                  <a:cubicBezTo>
                    <a:pt x="187" y="643"/>
                    <a:pt x="187" y="643"/>
                    <a:pt x="188" y="644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88" y="644"/>
                    <a:pt x="188" y="644"/>
                    <a:pt x="188" y="644"/>
                  </a:cubicBezTo>
                  <a:cubicBezTo>
                    <a:pt x="191" y="643"/>
                    <a:pt x="194" y="641"/>
                    <a:pt x="195" y="638"/>
                  </a:cubicBezTo>
                  <a:cubicBezTo>
                    <a:pt x="197" y="633"/>
                    <a:pt x="201" y="629"/>
                    <a:pt x="206" y="625"/>
                  </a:cubicBezTo>
                  <a:cubicBezTo>
                    <a:pt x="211" y="621"/>
                    <a:pt x="213" y="615"/>
                    <a:pt x="210" y="609"/>
                  </a:cubicBezTo>
                  <a:cubicBezTo>
                    <a:pt x="209" y="607"/>
                    <a:pt x="210" y="606"/>
                    <a:pt x="212" y="604"/>
                  </a:cubicBezTo>
                  <a:cubicBezTo>
                    <a:pt x="213" y="604"/>
                    <a:pt x="214" y="603"/>
                    <a:pt x="215" y="603"/>
                  </a:cubicBezTo>
                  <a:cubicBezTo>
                    <a:pt x="216" y="602"/>
                    <a:pt x="217" y="600"/>
                    <a:pt x="216" y="599"/>
                  </a:cubicBezTo>
                  <a:cubicBezTo>
                    <a:pt x="216" y="598"/>
                    <a:pt x="215" y="597"/>
                    <a:pt x="215" y="596"/>
                  </a:cubicBezTo>
                  <a:cubicBezTo>
                    <a:pt x="213" y="592"/>
                    <a:pt x="213" y="592"/>
                    <a:pt x="218" y="591"/>
                  </a:cubicBezTo>
                  <a:cubicBezTo>
                    <a:pt x="221" y="591"/>
                    <a:pt x="223" y="590"/>
                    <a:pt x="224" y="588"/>
                  </a:cubicBezTo>
                  <a:cubicBezTo>
                    <a:pt x="226" y="584"/>
                    <a:pt x="228" y="581"/>
                    <a:pt x="233" y="582"/>
                  </a:cubicBezTo>
                  <a:cubicBezTo>
                    <a:pt x="239" y="583"/>
                    <a:pt x="245" y="579"/>
                    <a:pt x="251" y="581"/>
                  </a:cubicBezTo>
                  <a:cubicBezTo>
                    <a:pt x="253" y="581"/>
                    <a:pt x="254" y="580"/>
                    <a:pt x="255" y="579"/>
                  </a:cubicBezTo>
                  <a:cubicBezTo>
                    <a:pt x="256" y="578"/>
                    <a:pt x="258" y="577"/>
                    <a:pt x="259" y="576"/>
                  </a:cubicBezTo>
                  <a:cubicBezTo>
                    <a:pt x="267" y="576"/>
                    <a:pt x="275" y="573"/>
                    <a:pt x="281" y="567"/>
                  </a:cubicBezTo>
                  <a:cubicBezTo>
                    <a:pt x="282" y="567"/>
                    <a:pt x="283" y="567"/>
                    <a:pt x="284" y="567"/>
                  </a:cubicBezTo>
                  <a:cubicBezTo>
                    <a:pt x="289" y="565"/>
                    <a:pt x="294" y="562"/>
                    <a:pt x="296" y="558"/>
                  </a:cubicBezTo>
                  <a:cubicBezTo>
                    <a:pt x="299" y="552"/>
                    <a:pt x="305" y="548"/>
                    <a:pt x="308" y="542"/>
                  </a:cubicBezTo>
                  <a:cubicBezTo>
                    <a:pt x="312" y="536"/>
                    <a:pt x="320" y="534"/>
                    <a:pt x="325" y="529"/>
                  </a:cubicBezTo>
                  <a:cubicBezTo>
                    <a:pt x="328" y="527"/>
                    <a:pt x="332" y="529"/>
                    <a:pt x="336" y="528"/>
                  </a:cubicBezTo>
                  <a:cubicBezTo>
                    <a:pt x="338" y="528"/>
                    <a:pt x="340" y="527"/>
                    <a:pt x="342" y="526"/>
                  </a:cubicBezTo>
                  <a:cubicBezTo>
                    <a:pt x="344" y="526"/>
                    <a:pt x="345" y="525"/>
                    <a:pt x="347" y="525"/>
                  </a:cubicBezTo>
                  <a:cubicBezTo>
                    <a:pt x="350" y="526"/>
                    <a:pt x="353" y="526"/>
                    <a:pt x="356" y="524"/>
                  </a:cubicBezTo>
                  <a:cubicBezTo>
                    <a:pt x="362" y="521"/>
                    <a:pt x="367" y="520"/>
                    <a:pt x="373" y="519"/>
                  </a:cubicBezTo>
                  <a:cubicBezTo>
                    <a:pt x="383" y="517"/>
                    <a:pt x="393" y="514"/>
                    <a:pt x="401" y="508"/>
                  </a:cubicBezTo>
                  <a:cubicBezTo>
                    <a:pt x="411" y="501"/>
                    <a:pt x="422" y="494"/>
                    <a:pt x="432" y="486"/>
                  </a:cubicBezTo>
                  <a:close/>
                  <a:moveTo>
                    <a:pt x="507" y="171"/>
                  </a:moveTo>
                  <a:cubicBezTo>
                    <a:pt x="507" y="170"/>
                    <a:pt x="508" y="170"/>
                    <a:pt x="508" y="170"/>
                  </a:cubicBezTo>
                  <a:cubicBezTo>
                    <a:pt x="509" y="171"/>
                    <a:pt x="509" y="171"/>
                    <a:pt x="510" y="171"/>
                  </a:cubicBezTo>
                  <a:cubicBezTo>
                    <a:pt x="510" y="172"/>
                    <a:pt x="510" y="173"/>
                    <a:pt x="508" y="173"/>
                  </a:cubicBezTo>
                  <a:cubicBezTo>
                    <a:pt x="508" y="173"/>
                    <a:pt x="507" y="172"/>
                    <a:pt x="507" y="172"/>
                  </a:cubicBezTo>
                  <a:cubicBezTo>
                    <a:pt x="507" y="172"/>
                    <a:pt x="507" y="171"/>
                    <a:pt x="507" y="171"/>
                  </a:cubicBezTo>
                  <a:close/>
                  <a:moveTo>
                    <a:pt x="495" y="175"/>
                  </a:moveTo>
                  <a:cubicBezTo>
                    <a:pt x="496" y="174"/>
                    <a:pt x="497" y="174"/>
                    <a:pt x="498" y="174"/>
                  </a:cubicBezTo>
                  <a:cubicBezTo>
                    <a:pt x="498" y="173"/>
                    <a:pt x="499" y="174"/>
                    <a:pt x="499" y="174"/>
                  </a:cubicBezTo>
                  <a:cubicBezTo>
                    <a:pt x="500" y="175"/>
                    <a:pt x="500" y="176"/>
                    <a:pt x="499" y="177"/>
                  </a:cubicBezTo>
                  <a:cubicBezTo>
                    <a:pt x="499" y="178"/>
                    <a:pt x="498" y="178"/>
                    <a:pt x="497" y="179"/>
                  </a:cubicBezTo>
                  <a:cubicBezTo>
                    <a:pt x="495" y="179"/>
                    <a:pt x="494" y="177"/>
                    <a:pt x="495" y="175"/>
                  </a:cubicBezTo>
                  <a:close/>
                  <a:moveTo>
                    <a:pt x="248" y="574"/>
                  </a:moveTo>
                  <a:cubicBezTo>
                    <a:pt x="247" y="574"/>
                    <a:pt x="247" y="574"/>
                    <a:pt x="247" y="574"/>
                  </a:cubicBezTo>
                  <a:cubicBezTo>
                    <a:pt x="247" y="573"/>
                    <a:pt x="248" y="573"/>
                    <a:pt x="248" y="573"/>
                  </a:cubicBezTo>
                  <a:cubicBezTo>
                    <a:pt x="248" y="573"/>
                    <a:pt x="249" y="574"/>
                    <a:pt x="249" y="574"/>
                  </a:cubicBezTo>
                  <a:cubicBezTo>
                    <a:pt x="249" y="574"/>
                    <a:pt x="248" y="574"/>
                    <a:pt x="248" y="574"/>
                  </a:cubicBezTo>
                  <a:close/>
                  <a:moveTo>
                    <a:pt x="333" y="39"/>
                  </a:moveTo>
                  <a:cubicBezTo>
                    <a:pt x="333" y="39"/>
                    <a:pt x="332" y="38"/>
                    <a:pt x="333" y="39"/>
                  </a:cubicBezTo>
                  <a:cubicBezTo>
                    <a:pt x="334" y="39"/>
                    <a:pt x="334" y="40"/>
                    <a:pt x="335" y="40"/>
                  </a:cubicBezTo>
                  <a:cubicBezTo>
                    <a:pt x="334" y="40"/>
                    <a:pt x="334" y="39"/>
                    <a:pt x="333" y="39"/>
                  </a:cubicBezTo>
                  <a:close/>
                  <a:moveTo>
                    <a:pt x="338" y="45"/>
                  </a:moveTo>
                  <a:cubicBezTo>
                    <a:pt x="337" y="45"/>
                    <a:pt x="337" y="44"/>
                    <a:pt x="337" y="43"/>
                  </a:cubicBezTo>
                  <a:cubicBezTo>
                    <a:pt x="337" y="43"/>
                    <a:pt x="337" y="42"/>
                    <a:pt x="337" y="42"/>
                  </a:cubicBezTo>
                  <a:cubicBezTo>
                    <a:pt x="336" y="42"/>
                    <a:pt x="336" y="41"/>
                    <a:pt x="336" y="41"/>
                  </a:cubicBezTo>
                  <a:cubicBezTo>
                    <a:pt x="336" y="41"/>
                    <a:pt x="337" y="42"/>
                    <a:pt x="337" y="42"/>
                  </a:cubicBezTo>
                  <a:cubicBezTo>
                    <a:pt x="337" y="42"/>
                    <a:pt x="337" y="42"/>
                    <a:pt x="337" y="43"/>
                  </a:cubicBezTo>
                  <a:cubicBezTo>
                    <a:pt x="338" y="43"/>
                    <a:pt x="338" y="43"/>
                    <a:pt x="339" y="44"/>
                  </a:cubicBezTo>
                  <a:cubicBezTo>
                    <a:pt x="339" y="44"/>
                    <a:pt x="338" y="45"/>
                    <a:pt x="338" y="45"/>
                  </a:cubicBezTo>
                  <a:close/>
                  <a:moveTo>
                    <a:pt x="381" y="463"/>
                  </a:moveTo>
                  <a:cubicBezTo>
                    <a:pt x="381" y="462"/>
                    <a:pt x="381" y="462"/>
                    <a:pt x="381" y="462"/>
                  </a:cubicBezTo>
                  <a:cubicBezTo>
                    <a:pt x="382" y="462"/>
                    <a:pt x="382" y="462"/>
                    <a:pt x="382" y="462"/>
                  </a:cubicBezTo>
                  <a:lnTo>
                    <a:pt x="381" y="463"/>
                  </a:lnTo>
                  <a:close/>
                  <a:moveTo>
                    <a:pt x="386" y="437"/>
                  </a:moveTo>
                  <a:cubicBezTo>
                    <a:pt x="386" y="436"/>
                    <a:pt x="386" y="436"/>
                    <a:pt x="386" y="436"/>
                  </a:cubicBezTo>
                  <a:cubicBezTo>
                    <a:pt x="387" y="437"/>
                    <a:pt x="387" y="437"/>
                    <a:pt x="387" y="437"/>
                  </a:cubicBezTo>
                  <a:cubicBezTo>
                    <a:pt x="387" y="438"/>
                    <a:pt x="387" y="438"/>
                    <a:pt x="387" y="438"/>
                  </a:cubicBezTo>
                  <a:lnTo>
                    <a:pt x="386" y="437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9512704" y="1859721"/>
              <a:ext cx="0" cy="271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9093291" y="1275442"/>
              <a:ext cx="1812" cy="181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9129526" y="1174892"/>
              <a:ext cx="0" cy="1812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8900343" y="932122"/>
              <a:ext cx="798967" cy="580655"/>
            </a:xfrm>
            <a:custGeom>
              <a:avLst/>
              <a:gdLst>
                <a:gd name="T0" fmla="*/ 104 w 373"/>
                <a:gd name="T1" fmla="*/ 153 h 271"/>
                <a:gd name="T2" fmla="*/ 110 w 373"/>
                <a:gd name="T3" fmla="*/ 166 h 271"/>
                <a:gd name="T4" fmla="*/ 113 w 373"/>
                <a:gd name="T5" fmla="*/ 170 h 271"/>
                <a:gd name="T6" fmla="*/ 105 w 373"/>
                <a:gd name="T7" fmla="*/ 165 h 271"/>
                <a:gd name="T8" fmla="*/ 85 w 373"/>
                <a:gd name="T9" fmla="*/ 163 h 271"/>
                <a:gd name="T10" fmla="*/ 65 w 373"/>
                <a:gd name="T11" fmla="*/ 191 h 271"/>
                <a:gd name="T12" fmla="*/ 66 w 373"/>
                <a:gd name="T13" fmla="*/ 211 h 271"/>
                <a:gd name="T14" fmla="*/ 45 w 373"/>
                <a:gd name="T15" fmla="*/ 202 h 271"/>
                <a:gd name="T16" fmla="*/ 43 w 373"/>
                <a:gd name="T17" fmla="*/ 220 h 271"/>
                <a:gd name="T18" fmla="*/ 2 w 373"/>
                <a:gd name="T19" fmla="*/ 228 h 271"/>
                <a:gd name="T20" fmla="*/ 50 w 373"/>
                <a:gd name="T21" fmla="*/ 257 h 271"/>
                <a:gd name="T22" fmla="*/ 51 w 373"/>
                <a:gd name="T23" fmla="*/ 255 h 271"/>
                <a:gd name="T24" fmla="*/ 84 w 373"/>
                <a:gd name="T25" fmla="*/ 267 h 271"/>
                <a:gd name="T26" fmla="*/ 122 w 373"/>
                <a:gd name="T27" fmla="*/ 257 h 271"/>
                <a:gd name="T28" fmla="*/ 131 w 373"/>
                <a:gd name="T29" fmla="*/ 231 h 271"/>
                <a:gd name="T30" fmla="*/ 162 w 373"/>
                <a:gd name="T31" fmla="*/ 216 h 271"/>
                <a:gd name="T32" fmla="*/ 161 w 373"/>
                <a:gd name="T33" fmla="*/ 207 h 271"/>
                <a:gd name="T34" fmla="*/ 181 w 373"/>
                <a:gd name="T35" fmla="*/ 197 h 271"/>
                <a:gd name="T36" fmla="*/ 182 w 373"/>
                <a:gd name="T37" fmla="*/ 176 h 271"/>
                <a:gd name="T38" fmla="*/ 194 w 373"/>
                <a:gd name="T39" fmla="*/ 169 h 271"/>
                <a:gd name="T40" fmla="*/ 208 w 373"/>
                <a:gd name="T41" fmla="*/ 163 h 271"/>
                <a:gd name="T42" fmla="*/ 237 w 373"/>
                <a:gd name="T43" fmla="*/ 155 h 271"/>
                <a:gd name="T44" fmla="*/ 320 w 373"/>
                <a:gd name="T45" fmla="*/ 107 h 271"/>
                <a:gd name="T46" fmla="*/ 311 w 373"/>
                <a:gd name="T47" fmla="*/ 98 h 271"/>
                <a:gd name="T48" fmla="*/ 364 w 373"/>
                <a:gd name="T49" fmla="*/ 81 h 271"/>
                <a:gd name="T50" fmla="*/ 365 w 373"/>
                <a:gd name="T51" fmla="*/ 52 h 271"/>
                <a:gd name="T52" fmla="*/ 340 w 373"/>
                <a:gd name="T53" fmla="*/ 38 h 271"/>
                <a:gd name="T54" fmla="*/ 338 w 373"/>
                <a:gd name="T55" fmla="*/ 39 h 271"/>
                <a:gd name="T56" fmla="*/ 342 w 373"/>
                <a:gd name="T57" fmla="*/ 26 h 271"/>
                <a:gd name="T58" fmla="*/ 305 w 373"/>
                <a:gd name="T59" fmla="*/ 10 h 271"/>
                <a:gd name="T60" fmla="*/ 263 w 373"/>
                <a:gd name="T61" fmla="*/ 1 h 271"/>
                <a:gd name="T62" fmla="*/ 254 w 373"/>
                <a:gd name="T63" fmla="*/ 11 h 271"/>
                <a:gd name="T64" fmla="*/ 230 w 373"/>
                <a:gd name="T65" fmla="*/ 7 h 271"/>
                <a:gd name="T66" fmla="*/ 216 w 373"/>
                <a:gd name="T67" fmla="*/ 7 h 271"/>
                <a:gd name="T68" fmla="*/ 198 w 373"/>
                <a:gd name="T69" fmla="*/ 26 h 271"/>
                <a:gd name="T70" fmla="*/ 170 w 373"/>
                <a:gd name="T71" fmla="*/ 20 h 271"/>
                <a:gd name="T72" fmla="*/ 170 w 373"/>
                <a:gd name="T73" fmla="*/ 36 h 271"/>
                <a:gd name="T74" fmla="*/ 153 w 373"/>
                <a:gd name="T75" fmla="*/ 29 h 271"/>
                <a:gd name="T76" fmla="*/ 130 w 373"/>
                <a:gd name="T77" fmla="*/ 26 h 271"/>
                <a:gd name="T78" fmla="*/ 113 w 373"/>
                <a:gd name="T79" fmla="*/ 44 h 271"/>
                <a:gd name="T80" fmla="*/ 114 w 373"/>
                <a:gd name="T81" fmla="*/ 44 h 271"/>
                <a:gd name="T82" fmla="*/ 111 w 373"/>
                <a:gd name="T83" fmla="*/ 58 h 271"/>
                <a:gd name="T84" fmla="*/ 108 w 373"/>
                <a:gd name="T85" fmla="*/ 75 h 271"/>
                <a:gd name="T86" fmla="*/ 124 w 373"/>
                <a:gd name="T87" fmla="*/ 89 h 271"/>
                <a:gd name="T88" fmla="*/ 153 w 373"/>
                <a:gd name="T89" fmla="*/ 98 h 271"/>
                <a:gd name="T90" fmla="*/ 194 w 373"/>
                <a:gd name="T91" fmla="*/ 98 h 271"/>
                <a:gd name="T92" fmla="*/ 198 w 373"/>
                <a:gd name="T93" fmla="*/ 97 h 271"/>
                <a:gd name="T94" fmla="*/ 210 w 373"/>
                <a:gd name="T95" fmla="*/ 107 h 271"/>
                <a:gd name="T96" fmla="*/ 152 w 373"/>
                <a:gd name="T97" fmla="*/ 110 h 271"/>
                <a:gd name="T98" fmla="*/ 126 w 373"/>
                <a:gd name="T99" fmla="*/ 104 h 271"/>
                <a:gd name="T100" fmla="*/ 74 w 373"/>
                <a:gd name="T101" fmla="*/ 217 h 271"/>
                <a:gd name="T102" fmla="*/ 80 w 373"/>
                <a:gd name="T103" fmla="*/ 192 h 271"/>
                <a:gd name="T104" fmla="*/ 98 w 373"/>
                <a:gd name="T105" fmla="*/ 228 h 271"/>
                <a:gd name="T106" fmla="*/ 98 w 373"/>
                <a:gd name="T107" fmla="*/ 228 h 271"/>
                <a:gd name="T108" fmla="*/ 303 w 373"/>
                <a:gd name="T109" fmla="*/ 103 h 271"/>
                <a:gd name="T110" fmla="*/ 127 w 373"/>
                <a:gd name="T111" fmla="*/ 85 h 271"/>
                <a:gd name="T112" fmla="*/ 176 w 373"/>
                <a:gd name="T113" fmla="*/ 16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3" h="271">
                  <a:moveTo>
                    <a:pt x="108" y="119"/>
                  </a:moveTo>
                  <a:cubicBezTo>
                    <a:pt x="106" y="122"/>
                    <a:pt x="106" y="125"/>
                    <a:pt x="107" y="128"/>
                  </a:cubicBezTo>
                  <a:cubicBezTo>
                    <a:pt x="109" y="132"/>
                    <a:pt x="109" y="136"/>
                    <a:pt x="108" y="140"/>
                  </a:cubicBezTo>
                  <a:cubicBezTo>
                    <a:pt x="107" y="143"/>
                    <a:pt x="107" y="147"/>
                    <a:pt x="106" y="150"/>
                  </a:cubicBezTo>
                  <a:cubicBezTo>
                    <a:pt x="105" y="151"/>
                    <a:pt x="104" y="152"/>
                    <a:pt x="104" y="153"/>
                  </a:cubicBezTo>
                  <a:cubicBezTo>
                    <a:pt x="100" y="154"/>
                    <a:pt x="100" y="157"/>
                    <a:pt x="100" y="160"/>
                  </a:cubicBezTo>
                  <a:cubicBezTo>
                    <a:pt x="100" y="160"/>
                    <a:pt x="100" y="160"/>
                    <a:pt x="101" y="160"/>
                  </a:cubicBezTo>
                  <a:cubicBezTo>
                    <a:pt x="102" y="161"/>
                    <a:pt x="103" y="162"/>
                    <a:pt x="104" y="164"/>
                  </a:cubicBezTo>
                  <a:cubicBezTo>
                    <a:pt x="105" y="164"/>
                    <a:pt x="105" y="164"/>
                    <a:pt x="105" y="165"/>
                  </a:cubicBezTo>
                  <a:cubicBezTo>
                    <a:pt x="107" y="165"/>
                    <a:pt x="108" y="166"/>
                    <a:pt x="110" y="166"/>
                  </a:cubicBezTo>
                  <a:cubicBezTo>
                    <a:pt x="110" y="166"/>
                    <a:pt x="111" y="166"/>
                    <a:pt x="111" y="166"/>
                  </a:cubicBezTo>
                  <a:cubicBezTo>
                    <a:pt x="111" y="166"/>
                    <a:pt x="111" y="167"/>
                    <a:pt x="111" y="167"/>
                  </a:cubicBezTo>
                  <a:cubicBezTo>
                    <a:pt x="112" y="167"/>
                    <a:pt x="113" y="167"/>
                    <a:pt x="114" y="168"/>
                  </a:cubicBezTo>
                  <a:cubicBezTo>
                    <a:pt x="114" y="168"/>
                    <a:pt x="114" y="169"/>
                    <a:pt x="114" y="169"/>
                  </a:cubicBezTo>
                  <a:cubicBezTo>
                    <a:pt x="114" y="169"/>
                    <a:pt x="114" y="170"/>
                    <a:pt x="113" y="170"/>
                  </a:cubicBezTo>
                  <a:cubicBezTo>
                    <a:pt x="112" y="171"/>
                    <a:pt x="111" y="170"/>
                    <a:pt x="111" y="169"/>
                  </a:cubicBezTo>
                  <a:cubicBezTo>
                    <a:pt x="111" y="168"/>
                    <a:pt x="111" y="168"/>
                    <a:pt x="111" y="167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10" y="167"/>
                    <a:pt x="110" y="166"/>
                    <a:pt x="110" y="166"/>
                  </a:cubicBezTo>
                  <a:cubicBezTo>
                    <a:pt x="108" y="166"/>
                    <a:pt x="107" y="166"/>
                    <a:pt x="105" y="165"/>
                  </a:cubicBezTo>
                  <a:cubicBezTo>
                    <a:pt x="105" y="164"/>
                    <a:pt x="104" y="164"/>
                    <a:pt x="104" y="164"/>
                  </a:cubicBezTo>
                  <a:cubicBezTo>
                    <a:pt x="103" y="163"/>
                    <a:pt x="101" y="162"/>
                    <a:pt x="100" y="160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97" y="160"/>
                    <a:pt x="94" y="161"/>
                    <a:pt x="90" y="161"/>
                  </a:cubicBezTo>
                  <a:cubicBezTo>
                    <a:pt x="89" y="162"/>
                    <a:pt x="87" y="162"/>
                    <a:pt x="85" y="163"/>
                  </a:cubicBezTo>
                  <a:cubicBezTo>
                    <a:pt x="81" y="163"/>
                    <a:pt x="78" y="163"/>
                    <a:pt x="74" y="164"/>
                  </a:cubicBezTo>
                  <a:cubicBezTo>
                    <a:pt x="72" y="169"/>
                    <a:pt x="69" y="174"/>
                    <a:pt x="64" y="177"/>
                  </a:cubicBezTo>
                  <a:cubicBezTo>
                    <a:pt x="61" y="179"/>
                    <a:pt x="59" y="182"/>
                    <a:pt x="59" y="186"/>
                  </a:cubicBezTo>
                  <a:cubicBezTo>
                    <a:pt x="58" y="188"/>
                    <a:pt x="60" y="190"/>
                    <a:pt x="62" y="191"/>
                  </a:cubicBezTo>
                  <a:cubicBezTo>
                    <a:pt x="63" y="191"/>
                    <a:pt x="64" y="191"/>
                    <a:pt x="65" y="191"/>
                  </a:cubicBezTo>
                  <a:cubicBezTo>
                    <a:pt x="70" y="192"/>
                    <a:pt x="72" y="193"/>
                    <a:pt x="72" y="198"/>
                  </a:cubicBezTo>
                  <a:cubicBezTo>
                    <a:pt x="72" y="200"/>
                    <a:pt x="72" y="202"/>
                    <a:pt x="72" y="204"/>
                  </a:cubicBezTo>
                  <a:cubicBezTo>
                    <a:pt x="72" y="206"/>
                    <a:pt x="71" y="209"/>
                    <a:pt x="69" y="211"/>
                  </a:cubicBezTo>
                  <a:cubicBezTo>
                    <a:pt x="68" y="211"/>
                    <a:pt x="68" y="211"/>
                    <a:pt x="67" y="211"/>
                  </a:cubicBezTo>
                  <a:cubicBezTo>
                    <a:pt x="67" y="211"/>
                    <a:pt x="66" y="211"/>
                    <a:pt x="66" y="211"/>
                  </a:cubicBezTo>
                  <a:cubicBezTo>
                    <a:pt x="65" y="207"/>
                    <a:pt x="65" y="203"/>
                    <a:pt x="64" y="200"/>
                  </a:cubicBezTo>
                  <a:cubicBezTo>
                    <a:pt x="63" y="198"/>
                    <a:pt x="61" y="197"/>
                    <a:pt x="59" y="196"/>
                  </a:cubicBezTo>
                  <a:cubicBezTo>
                    <a:pt x="56" y="194"/>
                    <a:pt x="52" y="194"/>
                    <a:pt x="48" y="196"/>
                  </a:cubicBezTo>
                  <a:cubicBezTo>
                    <a:pt x="48" y="196"/>
                    <a:pt x="47" y="197"/>
                    <a:pt x="46" y="198"/>
                  </a:cubicBezTo>
                  <a:cubicBezTo>
                    <a:pt x="46" y="199"/>
                    <a:pt x="45" y="201"/>
                    <a:pt x="45" y="202"/>
                  </a:cubicBezTo>
                  <a:cubicBezTo>
                    <a:pt x="45" y="208"/>
                    <a:pt x="46" y="214"/>
                    <a:pt x="47" y="220"/>
                  </a:cubicBezTo>
                  <a:cubicBezTo>
                    <a:pt x="47" y="220"/>
                    <a:pt x="47" y="220"/>
                    <a:pt x="48" y="220"/>
                  </a:cubicBezTo>
                  <a:cubicBezTo>
                    <a:pt x="47" y="220"/>
                    <a:pt x="47" y="220"/>
                    <a:pt x="47" y="220"/>
                  </a:cubicBezTo>
                  <a:cubicBezTo>
                    <a:pt x="47" y="220"/>
                    <a:pt x="47" y="220"/>
                    <a:pt x="47" y="220"/>
                  </a:cubicBezTo>
                  <a:cubicBezTo>
                    <a:pt x="46" y="220"/>
                    <a:pt x="44" y="220"/>
                    <a:pt x="43" y="220"/>
                  </a:cubicBezTo>
                  <a:cubicBezTo>
                    <a:pt x="33" y="218"/>
                    <a:pt x="24" y="221"/>
                    <a:pt x="16" y="226"/>
                  </a:cubicBezTo>
                  <a:cubicBezTo>
                    <a:pt x="16" y="226"/>
                    <a:pt x="15" y="226"/>
                    <a:pt x="15" y="227"/>
                  </a:cubicBezTo>
                  <a:cubicBezTo>
                    <a:pt x="13" y="227"/>
                    <a:pt x="12" y="228"/>
                    <a:pt x="11" y="229"/>
                  </a:cubicBezTo>
                  <a:cubicBezTo>
                    <a:pt x="9" y="231"/>
                    <a:pt x="8" y="229"/>
                    <a:pt x="7" y="228"/>
                  </a:cubicBezTo>
                  <a:cubicBezTo>
                    <a:pt x="5" y="226"/>
                    <a:pt x="2" y="226"/>
                    <a:pt x="2" y="228"/>
                  </a:cubicBezTo>
                  <a:cubicBezTo>
                    <a:pt x="0" y="231"/>
                    <a:pt x="0" y="236"/>
                    <a:pt x="2" y="238"/>
                  </a:cubicBezTo>
                  <a:cubicBezTo>
                    <a:pt x="8" y="242"/>
                    <a:pt x="13" y="246"/>
                    <a:pt x="19" y="248"/>
                  </a:cubicBezTo>
                  <a:cubicBezTo>
                    <a:pt x="26" y="250"/>
                    <a:pt x="32" y="254"/>
                    <a:pt x="38" y="257"/>
                  </a:cubicBezTo>
                  <a:cubicBezTo>
                    <a:pt x="39" y="258"/>
                    <a:pt x="41" y="259"/>
                    <a:pt x="42" y="259"/>
                  </a:cubicBezTo>
                  <a:cubicBezTo>
                    <a:pt x="45" y="260"/>
                    <a:pt x="48" y="260"/>
                    <a:pt x="50" y="257"/>
                  </a:cubicBezTo>
                  <a:cubicBezTo>
                    <a:pt x="50" y="256"/>
                    <a:pt x="51" y="255"/>
                    <a:pt x="51" y="255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54" y="254"/>
                    <a:pt x="56" y="253"/>
                    <a:pt x="59" y="255"/>
                  </a:cubicBezTo>
                  <a:cubicBezTo>
                    <a:pt x="64" y="259"/>
                    <a:pt x="70" y="261"/>
                    <a:pt x="77" y="260"/>
                  </a:cubicBezTo>
                  <a:cubicBezTo>
                    <a:pt x="78" y="260"/>
                    <a:pt x="79" y="260"/>
                    <a:pt x="80" y="260"/>
                  </a:cubicBezTo>
                  <a:cubicBezTo>
                    <a:pt x="83" y="261"/>
                    <a:pt x="84" y="262"/>
                    <a:pt x="85" y="266"/>
                  </a:cubicBezTo>
                  <a:cubicBezTo>
                    <a:pt x="85" y="266"/>
                    <a:pt x="84" y="267"/>
                    <a:pt x="84" y="267"/>
                  </a:cubicBezTo>
                  <a:cubicBezTo>
                    <a:pt x="85" y="270"/>
                    <a:pt x="87" y="271"/>
                    <a:pt x="89" y="271"/>
                  </a:cubicBezTo>
                  <a:cubicBezTo>
                    <a:pt x="92" y="270"/>
                    <a:pt x="96" y="269"/>
                    <a:pt x="100" y="268"/>
                  </a:cubicBezTo>
                  <a:cubicBezTo>
                    <a:pt x="102" y="268"/>
                    <a:pt x="105" y="266"/>
                    <a:pt x="107" y="266"/>
                  </a:cubicBezTo>
                  <a:cubicBezTo>
                    <a:pt x="114" y="267"/>
                    <a:pt x="117" y="262"/>
                    <a:pt x="121" y="259"/>
                  </a:cubicBezTo>
                  <a:cubicBezTo>
                    <a:pt x="121" y="258"/>
                    <a:pt x="122" y="258"/>
                    <a:pt x="122" y="257"/>
                  </a:cubicBezTo>
                  <a:cubicBezTo>
                    <a:pt x="124" y="253"/>
                    <a:pt x="123" y="250"/>
                    <a:pt x="118" y="247"/>
                  </a:cubicBezTo>
                  <a:cubicBezTo>
                    <a:pt x="117" y="247"/>
                    <a:pt x="115" y="246"/>
                    <a:pt x="115" y="245"/>
                  </a:cubicBezTo>
                  <a:cubicBezTo>
                    <a:pt x="114" y="242"/>
                    <a:pt x="115" y="241"/>
                    <a:pt x="117" y="239"/>
                  </a:cubicBezTo>
                  <a:cubicBezTo>
                    <a:pt x="118" y="238"/>
                    <a:pt x="119" y="237"/>
                    <a:pt x="121" y="236"/>
                  </a:cubicBezTo>
                  <a:cubicBezTo>
                    <a:pt x="124" y="235"/>
                    <a:pt x="127" y="233"/>
                    <a:pt x="131" y="231"/>
                  </a:cubicBezTo>
                  <a:cubicBezTo>
                    <a:pt x="135" y="229"/>
                    <a:pt x="138" y="226"/>
                    <a:pt x="139" y="222"/>
                  </a:cubicBezTo>
                  <a:cubicBezTo>
                    <a:pt x="140" y="221"/>
                    <a:pt x="140" y="220"/>
                    <a:pt x="140" y="219"/>
                  </a:cubicBezTo>
                  <a:cubicBezTo>
                    <a:pt x="140" y="219"/>
                    <a:pt x="141" y="218"/>
                    <a:pt x="141" y="218"/>
                  </a:cubicBezTo>
                  <a:cubicBezTo>
                    <a:pt x="142" y="216"/>
                    <a:pt x="144" y="214"/>
                    <a:pt x="146" y="215"/>
                  </a:cubicBezTo>
                  <a:cubicBezTo>
                    <a:pt x="152" y="217"/>
                    <a:pt x="157" y="216"/>
                    <a:pt x="162" y="216"/>
                  </a:cubicBezTo>
                  <a:cubicBezTo>
                    <a:pt x="165" y="216"/>
                    <a:pt x="166" y="213"/>
                    <a:pt x="165" y="210"/>
                  </a:cubicBezTo>
                  <a:cubicBezTo>
                    <a:pt x="165" y="209"/>
                    <a:pt x="164" y="208"/>
                    <a:pt x="164" y="208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63" y="208"/>
                    <a:pt x="163" y="207"/>
                    <a:pt x="163" y="207"/>
                  </a:cubicBezTo>
                  <a:cubicBezTo>
                    <a:pt x="162" y="207"/>
                    <a:pt x="162" y="207"/>
                    <a:pt x="161" y="207"/>
                  </a:cubicBezTo>
                  <a:cubicBezTo>
                    <a:pt x="162" y="206"/>
                    <a:pt x="162" y="207"/>
                    <a:pt x="163" y="207"/>
                  </a:cubicBezTo>
                  <a:cubicBezTo>
                    <a:pt x="163" y="207"/>
                    <a:pt x="164" y="207"/>
                    <a:pt x="164" y="207"/>
                  </a:cubicBezTo>
                  <a:cubicBezTo>
                    <a:pt x="164" y="207"/>
                    <a:pt x="164" y="208"/>
                    <a:pt x="164" y="208"/>
                  </a:cubicBezTo>
                  <a:cubicBezTo>
                    <a:pt x="169" y="208"/>
                    <a:pt x="173" y="207"/>
                    <a:pt x="176" y="203"/>
                  </a:cubicBezTo>
                  <a:cubicBezTo>
                    <a:pt x="177" y="201"/>
                    <a:pt x="179" y="199"/>
                    <a:pt x="181" y="197"/>
                  </a:cubicBezTo>
                  <a:cubicBezTo>
                    <a:pt x="183" y="195"/>
                    <a:pt x="185" y="193"/>
                    <a:pt x="186" y="191"/>
                  </a:cubicBezTo>
                  <a:cubicBezTo>
                    <a:pt x="188" y="189"/>
                    <a:pt x="188" y="186"/>
                    <a:pt x="186" y="183"/>
                  </a:cubicBezTo>
                  <a:cubicBezTo>
                    <a:pt x="185" y="181"/>
                    <a:pt x="183" y="179"/>
                    <a:pt x="184" y="177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3" y="176"/>
                    <a:pt x="183" y="176"/>
                    <a:pt x="182" y="176"/>
                  </a:cubicBezTo>
                  <a:cubicBezTo>
                    <a:pt x="183" y="176"/>
                    <a:pt x="183" y="176"/>
                    <a:pt x="184" y="176"/>
                  </a:cubicBezTo>
                  <a:cubicBezTo>
                    <a:pt x="184" y="176"/>
                    <a:pt x="184" y="176"/>
                    <a:pt x="184" y="177"/>
                  </a:cubicBezTo>
                  <a:cubicBezTo>
                    <a:pt x="186" y="177"/>
                    <a:pt x="188" y="178"/>
                    <a:pt x="191" y="179"/>
                  </a:cubicBezTo>
                  <a:cubicBezTo>
                    <a:pt x="194" y="180"/>
                    <a:pt x="196" y="178"/>
                    <a:pt x="197" y="175"/>
                  </a:cubicBezTo>
                  <a:cubicBezTo>
                    <a:pt x="197" y="173"/>
                    <a:pt x="196" y="170"/>
                    <a:pt x="194" y="169"/>
                  </a:cubicBezTo>
                  <a:cubicBezTo>
                    <a:pt x="192" y="168"/>
                    <a:pt x="190" y="167"/>
                    <a:pt x="188" y="167"/>
                  </a:cubicBezTo>
                  <a:cubicBezTo>
                    <a:pt x="187" y="166"/>
                    <a:pt x="187" y="166"/>
                    <a:pt x="186" y="166"/>
                  </a:cubicBezTo>
                  <a:cubicBezTo>
                    <a:pt x="187" y="165"/>
                    <a:pt x="188" y="164"/>
                    <a:pt x="188" y="164"/>
                  </a:cubicBezTo>
                  <a:cubicBezTo>
                    <a:pt x="190" y="163"/>
                    <a:pt x="192" y="162"/>
                    <a:pt x="193" y="162"/>
                  </a:cubicBezTo>
                  <a:cubicBezTo>
                    <a:pt x="198" y="163"/>
                    <a:pt x="203" y="163"/>
                    <a:pt x="208" y="163"/>
                  </a:cubicBezTo>
                  <a:cubicBezTo>
                    <a:pt x="211" y="163"/>
                    <a:pt x="213" y="161"/>
                    <a:pt x="213" y="158"/>
                  </a:cubicBezTo>
                  <a:cubicBezTo>
                    <a:pt x="214" y="157"/>
                    <a:pt x="214" y="156"/>
                    <a:pt x="214" y="155"/>
                  </a:cubicBezTo>
                  <a:cubicBezTo>
                    <a:pt x="215" y="156"/>
                    <a:pt x="216" y="156"/>
                    <a:pt x="217" y="157"/>
                  </a:cubicBezTo>
                  <a:cubicBezTo>
                    <a:pt x="218" y="157"/>
                    <a:pt x="219" y="158"/>
                    <a:pt x="219" y="159"/>
                  </a:cubicBezTo>
                  <a:cubicBezTo>
                    <a:pt x="227" y="162"/>
                    <a:pt x="231" y="161"/>
                    <a:pt x="237" y="155"/>
                  </a:cubicBezTo>
                  <a:cubicBezTo>
                    <a:pt x="242" y="149"/>
                    <a:pt x="248" y="143"/>
                    <a:pt x="256" y="139"/>
                  </a:cubicBezTo>
                  <a:cubicBezTo>
                    <a:pt x="260" y="137"/>
                    <a:pt x="264" y="136"/>
                    <a:pt x="266" y="132"/>
                  </a:cubicBezTo>
                  <a:cubicBezTo>
                    <a:pt x="268" y="130"/>
                    <a:pt x="271" y="129"/>
                    <a:pt x="273" y="128"/>
                  </a:cubicBezTo>
                  <a:cubicBezTo>
                    <a:pt x="282" y="126"/>
                    <a:pt x="289" y="121"/>
                    <a:pt x="298" y="120"/>
                  </a:cubicBezTo>
                  <a:cubicBezTo>
                    <a:pt x="305" y="115"/>
                    <a:pt x="313" y="111"/>
                    <a:pt x="320" y="107"/>
                  </a:cubicBezTo>
                  <a:cubicBezTo>
                    <a:pt x="321" y="106"/>
                    <a:pt x="322" y="104"/>
                    <a:pt x="322" y="103"/>
                  </a:cubicBezTo>
                  <a:cubicBezTo>
                    <a:pt x="323" y="101"/>
                    <a:pt x="322" y="100"/>
                    <a:pt x="318" y="99"/>
                  </a:cubicBezTo>
                  <a:cubicBezTo>
                    <a:pt x="316" y="99"/>
                    <a:pt x="314" y="98"/>
                    <a:pt x="31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1" y="98"/>
                    <a:pt x="311" y="98"/>
                    <a:pt x="311" y="98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5"/>
                    <a:pt x="313" y="94"/>
                    <a:pt x="316" y="94"/>
                  </a:cubicBezTo>
                  <a:cubicBezTo>
                    <a:pt x="324" y="93"/>
                    <a:pt x="333" y="92"/>
                    <a:pt x="341" y="92"/>
                  </a:cubicBezTo>
                  <a:cubicBezTo>
                    <a:pt x="348" y="88"/>
                    <a:pt x="356" y="84"/>
                    <a:pt x="364" y="81"/>
                  </a:cubicBezTo>
                  <a:cubicBezTo>
                    <a:pt x="365" y="80"/>
                    <a:pt x="366" y="80"/>
                    <a:pt x="367" y="79"/>
                  </a:cubicBezTo>
                  <a:cubicBezTo>
                    <a:pt x="369" y="77"/>
                    <a:pt x="371" y="75"/>
                    <a:pt x="372" y="73"/>
                  </a:cubicBezTo>
                  <a:cubicBezTo>
                    <a:pt x="373" y="70"/>
                    <a:pt x="373" y="67"/>
                    <a:pt x="373" y="64"/>
                  </a:cubicBezTo>
                  <a:cubicBezTo>
                    <a:pt x="373" y="61"/>
                    <a:pt x="371" y="58"/>
                    <a:pt x="368" y="57"/>
                  </a:cubicBezTo>
                  <a:cubicBezTo>
                    <a:pt x="366" y="56"/>
                    <a:pt x="365" y="55"/>
                    <a:pt x="365" y="52"/>
                  </a:cubicBezTo>
                  <a:cubicBezTo>
                    <a:pt x="365" y="49"/>
                    <a:pt x="365" y="45"/>
                    <a:pt x="365" y="41"/>
                  </a:cubicBezTo>
                  <a:cubicBezTo>
                    <a:pt x="365" y="40"/>
                    <a:pt x="364" y="39"/>
                    <a:pt x="363" y="39"/>
                  </a:cubicBezTo>
                  <a:cubicBezTo>
                    <a:pt x="360" y="38"/>
                    <a:pt x="356" y="36"/>
                    <a:pt x="353" y="36"/>
                  </a:cubicBezTo>
                  <a:cubicBezTo>
                    <a:pt x="349" y="35"/>
                    <a:pt x="346" y="35"/>
                    <a:pt x="343" y="37"/>
                  </a:cubicBezTo>
                  <a:cubicBezTo>
                    <a:pt x="342" y="37"/>
                    <a:pt x="341" y="37"/>
                    <a:pt x="340" y="38"/>
                  </a:cubicBezTo>
                  <a:cubicBezTo>
                    <a:pt x="340" y="38"/>
                    <a:pt x="339" y="38"/>
                    <a:pt x="339" y="38"/>
                  </a:cubicBezTo>
                  <a:cubicBezTo>
                    <a:pt x="339" y="39"/>
                    <a:pt x="339" y="39"/>
                    <a:pt x="338" y="39"/>
                  </a:cubicBezTo>
                  <a:cubicBezTo>
                    <a:pt x="338" y="39"/>
                    <a:pt x="337" y="40"/>
                    <a:pt x="337" y="40"/>
                  </a:cubicBezTo>
                  <a:cubicBezTo>
                    <a:pt x="337" y="40"/>
                    <a:pt x="336" y="40"/>
                    <a:pt x="336" y="40"/>
                  </a:cubicBezTo>
                  <a:cubicBezTo>
                    <a:pt x="336" y="39"/>
                    <a:pt x="337" y="39"/>
                    <a:pt x="338" y="39"/>
                  </a:cubicBezTo>
                  <a:cubicBezTo>
                    <a:pt x="338" y="38"/>
                    <a:pt x="339" y="38"/>
                    <a:pt x="339" y="38"/>
                  </a:cubicBezTo>
                  <a:cubicBezTo>
                    <a:pt x="339" y="38"/>
                    <a:pt x="339" y="38"/>
                    <a:pt x="340" y="38"/>
                  </a:cubicBezTo>
                  <a:cubicBezTo>
                    <a:pt x="341" y="36"/>
                    <a:pt x="343" y="34"/>
                    <a:pt x="345" y="33"/>
                  </a:cubicBezTo>
                  <a:cubicBezTo>
                    <a:pt x="347" y="31"/>
                    <a:pt x="348" y="30"/>
                    <a:pt x="345" y="28"/>
                  </a:cubicBezTo>
                  <a:cubicBezTo>
                    <a:pt x="344" y="27"/>
                    <a:pt x="343" y="27"/>
                    <a:pt x="342" y="26"/>
                  </a:cubicBezTo>
                  <a:cubicBezTo>
                    <a:pt x="341" y="26"/>
                    <a:pt x="341" y="25"/>
                    <a:pt x="341" y="25"/>
                  </a:cubicBezTo>
                  <a:cubicBezTo>
                    <a:pt x="336" y="25"/>
                    <a:pt x="333" y="22"/>
                    <a:pt x="329" y="21"/>
                  </a:cubicBezTo>
                  <a:cubicBezTo>
                    <a:pt x="325" y="21"/>
                    <a:pt x="324" y="19"/>
                    <a:pt x="323" y="16"/>
                  </a:cubicBezTo>
                  <a:cubicBezTo>
                    <a:pt x="322" y="14"/>
                    <a:pt x="320" y="13"/>
                    <a:pt x="318" y="12"/>
                  </a:cubicBezTo>
                  <a:cubicBezTo>
                    <a:pt x="314" y="12"/>
                    <a:pt x="309" y="11"/>
                    <a:pt x="305" y="10"/>
                  </a:cubicBezTo>
                  <a:cubicBezTo>
                    <a:pt x="301" y="8"/>
                    <a:pt x="297" y="9"/>
                    <a:pt x="293" y="11"/>
                  </a:cubicBezTo>
                  <a:cubicBezTo>
                    <a:pt x="290" y="13"/>
                    <a:pt x="288" y="11"/>
                    <a:pt x="288" y="8"/>
                  </a:cubicBezTo>
                  <a:cubicBezTo>
                    <a:pt x="288" y="6"/>
                    <a:pt x="289" y="5"/>
                    <a:pt x="288" y="5"/>
                  </a:cubicBezTo>
                  <a:cubicBezTo>
                    <a:pt x="282" y="3"/>
                    <a:pt x="276" y="2"/>
                    <a:pt x="270" y="1"/>
                  </a:cubicBezTo>
                  <a:cubicBezTo>
                    <a:pt x="268" y="0"/>
                    <a:pt x="266" y="1"/>
                    <a:pt x="263" y="1"/>
                  </a:cubicBezTo>
                  <a:cubicBezTo>
                    <a:pt x="261" y="1"/>
                    <a:pt x="259" y="3"/>
                    <a:pt x="259" y="5"/>
                  </a:cubicBezTo>
                  <a:cubicBezTo>
                    <a:pt x="259" y="9"/>
                    <a:pt x="258" y="12"/>
                    <a:pt x="258" y="16"/>
                  </a:cubicBezTo>
                  <a:cubicBezTo>
                    <a:pt x="258" y="16"/>
                    <a:pt x="257" y="17"/>
                    <a:pt x="257" y="17"/>
                  </a:cubicBezTo>
                  <a:cubicBezTo>
                    <a:pt x="256" y="17"/>
                    <a:pt x="255" y="17"/>
                    <a:pt x="254" y="15"/>
                  </a:cubicBezTo>
                  <a:cubicBezTo>
                    <a:pt x="254" y="14"/>
                    <a:pt x="254" y="12"/>
                    <a:pt x="254" y="11"/>
                  </a:cubicBezTo>
                  <a:cubicBezTo>
                    <a:pt x="254" y="10"/>
                    <a:pt x="254" y="10"/>
                    <a:pt x="254" y="9"/>
                  </a:cubicBezTo>
                  <a:cubicBezTo>
                    <a:pt x="253" y="9"/>
                    <a:pt x="252" y="7"/>
                    <a:pt x="251" y="8"/>
                  </a:cubicBezTo>
                  <a:cubicBezTo>
                    <a:pt x="247" y="8"/>
                    <a:pt x="244" y="5"/>
                    <a:pt x="242" y="2"/>
                  </a:cubicBezTo>
                  <a:cubicBezTo>
                    <a:pt x="240" y="0"/>
                    <a:pt x="237" y="0"/>
                    <a:pt x="234" y="1"/>
                  </a:cubicBezTo>
                  <a:cubicBezTo>
                    <a:pt x="232" y="2"/>
                    <a:pt x="230" y="4"/>
                    <a:pt x="230" y="7"/>
                  </a:cubicBezTo>
                  <a:cubicBezTo>
                    <a:pt x="230" y="9"/>
                    <a:pt x="231" y="11"/>
                    <a:pt x="231" y="13"/>
                  </a:cubicBezTo>
                  <a:cubicBezTo>
                    <a:pt x="231" y="14"/>
                    <a:pt x="230" y="14"/>
                    <a:pt x="230" y="14"/>
                  </a:cubicBezTo>
                  <a:cubicBezTo>
                    <a:pt x="230" y="15"/>
                    <a:pt x="229" y="15"/>
                    <a:pt x="228" y="14"/>
                  </a:cubicBezTo>
                  <a:cubicBezTo>
                    <a:pt x="227" y="12"/>
                    <a:pt x="226" y="9"/>
                    <a:pt x="224" y="6"/>
                  </a:cubicBezTo>
                  <a:cubicBezTo>
                    <a:pt x="222" y="3"/>
                    <a:pt x="218" y="4"/>
                    <a:pt x="216" y="7"/>
                  </a:cubicBezTo>
                  <a:cubicBezTo>
                    <a:pt x="214" y="10"/>
                    <a:pt x="214" y="10"/>
                    <a:pt x="212" y="9"/>
                  </a:cubicBezTo>
                  <a:cubicBezTo>
                    <a:pt x="211" y="9"/>
                    <a:pt x="211" y="9"/>
                    <a:pt x="210" y="9"/>
                  </a:cubicBezTo>
                  <a:cubicBezTo>
                    <a:pt x="207" y="8"/>
                    <a:pt x="204" y="10"/>
                    <a:pt x="205" y="12"/>
                  </a:cubicBezTo>
                  <a:cubicBezTo>
                    <a:pt x="206" y="16"/>
                    <a:pt x="205" y="19"/>
                    <a:pt x="201" y="21"/>
                  </a:cubicBezTo>
                  <a:cubicBezTo>
                    <a:pt x="200" y="22"/>
                    <a:pt x="200" y="25"/>
                    <a:pt x="198" y="26"/>
                  </a:cubicBezTo>
                  <a:cubicBezTo>
                    <a:pt x="197" y="28"/>
                    <a:pt x="192" y="28"/>
                    <a:pt x="191" y="26"/>
                  </a:cubicBezTo>
                  <a:cubicBezTo>
                    <a:pt x="189" y="22"/>
                    <a:pt x="187" y="17"/>
                    <a:pt x="185" y="13"/>
                  </a:cubicBezTo>
                  <a:cubicBezTo>
                    <a:pt x="184" y="12"/>
                    <a:pt x="181" y="12"/>
                    <a:pt x="179" y="11"/>
                  </a:cubicBezTo>
                  <a:cubicBezTo>
                    <a:pt x="177" y="11"/>
                    <a:pt x="175" y="12"/>
                    <a:pt x="175" y="15"/>
                  </a:cubicBezTo>
                  <a:cubicBezTo>
                    <a:pt x="174" y="18"/>
                    <a:pt x="173" y="20"/>
                    <a:pt x="170" y="20"/>
                  </a:cubicBezTo>
                  <a:cubicBezTo>
                    <a:pt x="168" y="20"/>
                    <a:pt x="167" y="20"/>
                    <a:pt x="166" y="21"/>
                  </a:cubicBezTo>
                  <a:cubicBezTo>
                    <a:pt x="166" y="21"/>
                    <a:pt x="165" y="23"/>
                    <a:pt x="165" y="23"/>
                  </a:cubicBezTo>
                  <a:cubicBezTo>
                    <a:pt x="166" y="27"/>
                    <a:pt x="168" y="31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67" y="35"/>
                    <a:pt x="165" y="34"/>
                    <a:pt x="163" y="32"/>
                  </a:cubicBezTo>
                  <a:cubicBezTo>
                    <a:pt x="162" y="30"/>
                    <a:pt x="160" y="29"/>
                    <a:pt x="157" y="30"/>
                  </a:cubicBezTo>
                  <a:cubicBezTo>
                    <a:pt x="155" y="30"/>
                    <a:pt x="154" y="30"/>
                    <a:pt x="153" y="29"/>
                  </a:cubicBezTo>
                  <a:cubicBezTo>
                    <a:pt x="152" y="28"/>
                    <a:pt x="151" y="26"/>
                    <a:pt x="150" y="25"/>
                  </a:cubicBezTo>
                  <a:cubicBezTo>
                    <a:pt x="148" y="23"/>
                    <a:pt x="146" y="23"/>
                    <a:pt x="144" y="24"/>
                  </a:cubicBezTo>
                  <a:cubicBezTo>
                    <a:pt x="143" y="26"/>
                    <a:pt x="141" y="27"/>
                    <a:pt x="140" y="29"/>
                  </a:cubicBezTo>
                  <a:cubicBezTo>
                    <a:pt x="139" y="30"/>
                    <a:pt x="138" y="29"/>
                    <a:pt x="137" y="28"/>
                  </a:cubicBezTo>
                  <a:cubicBezTo>
                    <a:pt x="135" y="26"/>
                    <a:pt x="132" y="26"/>
                    <a:pt x="130" y="26"/>
                  </a:cubicBezTo>
                  <a:cubicBezTo>
                    <a:pt x="124" y="28"/>
                    <a:pt x="118" y="29"/>
                    <a:pt x="113" y="32"/>
                  </a:cubicBezTo>
                  <a:cubicBezTo>
                    <a:pt x="111" y="33"/>
                    <a:pt x="110" y="34"/>
                    <a:pt x="109" y="36"/>
                  </a:cubicBezTo>
                  <a:cubicBezTo>
                    <a:pt x="107" y="38"/>
                    <a:pt x="108" y="42"/>
                    <a:pt x="110" y="44"/>
                  </a:cubicBezTo>
                  <a:cubicBezTo>
                    <a:pt x="111" y="44"/>
                    <a:pt x="112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4" y="44"/>
                    <a:pt x="114" y="44"/>
                  </a:cubicBezTo>
                  <a:cubicBezTo>
                    <a:pt x="115" y="43"/>
                    <a:pt x="116" y="42"/>
                    <a:pt x="116" y="41"/>
                  </a:cubicBezTo>
                  <a:cubicBezTo>
                    <a:pt x="117" y="41"/>
                    <a:pt x="117" y="41"/>
                    <a:pt x="118" y="41"/>
                  </a:cubicBezTo>
                  <a:cubicBezTo>
                    <a:pt x="119" y="42"/>
                    <a:pt x="119" y="43"/>
                    <a:pt x="118" y="43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4" y="44"/>
                    <a:pt x="114" y="44"/>
                    <a:pt x="114" y="45"/>
                  </a:cubicBezTo>
                  <a:cubicBezTo>
                    <a:pt x="113" y="45"/>
                    <a:pt x="113" y="44"/>
                    <a:pt x="113" y="44"/>
                  </a:cubicBezTo>
                  <a:cubicBezTo>
                    <a:pt x="114" y="46"/>
                    <a:pt x="114" y="48"/>
                    <a:pt x="114" y="50"/>
                  </a:cubicBezTo>
                  <a:cubicBezTo>
                    <a:pt x="116" y="54"/>
                    <a:pt x="116" y="54"/>
                    <a:pt x="115" y="55"/>
                  </a:cubicBezTo>
                  <a:cubicBezTo>
                    <a:pt x="113" y="56"/>
                    <a:pt x="112" y="57"/>
                    <a:pt x="111" y="58"/>
                  </a:cubicBezTo>
                  <a:cubicBezTo>
                    <a:pt x="109" y="61"/>
                    <a:pt x="110" y="65"/>
                    <a:pt x="114" y="67"/>
                  </a:cubicBezTo>
                  <a:cubicBezTo>
                    <a:pt x="115" y="67"/>
                    <a:pt x="115" y="68"/>
                    <a:pt x="116" y="68"/>
                  </a:cubicBezTo>
                  <a:cubicBezTo>
                    <a:pt x="116" y="68"/>
                    <a:pt x="115" y="69"/>
                    <a:pt x="115" y="69"/>
                  </a:cubicBezTo>
                  <a:cubicBezTo>
                    <a:pt x="114" y="69"/>
                    <a:pt x="112" y="69"/>
                    <a:pt x="111" y="69"/>
                  </a:cubicBezTo>
                  <a:cubicBezTo>
                    <a:pt x="108" y="70"/>
                    <a:pt x="107" y="72"/>
                    <a:pt x="108" y="75"/>
                  </a:cubicBezTo>
                  <a:cubicBezTo>
                    <a:pt x="108" y="79"/>
                    <a:pt x="110" y="82"/>
                    <a:pt x="113" y="86"/>
                  </a:cubicBezTo>
                  <a:cubicBezTo>
                    <a:pt x="116" y="88"/>
                    <a:pt x="120" y="89"/>
                    <a:pt x="123" y="89"/>
                  </a:cubicBezTo>
                  <a:cubicBezTo>
                    <a:pt x="123" y="89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9"/>
                  </a:cubicBezTo>
                  <a:cubicBezTo>
                    <a:pt x="124" y="89"/>
                    <a:pt x="123" y="89"/>
                    <a:pt x="123" y="89"/>
                  </a:cubicBezTo>
                  <a:cubicBezTo>
                    <a:pt x="124" y="90"/>
                    <a:pt x="125" y="92"/>
                    <a:pt x="126" y="94"/>
                  </a:cubicBezTo>
                  <a:cubicBezTo>
                    <a:pt x="130" y="98"/>
                    <a:pt x="135" y="100"/>
                    <a:pt x="141" y="101"/>
                  </a:cubicBezTo>
                  <a:cubicBezTo>
                    <a:pt x="146" y="102"/>
                    <a:pt x="149" y="100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7"/>
                    <a:pt x="154" y="97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4" y="100"/>
                    <a:pt x="153" y="102"/>
                    <a:pt x="155" y="103"/>
                  </a:cubicBezTo>
                  <a:cubicBezTo>
                    <a:pt x="161" y="107"/>
                    <a:pt x="168" y="109"/>
                    <a:pt x="175" y="107"/>
                  </a:cubicBezTo>
                  <a:cubicBezTo>
                    <a:pt x="182" y="106"/>
                    <a:pt x="190" y="105"/>
                    <a:pt x="194" y="98"/>
                  </a:cubicBezTo>
                  <a:cubicBezTo>
                    <a:pt x="195" y="96"/>
                    <a:pt x="197" y="96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95"/>
                    <a:pt x="199" y="95"/>
                    <a:pt x="199" y="95"/>
                  </a:cubicBezTo>
                  <a:cubicBezTo>
                    <a:pt x="199" y="96"/>
                    <a:pt x="198" y="97"/>
                    <a:pt x="198" y="97"/>
                  </a:cubicBezTo>
                  <a:cubicBezTo>
                    <a:pt x="198" y="98"/>
                    <a:pt x="198" y="98"/>
                    <a:pt x="197" y="99"/>
                  </a:cubicBezTo>
                  <a:cubicBezTo>
                    <a:pt x="197" y="101"/>
                    <a:pt x="198" y="103"/>
                    <a:pt x="200" y="104"/>
                  </a:cubicBezTo>
                  <a:cubicBezTo>
                    <a:pt x="203" y="105"/>
                    <a:pt x="206" y="104"/>
                    <a:pt x="209" y="107"/>
                  </a:cubicBezTo>
                  <a:cubicBezTo>
                    <a:pt x="209" y="107"/>
                    <a:pt x="209" y="107"/>
                    <a:pt x="210" y="107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198" y="106"/>
                    <a:pt x="187" y="106"/>
                    <a:pt x="176" y="111"/>
                  </a:cubicBezTo>
                  <a:cubicBezTo>
                    <a:pt x="171" y="113"/>
                    <a:pt x="166" y="113"/>
                    <a:pt x="162" y="112"/>
                  </a:cubicBezTo>
                  <a:cubicBezTo>
                    <a:pt x="158" y="111"/>
                    <a:pt x="155" y="110"/>
                    <a:pt x="152" y="110"/>
                  </a:cubicBezTo>
                  <a:cubicBezTo>
                    <a:pt x="150" y="110"/>
                    <a:pt x="147" y="112"/>
                    <a:pt x="147" y="114"/>
                  </a:cubicBezTo>
                  <a:cubicBezTo>
                    <a:pt x="147" y="118"/>
                    <a:pt x="146" y="122"/>
                    <a:pt x="146" y="126"/>
                  </a:cubicBezTo>
                  <a:cubicBezTo>
                    <a:pt x="146" y="127"/>
                    <a:pt x="145" y="128"/>
                    <a:pt x="145" y="128"/>
                  </a:cubicBezTo>
                  <a:cubicBezTo>
                    <a:pt x="144" y="127"/>
                    <a:pt x="144" y="127"/>
                    <a:pt x="144" y="126"/>
                  </a:cubicBezTo>
                  <a:cubicBezTo>
                    <a:pt x="142" y="116"/>
                    <a:pt x="136" y="108"/>
                    <a:pt x="126" y="104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2" y="102"/>
                    <a:pt x="119" y="102"/>
                    <a:pt x="117" y="104"/>
                  </a:cubicBezTo>
                  <a:cubicBezTo>
                    <a:pt x="114" y="107"/>
                    <a:pt x="110" y="110"/>
                    <a:pt x="107" y="113"/>
                  </a:cubicBezTo>
                  <a:cubicBezTo>
                    <a:pt x="108" y="115"/>
                    <a:pt x="109" y="117"/>
                    <a:pt x="108" y="119"/>
                  </a:cubicBezTo>
                  <a:close/>
                  <a:moveTo>
                    <a:pt x="74" y="217"/>
                  </a:moveTo>
                  <a:cubicBezTo>
                    <a:pt x="73" y="217"/>
                    <a:pt x="73" y="217"/>
                    <a:pt x="73" y="216"/>
                  </a:cubicBezTo>
                  <a:cubicBezTo>
                    <a:pt x="73" y="217"/>
                    <a:pt x="74" y="217"/>
                    <a:pt x="74" y="217"/>
                  </a:cubicBezTo>
                  <a:cubicBezTo>
                    <a:pt x="74" y="217"/>
                    <a:pt x="74" y="217"/>
                    <a:pt x="74" y="217"/>
                  </a:cubicBezTo>
                  <a:close/>
                  <a:moveTo>
                    <a:pt x="81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81" y="192"/>
                    <a:pt x="81" y="192"/>
                    <a:pt x="81" y="192"/>
                  </a:cubicBezTo>
                  <a:cubicBezTo>
                    <a:pt x="81" y="191"/>
                    <a:pt x="81" y="191"/>
                    <a:pt x="81" y="191"/>
                  </a:cubicBezTo>
                  <a:lnTo>
                    <a:pt x="81" y="192"/>
                  </a:lnTo>
                  <a:close/>
                  <a:moveTo>
                    <a:pt x="98" y="228"/>
                  </a:moveTo>
                  <a:cubicBezTo>
                    <a:pt x="98" y="228"/>
                    <a:pt x="98" y="228"/>
                    <a:pt x="98" y="228"/>
                  </a:cubicBezTo>
                  <a:cubicBezTo>
                    <a:pt x="98" y="229"/>
                    <a:pt x="98" y="229"/>
                    <a:pt x="98" y="230"/>
                  </a:cubicBezTo>
                  <a:cubicBezTo>
                    <a:pt x="97" y="230"/>
                    <a:pt x="97" y="230"/>
                    <a:pt x="96" y="230"/>
                  </a:cubicBezTo>
                  <a:cubicBezTo>
                    <a:pt x="96" y="231"/>
                    <a:pt x="96" y="231"/>
                    <a:pt x="95" y="231"/>
                  </a:cubicBezTo>
                  <a:cubicBezTo>
                    <a:pt x="96" y="230"/>
                    <a:pt x="97" y="230"/>
                    <a:pt x="97" y="229"/>
                  </a:cubicBezTo>
                  <a:cubicBezTo>
                    <a:pt x="98" y="229"/>
                    <a:pt x="98" y="229"/>
                    <a:pt x="98" y="228"/>
                  </a:cubicBezTo>
                  <a:cubicBezTo>
                    <a:pt x="98" y="228"/>
                    <a:pt x="98" y="227"/>
                    <a:pt x="99" y="227"/>
                  </a:cubicBezTo>
                  <a:cubicBezTo>
                    <a:pt x="99" y="227"/>
                    <a:pt x="99" y="228"/>
                    <a:pt x="98" y="228"/>
                  </a:cubicBezTo>
                  <a:close/>
                  <a:moveTo>
                    <a:pt x="302" y="102"/>
                  </a:moveTo>
                  <a:cubicBezTo>
                    <a:pt x="302" y="102"/>
                    <a:pt x="303" y="102"/>
                    <a:pt x="303" y="102"/>
                  </a:cubicBezTo>
                  <a:cubicBezTo>
                    <a:pt x="303" y="103"/>
                    <a:pt x="303" y="103"/>
                    <a:pt x="303" y="103"/>
                  </a:cubicBezTo>
                  <a:cubicBezTo>
                    <a:pt x="302" y="103"/>
                    <a:pt x="302" y="103"/>
                    <a:pt x="302" y="103"/>
                  </a:cubicBezTo>
                  <a:cubicBezTo>
                    <a:pt x="302" y="102"/>
                    <a:pt x="302" y="102"/>
                    <a:pt x="302" y="102"/>
                  </a:cubicBezTo>
                  <a:close/>
                  <a:moveTo>
                    <a:pt x="127" y="85"/>
                  </a:moveTo>
                  <a:cubicBezTo>
                    <a:pt x="127" y="85"/>
                    <a:pt x="127" y="86"/>
                    <a:pt x="126" y="86"/>
                  </a:cubicBezTo>
                  <a:cubicBezTo>
                    <a:pt x="126" y="86"/>
                    <a:pt x="127" y="85"/>
                    <a:pt x="127" y="85"/>
                  </a:cubicBezTo>
                  <a:cubicBezTo>
                    <a:pt x="128" y="85"/>
                    <a:pt x="128" y="85"/>
                    <a:pt x="128" y="85"/>
                  </a:cubicBezTo>
                  <a:lnTo>
                    <a:pt x="127" y="85"/>
                  </a:lnTo>
                  <a:close/>
                  <a:moveTo>
                    <a:pt x="177" y="162"/>
                  </a:moveTo>
                  <a:cubicBezTo>
                    <a:pt x="177" y="162"/>
                    <a:pt x="177" y="162"/>
                    <a:pt x="177" y="162"/>
                  </a:cubicBezTo>
                  <a:cubicBezTo>
                    <a:pt x="176" y="162"/>
                    <a:pt x="176" y="162"/>
                    <a:pt x="176" y="162"/>
                  </a:cubicBezTo>
                  <a:lnTo>
                    <a:pt x="177" y="162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718266" y="1635068"/>
              <a:ext cx="567067" cy="743710"/>
            </a:xfrm>
            <a:custGeom>
              <a:avLst/>
              <a:gdLst>
                <a:gd name="T0" fmla="*/ 77 w 265"/>
                <a:gd name="T1" fmla="*/ 134 h 347"/>
                <a:gd name="T2" fmla="*/ 89 w 265"/>
                <a:gd name="T3" fmla="*/ 134 h 347"/>
                <a:gd name="T4" fmla="*/ 82 w 265"/>
                <a:gd name="T5" fmla="*/ 130 h 347"/>
                <a:gd name="T6" fmla="*/ 90 w 265"/>
                <a:gd name="T7" fmla="*/ 133 h 347"/>
                <a:gd name="T8" fmla="*/ 107 w 265"/>
                <a:gd name="T9" fmla="*/ 127 h 347"/>
                <a:gd name="T10" fmla="*/ 106 w 265"/>
                <a:gd name="T11" fmla="*/ 115 h 347"/>
                <a:gd name="T12" fmla="*/ 106 w 265"/>
                <a:gd name="T13" fmla="*/ 115 h 347"/>
                <a:gd name="T14" fmla="*/ 116 w 265"/>
                <a:gd name="T15" fmla="*/ 126 h 347"/>
                <a:gd name="T16" fmla="*/ 118 w 265"/>
                <a:gd name="T17" fmla="*/ 144 h 347"/>
                <a:gd name="T18" fmla="*/ 118 w 265"/>
                <a:gd name="T19" fmla="*/ 167 h 347"/>
                <a:gd name="T20" fmla="*/ 133 w 265"/>
                <a:gd name="T21" fmla="*/ 173 h 347"/>
                <a:gd name="T22" fmla="*/ 134 w 265"/>
                <a:gd name="T23" fmla="*/ 180 h 347"/>
                <a:gd name="T24" fmla="*/ 148 w 265"/>
                <a:gd name="T25" fmla="*/ 212 h 347"/>
                <a:gd name="T26" fmla="*/ 118 w 265"/>
                <a:gd name="T27" fmla="*/ 251 h 347"/>
                <a:gd name="T28" fmla="*/ 76 w 265"/>
                <a:gd name="T29" fmla="*/ 252 h 347"/>
                <a:gd name="T30" fmla="*/ 61 w 265"/>
                <a:gd name="T31" fmla="*/ 275 h 347"/>
                <a:gd name="T32" fmla="*/ 107 w 265"/>
                <a:gd name="T33" fmla="*/ 280 h 347"/>
                <a:gd name="T34" fmla="*/ 124 w 265"/>
                <a:gd name="T35" fmla="*/ 312 h 347"/>
                <a:gd name="T36" fmla="*/ 136 w 265"/>
                <a:gd name="T37" fmla="*/ 322 h 347"/>
                <a:gd name="T38" fmla="*/ 178 w 265"/>
                <a:gd name="T39" fmla="*/ 346 h 347"/>
                <a:gd name="T40" fmla="*/ 163 w 265"/>
                <a:gd name="T41" fmla="*/ 307 h 347"/>
                <a:gd name="T42" fmla="*/ 162 w 265"/>
                <a:gd name="T43" fmla="*/ 305 h 347"/>
                <a:gd name="T44" fmla="*/ 176 w 265"/>
                <a:gd name="T45" fmla="*/ 315 h 347"/>
                <a:gd name="T46" fmla="*/ 200 w 265"/>
                <a:gd name="T47" fmla="*/ 338 h 347"/>
                <a:gd name="T48" fmla="*/ 210 w 265"/>
                <a:gd name="T49" fmla="*/ 310 h 347"/>
                <a:gd name="T50" fmla="*/ 193 w 265"/>
                <a:gd name="T51" fmla="*/ 274 h 347"/>
                <a:gd name="T52" fmla="*/ 186 w 265"/>
                <a:gd name="T53" fmla="*/ 253 h 347"/>
                <a:gd name="T54" fmla="*/ 189 w 265"/>
                <a:gd name="T55" fmla="*/ 254 h 347"/>
                <a:gd name="T56" fmla="*/ 208 w 265"/>
                <a:gd name="T57" fmla="*/ 253 h 347"/>
                <a:gd name="T58" fmla="*/ 228 w 265"/>
                <a:gd name="T59" fmla="*/ 281 h 347"/>
                <a:gd name="T60" fmla="*/ 242 w 265"/>
                <a:gd name="T61" fmla="*/ 265 h 347"/>
                <a:gd name="T62" fmla="*/ 257 w 265"/>
                <a:gd name="T63" fmla="*/ 234 h 347"/>
                <a:gd name="T64" fmla="*/ 251 w 265"/>
                <a:gd name="T65" fmla="*/ 231 h 347"/>
                <a:gd name="T66" fmla="*/ 251 w 265"/>
                <a:gd name="T67" fmla="*/ 228 h 347"/>
                <a:gd name="T68" fmla="*/ 240 w 265"/>
                <a:gd name="T69" fmla="*/ 220 h 347"/>
                <a:gd name="T70" fmla="*/ 219 w 265"/>
                <a:gd name="T71" fmla="*/ 198 h 347"/>
                <a:gd name="T72" fmla="*/ 216 w 265"/>
                <a:gd name="T73" fmla="*/ 172 h 347"/>
                <a:gd name="T74" fmla="*/ 227 w 265"/>
                <a:gd name="T75" fmla="*/ 166 h 347"/>
                <a:gd name="T76" fmla="*/ 209 w 265"/>
                <a:gd name="T77" fmla="*/ 123 h 347"/>
                <a:gd name="T78" fmla="*/ 198 w 265"/>
                <a:gd name="T79" fmla="*/ 115 h 347"/>
                <a:gd name="T80" fmla="*/ 194 w 265"/>
                <a:gd name="T81" fmla="*/ 98 h 347"/>
                <a:gd name="T82" fmla="*/ 170 w 265"/>
                <a:gd name="T83" fmla="*/ 92 h 347"/>
                <a:gd name="T84" fmla="*/ 170 w 265"/>
                <a:gd name="T85" fmla="*/ 79 h 347"/>
                <a:gd name="T86" fmla="*/ 152 w 265"/>
                <a:gd name="T87" fmla="*/ 55 h 347"/>
                <a:gd name="T88" fmla="*/ 126 w 265"/>
                <a:gd name="T89" fmla="*/ 60 h 347"/>
                <a:gd name="T90" fmla="*/ 116 w 265"/>
                <a:gd name="T91" fmla="*/ 61 h 347"/>
                <a:gd name="T92" fmla="*/ 126 w 265"/>
                <a:gd name="T93" fmla="*/ 27 h 347"/>
                <a:gd name="T94" fmla="*/ 91 w 265"/>
                <a:gd name="T95" fmla="*/ 21 h 347"/>
                <a:gd name="T96" fmla="*/ 65 w 265"/>
                <a:gd name="T97" fmla="*/ 54 h 347"/>
                <a:gd name="T98" fmla="*/ 58 w 265"/>
                <a:gd name="T99" fmla="*/ 77 h 347"/>
                <a:gd name="T100" fmla="*/ 50 w 265"/>
                <a:gd name="T101" fmla="*/ 58 h 347"/>
                <a:gd name="T102" fmla="*/ 64 w 265"/>
                <a:gd name="T103" fmla="*/ 30 h 347"/>
                <a:gd name="T104" fmla="*/ 84 w 265"/>
                <a:gd name="T105" fmla="*/ 5 h 347"/>
                <a:gd name="T106" fmla="*/ 20 w 265"/>
                <a:gd name="T107" fmla="*/ 37 h 347"/>
                <a:gd name="T108" fmla="*/ 6 w 265"/>
                <a:gd name="T109" fmla="*/ 77 h 347"/>
                <a:gd name="T110" fmla="*/ 18 w 265"/>
                <a:gd name="T111" fmla="*/ 88 h 347"/>
                <a:gd name="T112" fmla="*/ 6 w 265"/>
                <a:gd name="T113" fmla="*/ 106 h 347"/>
                <a:gd name="T114" fmla="*/ 34 w 265"/>
                <a:gd name="T115" fmla="*/ 120 h 347"/>
                <a:gd name="T116" fmla="*/ 216 w 265"/>
                <a:gd name="T117" fmla="*/ 141 h 347"/>
                <a:gd name="T118" fmla="*/ 215 w 265"/>
                <a:gd name="T119" fmla="*/ 147 h 347"/>
                <a:gd name="T120" fmla="*/ 216 w 265"/>
                <a:gd name="T121" fmla="*/ 141 h 347"/>
                <a:gd name="T122" fmla="*/ 113 w 265"/>
                <a:gd name="T123" fmla="*/ 64 h 347"/>
                <a:gd name="T124" fmla="*/ 53 w 265"/>
                <a:gd name="T125" fmla="*/ 8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5" h="347">
                  <a:moveTo>
                    <a:pt x="55" y="127"/>
                  </a:moveTo>
                  <a:cubicBezTo>
                    <a:pt x="61" y="127"/>
                    <a:pt x="66" y="133"/>
                    <a:pt x="73" y="131"/>
                  </a:cubicBezTo>
                  <a:cubicBezTo>
                    <a:pt x="74" y="131"/>
                    <a:pt x="74" y="132"/>
                    <a:pt x="75" y="132"/>
                  </a:cubicBezTo>
                  <a:cubicBezTo>
                    <a:pt x="75" y="133"/>
                    <a:pt x="76" y="133"/>
                    <a:pt x="77" y="134"/>
                  </a:cubicBezTo>
                  <a:cubicBezTo>
                    <a:pt x="80" y="136"/>
                    <a:pt x="82" y="138"/>
                    <a:pt x="85" y="139"/>
                  </a:cubicBezTo>
                  <a:cubicBezTo>
                    <a:pt x="86" y="140"/>
                    <a:pt x="88" y="140"/>
                    <a:pt x="90" y="140"/>
                  </a:cubicBezTo>
                  <a:cubicBezTo>
                    <a:pt x="91" y="140"/>
                    <a:pt x="92" y="138"/>
                    <a:pt x="93" y="138"/>
                  </a:cubicBezTo>
                  <a:cubicBezTo>
                    <a:pt x="91" y="136"/>
                    <a:pt x="90" y="135"/>
                    <a:pt x="89" y="134"/>
                  </a:cubicBezTo>
                  <a:cubicBezTo>
                    <a:pt x="89" y="134"/>
                    <a:pt x="89" y="133"/>
                    <a:pt x="89" y="133"/>
                  </a:cubicBezTo>
                  <a:cubicBezTo>
                    <a:pt x="87" y="134"/>
                    <a:pt x="84" y="133"/>
                    <a:pt x="84" y="131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83" y="131"/>
                    <a:pt x="83" y="131"/>
                    <a:pt x="84" y="131"/>
                  </a:cubicBezTo>
                  <a:cubicBezTo>
                    <a:pt x="86" y="131"/>
                    <a:pt x="88" y="131"/>
                    <a:pt x="89" y="133"/>
                  </a:cubicBezTo>
                  <a:cubicBezTo>
                    <a:pt x="89" y="133"/>
                    <a:pt x="89" y="133"/>
                    <a:pt x="90" y="133"/>
                  </a:cubicBezTo>
                  <a:cubicBezTo>
                    <a:pt x="91" y="135"/>
                    <a:pt x="92" y="136"/>
                    <a:pt x="93" y="137"/>
                  </a:cubicBezTo>
                  <a:cubicBezTo>
                    <a:pt x="93" y="137"/>
                    <a:pt x="93" y="137"/>
                    <a:pt x="93" y="138"/>
                  </a:cubicBezTo>
                  <a:cubicBezTo>
                    <a:pt x="95" y="137"/>
                    <a:pt x="98" y="137"/>
                    <a:pt x="100" y="136"/>
                  </a:cubicBezTo>
                  <a:cubicBezTo>
                    <a:pt x="105" y="135"/>
                    <a:pt x="107" y="132"/>
                    <a:pt x="107" y="127"/>
                  </a:cubicBezTo>
                  <a:cubicBezTo>
                    <a:pt x="107" y="125"/>
                    <a:pt x="106" y="124"/>
                    <a:pt x="106" y="12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3" y="118"/>
                    <a:pt x="103" y="118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4"/>
                    <a:pt x="106" y="114"/>
                    <a:pt x="107" y="115"/>
                  </a:cubicBezTo>
                  <a:cubicBezTo>
                    <a:pt x="107" y="115"/>
                    <a:pt x="106" y="115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7"/>
                    <a:pt x="106" y="119"/>
                    <a:pt x="106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9" y="123"/>
                    <a:pt x="113" y="125"/>
                    <a:pt x="116" y="126"/>
                  </a:cubicBezTo>
                  <a:cubicBezTo>
                    <a:pt x="117" y="126"/>
                    <a:pt x="117" y="128"/>
                    <a:pt x="117" y="129"/>
                  </a:cubicBezTo>
                  <a:cubicBezTo>
                    <a:pt x="118" y="129"/>
                    <a:pt x="117" y="130"/>
                    <a:pt x="117" y="130"/>
                  </a:cubicBezTo>
                  <a:cubicBezTo>
                    <a:pt x="116" y="133"/>
                    <a:pt x="114" y="135"/>
                    <a:pt x="115" y="137"/>
                  </a:cubicBezTo>
                  <a:cubicBezTo>
                    <a:pt x="115" y="140"/>
                    <a:pt x="118" y="142"/>
                    <a:pt x="118" y="144"/>
                  </a:cubicBezTo>
                  <a:cubicBezTo>
                    <a:pt x="120" y="149"/>
                    <a:pt x="122" y="154"/>
                    <a:pt x="126" y="158"/>
                  </a:cubicBezTo>
                  <a:cubicBezTo>
                    <a:pt x="127" y="159"/>
                    <a:pt x="126" y="161"/>
                    <a:pt x="125" y="161"/>
                  </a:cubicBezTo>
                  <a:cubicBezTo>
                    <a:pt x="123" y="162"/>
                    <a:pt x="121" y="162"/>
                    <a:pt x="120" y="163"/>
                  </a:cubicBezTo>
                  <a:cubicBezTo>
                    <a:pt x="119" y="164"/>
                    <a:pt x="118" y="166"/>
                    <a:pt x="118" y="167"/>
                  </a:cubicBezTo>
                  <a:cubicBezTo>
                    <a:pt x="118" y="168"/>
                    <a:pt x="119" y="169"/>
                    <a:pt x="119" y="169"/>
                  </a:cubicBezTo>
                  <a:cubicBezTo>
                    <a:pt x="124" y="170"/>
                    <a:pt x="128" y="167"/>
                    <a:pt x="132" y="169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134" y="171"/>
                    <a:pt x="134" y="172"/>
                    <a:pt x="133" y="173"/>
                  </a:cubicBezTo>
                  <a:cubicBezTo>
                    <a:pt x="131" y="173"/>
                    <a:pt x="130" y="174"/>
                    <a:pt x="129" y="175"/>
                  </a:cubicBezTo>
                  <a:cubicBezTo>
                    <a:pt x="127" y="176"/>
                    <a:pt x="127" y="178"/>
                    <a:pt x="128" y="179"/>
                  </a:cubicBezTo>
                  <a:cubicBezTo>
                    <a:pt x="129" y="180"/>
                    <a:pt x="130" y="180"/>
                    <a:pt x="131" y="180"/>
                  </a:cubicBezTo>
                  <a:cubicBezTo>
                    <a:pt x="132" y="180"/>
                    <a:pt x="133" y="180"/>
                    <a:pt x="134" y="180"/>
                  </a:cubicBezTo>
                  <a:cubicBezTo>
                    <a:pt x="138" y="179"/>
                    <a:pt x="142" y="179"/>
                    <a:pt x="143" y="184"/>
                  </a:cubicBezTo>
                  <a:cubicBezTo>
                    <a:pt x="143" y="185"/>
                    <a:pt x="144" y="186"/>
                    <a:pt x="145" y="186"/>
                  </a:cubicBezTo>
                  <a:cubicBezTo>
                    <a:pt x="150" y="188"/>
                    <a:pt x="150" y="192"/>
                    <a:pt x="149" y="197"/>
                  </a:cubicBezTo>
                  <a:cubicBezTo>
                    <a:pt x="149" y="202"/>
                    <a:pt x="149" y="207"/>
                    <a:pt x="148" y="212"/>
                  </a:cubicBezTo>
                  <a:cubicBezTo>
                    <a:pt x="148" y="214"/>
                    <a:pt x="147" y="216"/>
                    <a:pt x="144" y="217"/>
                  </a:cubicBezTo>
                  <a:cubicBezTo>
                    <a:pt x="141" y="218"/>
                    <a:pt x="138" y="219"/>
                    <a:pt x="136" y="222"/>
                  </a:cubicBezTo>
                  <a:cubicBezTo>
                    <a:pt x="133" y="227"/>
                    <a:pt x="128" y="229"/>
                    <a:pt x="124" y="232"/>
                  </a:cubicBezTo>
                  <a:cubicBezTo>
                    <a:pt x="115" y="238"/>
                    <a:pt x="112" y="239"/>
                    <a:pt x="118" y="251"/>
                  </a:cubicBezTo>
                  <a:cubicBezTo>
                    <a:pt x="118" y="252"/>
                    <a:pt x="117" y="254"/>
                    <a:pt x="117" y="254"/>
                  </a:cubicBezTo>
                  <a:cubicBezTo>
                    <a:pt x="111" y="254"/>
                    <a:pt x="106" y="255"/>
                    <a:pt x="101" y="257"/>
                  </a:cubicBezTo>
                  <a:cubicBezTo>
                    <a:pt x="95" y="259"/>
                    <a:pt x="90" y="258"/>
                    <a:pt x="85" y="256"/>
                  </a:cubicBezTo>
                  <a:cubicBezTo>
                    <a:pt x="82" y="254"/>
                    <a:pt x="79" y="253"/>
                    <a:pt x="76" y="252"/>
                  </a:cubicBezTo>
                  <a:cubicBezTo>
                    <a:pt x="75" y="251"/>
                    <a:pt x="74" y="252"/>
                    <a:pt x="73" y="252"/>
                  </a:cubicBezTo>
                  <a:cubicBezTo>
                    <a:pt x="71" y="256"/>
                    <a:pt x="67" y="258"/>
                    <a:pt x="64" y="261"/>
                  </a:cubicBezTo>
                  <a:cubicBezTo>
                    <a:pt x="62" y="262"/>
                    <a:pt x="61" y="264"/>
                    <a:pt x="60" y="266"/>
                  </a:cubicBezTo>
                  <a:cubicBezTo>
                    <a:pt x="59" y="268"/>
                    <a:pt x="59" y="273"/>
                    <a:pt x="61" y="275"/>
                  </a:cubicBezTo>
                  <a:cubicBezTo>
                    <a:pt x="67" y="280"/>
                    <a:pt x="73" y="283"/>
                    <a:pt x="80" y="279"/>
                  </a:cubicBezTo>
                  <a:cubicBezTo>
                    <a:pt x="82" y="279"/>
                    <a:pt x="85" y="278"/>
                    <a:pt x="87" y="278"/>
                  </a:cubicBezTo>
                  <a:cubicBezTo>
                    <a:pt x="88" y="277"/>
                    <a:pt x="89" y="277"/>
                    <a:pt x="90" y="278"/>
                  </a:cubicBezTo>
                  <a:cubicBezTo>
                    <a:pt x="95" y="281"/>
                    <a:pt x="101" y="279"/>
                    <a:pt x="107" y="280"/>
                  </a:cubicBezTo>
                  <a:cubicBezTo>
                    <a:pt x="110" y="280"/>
                    <a:pt x="112" y="282"/>
                    <a:pt x="114" y="284"/>
                  </a:cubicBezTo>
                  <a:cubicBezTo>
                    <a:pt x="116" y="289"/>
                    <a:pt x="118" y="294"/>
                    <a:pt x="121" y="298"/>
                  </a:cubicBezTo>
                  <a:cubicBezTo>
                    <a:pt x="124" y="301"/>
                    <a:pt x="125" y="303"/>
                    <a:pt x="123" y="306"/>
                  </a:cubicBezTo>
                  <a:cubicBezTo>
                    <a:pt x="122" y="308"/>
                    <a:pt x="123" y="310"/>
                    <a:pt x="124" y="312"/>
                  </a:cubicBezTo>
                  <a:cubicBezTo>
                    <a:pt x="127" y="316"/>
                    <a:pt x="131" y="320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9" y="323"/>
                    <a:pt x="142" y="326"/>
                    <a:pt x="145" y="328"/>
                  </a:cubicBezTo>
                  <a:cubicBezTo>
                    <a:pt x="149" y="333"/>
                    <a:pt x="154" y="337"/>
                    <a:pt x="161" y="339"/>
                  </a:cubicBezTo>
                  <a:cubicBezTo>
                    <a:pt x="164" y="339"/>
                    <a:pt x="166" y="342"/>
                    <a:pt x="169" y="343"/>
                  </a:cubicBezTo>
                  <a:cubicBezTo>
                    <a:pt x="172" y="345"/>
                    <a:pt x="175" y="346"/>
                    <a:pt x="178" y="346"/>
                  </a:cubicBezTo>
                  <a:cubicBezTo>
                    <a:pt x="179" y="347"/>
                    <a:pt x="180" y="346"/>
                    <a:pt x="181" y="345"/>
                  </a:cubicBezTo>
                  <a:cubicBezTo>
                    <a:pt x="182" y="342"/>
                    <a:pt x="183" y="339"/>
                    <a:pt x="181" y="336"/>
                  </a:cubicBezTo>
                  <a:cubicBezTo>
                    <a:pt x="177" y="328"/>
                    <a:pt x="173" y="320"/>
                    <a:pt x="166" y="315"/>
                  </a:cubicBezTo>
                  <a:cubicBezTo>
                    <a:pt x="163" y="313"/>
                    <a:pt x="163" y="310"/>
                    <a:pt x="163" y="307"/>
                  </a:cubicBezTo>
                  <a:cubicBezTo>
                    <a:pt x="163" y="307"/>
                    <a:pt x="162" y="306"/>
                    <a:pt x="162" y="306"/>
                  </a:cubicBezTo>
                  <a:cubicBezTo>
                    <a:pt x="162" y="306"/>
                    <a:pt x="162" y="306"/>
                    <a:pt x="162" y="306"/>
                  </a:cubicBezTo>
                  <a:cubicBezTo>
                    <a:pt x="162" y="305"/>
                    <a:pt x="161" y="305"/>
                    <a:pt x="161" y="305"/>
                  </a:cubicBezTo>
                  <a:cubicBezTo>
                    <a:pt x="161" y="305"/>
                    <a:pt x="162" y="305"/>
                    <a:pt x="162" y="305"/>
                  </a:cubicBezTo>
                  <a:cubicBezTo>
                    <a:pt x="162" y="305"/>
                    <a:pt x="162" y="306"/>
                    <a:pt x="162" y="306"/>
                  </a:cubicBezTo>
                  <a:cubicBezTo>
                    <a:pt x="162" y="306"/>
                    <a:pt x="162" y="306"/>
                    <a:pt x="163" y="306"/>
                  </a:cubicBezTo>
                  <a:cubicBezTo>
                    <a:pt x="163" y="306"/>
                    <a:pt x="163" y="306"/>
                    <a:pt x="163" y="307"/>
                  </a:cubicBezTo>
                  <a:cubicBezTo>
                    <a:pt x="168" y="308"/>
                    <a:pt x="172" y="311"/>
                    <a:pt x="176" y="315"/>
                  </a:cubicBezTo>
                  <a:cubicBezTo>
                    <a:pt x="178" y="318"/>
                    <a:pt x="182" y="321"/>
                    <a:pt x="186" y="322"/>
                  </a:cubicBezTo>
                  <a:cubicBezTo>
                    <a:pt x="189" y="324"/>
                    <a:pt x="191" y="326"/>
                    <a:pt x="193" y="329"/>
                  </a:cubicBezTo>
                  <a:cubicBezTo>
                    <a:pt x="194" y="332"/>
                    <a:pt x="196" y="334"/>
                    <a:pt x="198" y="337"/>
                  </a:cubicBezTo>
                  <a:cubicBezTo>
                    <a:pt x="198" y="338"/>
                    <a:pt x="199" y="338"/>
                    <a:pt x="200" y="338"/>
                  </a:cubicBezTo>
                  <a:cubicBezTo>
                    <a:pt x="201" y="338"/>
                    <a:pt x="202" y="337"/>
                    <a:pt x="201" y="336"/>
                  </a:cubicBezTo>
                  <a:cubicBezTo>
                    <a:pt x="199" y="332"/>
                    <a:pt x="199" y="328"/>
                    <a:pt x="202" y="324"/>
                  </a:cubicBezTo>
                  <a:cubicBezTo>
                    <a:pt x="204" y="321"/>
                    <a:pt x="205" y="319"/>
                    <a:pt x="208" y="317"/>
                  </a:cubicBezTo>
                  <a:cubicBezTo>
                    <a:pt x="211" y="315"/>
                    <a:pt x="211" y="313"/>
                    <a:pt x="210" y="310"/>
                  </a:cubicBezTo>
                  <a:cubicBezTo>
                    <a:pt x="210" y="309"/>
                    <a:pt x="210" y="307"/>
                    <a:pt x="209" y="306"/>
                  </a:cubicBezTo>
                  <a:cubicBezTo>
                    <a:pt x="207" y="300"/>
                    <a:pt x="206" y="295"/>
                    <a:pt x="206" y="289"/>
                  </a:cubicBezTo>
                  <a:cubicBezTo>
                    <a:pt x="207" y="285"/>
                    <a:pt x="205" y="283"/>
                    <a:pt x="202" y="281"/>
                  </a:cubicBezTo>
                  <a:cubicBezTo>
                    <a:pt x="199" y="279"/>
                    <a:pt x="196" y="277"/>
                    <a:pt x="193" y="274"/>
                  </a:cubicBezTo>
                  <a:cubicBezTo>
                    <a:pt x="191" y="273"/>
                    <a:pt x="191" y="271"/>
                    <a:pt x="191" y="269"/>
                  </a:cubicBezTo>
                  <a:cubicBezTo>
                    <a:pt x="191" y="264"/>
                    <a:pt x="190" y="260"/>
                    <a:pt x="187" y="256"/>
                  </a:cubicBezTo>
                  <a:cubicBezTo>
                    <a:pt x="186" y="255"/>
                    <a:pt x="186" y="254"/>
                    <a:pt x="186" y="253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5" y="252"/>
                    <a:pt x="185" y="252"/>
                    <a:pt x="185" y="252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7" y="253"/>
                    <a:pt x="188" y="254"/>
                    <a:pt x="189" y="254"/>
                  </a:cubicBezTo>
                  <a:cubicBezTo>
                    <a:pt x="194" y="253"/>
                    <a:pt x="194" y="253"/>
                    <a:pt x="196" y="249"/>
                  </a:cubicBezTo>
                  <a:cubicBezTo>
                    <a:pt x="196" y="247"/>
                    <a:pt x="197" y="246"/>
                    <a:pt x="197" y="244"/>
                  </a:cubicBezTo>
                  <a:cubicBezTo>
                    <a:pt x="198" y="243"/>
                    <a:pt x="200" y="243"/>
                    <a:pt x="201" y="244"/>
                  </a:cubicBezTo>
                  <a:cubicBezTo>
                    <a:pt x="204" y="247"/>
                    <a:pt x="206" y="250"/>
                    <a:pt x="208" y="253"/>
                  </a:cubicBezTo>
                  <a:cubicBezTo>
                    <a:pt x="211" y="257"/>
                    <a:pt x="213" y="261"/>
                    <a:pt x="214" y="266"/>
                  </a:cubicBezTo>
                  <a:cubicBezTo>
                    <a:pt x="214" y="268"/>
                    <a:pt x="215" y="270"/>
                    <a:pt x="215" y="272"/>
                  </a:cubicBezTo>
                  <a:cubicBezTo>
                    <a:pt x="216" y="273"/>
                    <a:pt x="216" y="274"/>
                    <a:pt x="217" y="274"/>
                  </a:cubicBezTo>
                  <a:cubicBezTo>
                    <a:pt x="220" y="277"/>
                    <a:pt x="223" y="280"/>
                    <a:pt x="228" y="281"/>
                  </a:cubicBezTo>
                  <a:cubicBezTo>
                    <a:pt x="228" y="281"/>
                    <a:pt x="230" y="280"/>
                    <a:pt x="230" y="280"/>
                  </a:cubicBezTo>
                  <a:cubicBezTo>
                    <a:pt x="231" y="277"/>
                    <a:pt x="232" y="274"/>
                    <a:pt x="233" y="271"/>
                  </a:cubicBezTo>
                  <a:cubicBezTo>
                    <a:pt x="234" y="268"/>
                    <a:pt x="235" y="267"/>
                    <a:pt x="237" y="266"/>
                  </a:cubicBezTo>
                  <a:cubicBezTo>
                    <a:pt x="239" y="266"/>
                    <a:pt x="240" y="266"/>
                    <a:pt x="242" y="265"/>
                  </a:cubicBezTo>
                  <a:cubicBezTo>
                    <a:pt x="249" y="263"/>
                    <a:pt x="252" y="255"/>
                    <a:pt x="259" y="251"/>
                  </a:cubicBezTo>
                  <a:cubicBezTo>
                    <a:pt x="261" y="250"/>
                    <a:pt x="263" y="248"/>
                    <a:pt x="264" y="245"/>
                  </a:cubicBezTo>
                  <a:cubicBezTo>
                    <a:pt x="265" y="244"/>
                    <a:pt x="265" y="242"/>
                    <a:pt x="265" y="241"/>
                  </a:cubicBezTo>
                  <a:cubicBezTo>
                    <a:pt x="263" y="237"/>
                    <a:pt x="261" y="234"/>
                    <a:pt x="257" y="234"/>
                  </a:cubicBezTo>
                  <a:cubicBezTo>
                    <a:pt x="255" y="233"/>
                    <a:pt x="253" y="233"/>
                    <a:pt x="251" y="231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2" y="231"/>
                    <a:pt x="252" y="231"/>
                  </a:cubicBezTo>
                  <a:cubicBezTo>
                    <a:pt x="252" y="231"/>
                    <a:pt x="252" y="231"/>
                    <a:pt x="251" y="231"/>
                  </a:cubicBezTo>
                  <a:cubicBezTo>
                    <a:pt x="250" y="230"/>
                    <a:pt x="250" y="229"/>
                    <a:pt x="251" y="228"/>
                  </a:cubicBezTo>
                  <a:cubicBezTo>
                    <a:pt x="252" y="228"/>
                    <a:pt x="252" y="228"/>
                    <a:pt x="252" y="228"/>
                  </a:cubicBezTo>
                  <a:cubicBezTo>
                    <a:pt x="252" y="228"/>
                    <a:pt x="252" y="228"/>
                    <a:pt x="252" y="228"/>
                  </a:cubicBezTo>
                  <a:cubicBezTo>
                    <a:pt x="251" y="228"/>
                    <a:pt x="251" y="228"/>
                    <a:pt x="251" y="228"/>
                  </a:cubicBezTo>
                  <a:cubicBezTo>
                    <a:pt x="251" y="227"/>
                    <a:pt x="250" y="226"/>
                    <a:pt x="249" y="226"/>
                  </a:cubicBezTo>
                  <a:cubicBezTo>
                    <a:pt x="248" y="225"/>
                    <a:pt x="247" y="225"/>
                    <a:pt x="246" y="225"/>
                  </a:cubicBezTo>
                  <a:cubicBezTo>
                    <a:pt x="245" y="225"/>
                    <a:pt x="244" y="225"/>
                    <a:pt x="243" y="225"/>
                  </a:cubicBezTo>
                  <a:cubicBezTo>
                    <a:pt x="241" y="225"/>
                    <a:pt x="239" y="222"/>
                    <a:pt x="240" y="220"/>
                  </a:cubicBezTo>
                  <a:cubicBezTo>
                    <a:pt x="242" y="216"/>
                    <a:pt x="242" y="215"/>
                    <a:pt x="239" y="214"/>
                  </a:cubicBezTo>
                  <a:cubicBezTo>
                    <a:pt x="236" y="212"/>
                    <a:pt x="233" y="210"/>
                    <a:pt x="234" y="207"/>
                  </a:cubicBezTo>
                  <a:cubicBezTo>
                    <a:pt x="231" y="206"/>
                    <a:pt x="228" y="205"/>
                    <a:pt x="225" y="204"/>
                  </a:cubicBezTo>
                  <a:cubicBezTo>
                    <a:pt x="222" y="203"/>
                    <a:pt x="220" y="200"/>
                    <a:pt x="219" y="198"/>
                  </a:cubicBezTo>
                  <a:cubicBezTo>
                    <a:pt x="218" y="193"/>
                    <a:pt x="215" y="190"/>
                    <a:pt x="209" y="189"/>
                  </a:cubicBezTo>
                  <a:cubicBezTo>
                    <a:pt x="208" y="188"/>
                    <a:pt x="207" y="187"/>
                    <a:pt x="208" y="185"/>
                  </a:cubicBezTo>
                  <a:cubicBezTo>
                    <a:pt x="212" y="182"/>
                    <a:pt x="215" y="178"/>
                    <a:pt x="214" y="173"/>
                  </a:cubicBezTo>
                  <a:cubicBezTo>
                    <a:pt x="214" y="172"/>
                    <a:pt x="215" y="171"/>
                    <a:pt x="216" y="172"/>
                  </a:cubicBezTo>
                  <a:cubicBezTo>
                    <a:pt x="219" y="173"/>
                    <a:pt x="221" y="174"/>
                    <a:pt x="224" y="174"/>
                  </a:cubicBezTo>
                  <a:cubicBezTo>
                    <a:pt x="225" y="174"/>
                    <a:pt x="227" y="173"/>
                    <a:pt x="228" y="172"/>
                  </a:cubicBezTo>
                  <a:cubicBezTo>
                    <a:pt x="229" y="171"/>
                    <a:pt x="228" y="169"/>
                    <a:pt x="228" y="168"/>
                  </a:cubicBezTo>
                  <a:cubicBezTo>
                    <a:pt x="228" y="167"/>
                    <a:pt x="227" y="167"/>
                    <a:pt x="227" y="166"/>
                  </a:cubicBezTo>
                  <a:cubicBezTo>
                    <a:pt x="224" y="164"/>
                    <a:pt x="223" y="162"/>
                    <a:pt x="226" y="159"/>
                  </a:cubicBezTo>
                  <a:cubicBezTo>
                    <a:pt x="229" y="156"/>
                    <a:pt x="229" y="153"/>
                    <a:pt x="228" y="150"/>
                  </a:cubicBezTo>
                  <a:cubicBezTo>
                    <a:pt x="226" y="146"/>
                    <a:pt x="224" y="141"/>
                    <a:pt x="223" y="137"/>
                  </a:cubicBezTo>
                  <a:cubicBezTo>
                    <a:pt x="221" y="130"/>
                    <a:pt x="217" y="125"/>
                    <a:pt x="209" y="123"/>
                  </a:cubicBezTo>
                  <a:cubicBezTo>
                    <a:pt x="206" y="123"/>
                    <a:pt x="203" y="121"/>
                    <a:pt x="202" y="117"/>
                  </a:cubicBezTo>
                  <a:cubicBezTo>
                    <a:pt x="202" y="116"/>
                    <a:pt x="200" y="116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200" y="111"/>
                    <a:pt x="201" y="108"/>
                    <a:pt x="199" y="104"/>
                  </a:cubicBezTo>
                  <a:cubicBezTo>
                    <a:pt x="197" y="102"/>
                    <a:pt x="196" y="100"/>
                    <a:pt x="194" y="98"/>
                  </a:cubicBezTo>
                  <a:cubicBezTo>
                    <a:pt x="191" y="95"/>
                    <a:pt x="189" y="94"/>
                    <a:pt x="185" y="96"/>
                  </a:cubicBezTo>
                  <a:cubicBezTo>
                    <a:pt x="182" y="98"/>
                    <a:pt x="181" y="98"/>
                    <a:pt x="180" y="95"/>
                  </a:cubicBezTo>
                  <a:cubicBezTo>
                    <a:pt x="178" y="91"/>
                    <a:pt x="175" y="92"/>
                    <a:pt x="172" y="92"/>
                  </a:cubicBezTo>
                  <a:cubicBezTo>
                    <a:pt x="171" y="93"/>
                    <a:pt x="171" y="92"/>
                    <a:pt x="170" y="92"/>
                  </a:cubicBezTo>
                  <a:cubicBezTo>
                    <a:pt x="169" y="91"/>
                    <a:pt x="169" y="91"/>
                    <a:pt x="170" y="90"/>
                  </a:cubicBezTo>
                  <a:cubicBezTo>
                    <a:pt x="172" y="88"/>
                    <a:pt x="173" y="87"/>
                    <a:pt x="174" y="85"/>
                  </a:cubicBezTo>
                  <a:cubicBezTo>
                    <a:pt x="175" y="84"/>
                    <a:pt x="175" y="83"/>
                    <a:pt x="174" y="82"/>
                  </a:cubicBezTo>
                  <a:cubicBezTo>
                    <a:pt x="173" y="81"/>
                    <a:pt x="171" y="80"/>
                    <a:pt x="170" y="79"/>
                  </a:cubicBezTo>
                  <a:cubicBezTo>
                    <a:pt x="169" y="77"/>
                    <a:pt x="171" y="75"/>
                    <a:pt x="171" y="73"/>
                  </a:cubicBezTo>
                  <a:cubicBezTo>
                    <a:pt x="171" y="70"/>
                    <a:pt x="170" y="68"/>
                    <a:pt x="168" y="66"/>
                  </a:cubicBezTo>
                  <a:cubicBezTo>
                    <a:pt x="163" y="62"/>
                    <a:pt x="158" y="59"/>
                    <a:pt x="153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7" y="55"/>
                    <a:pt x="143" y="57"/>
                    <a:pt x="139" y="59"/>
                  </a:cubicBezTo>
                  <a:cubicBezTo>
                    <a:pt x="135" y="62"/>
                    <a:pt x="130" y="62"/>
                    <a:pt x="126" y="60"/>
                  </a:cubicBezTo>
                  <a:cubicBezTo>
                    <a:pt x="122" y="58"/>
                    <a:pt x="119" y="59"/>
                    <a:pt x="117" y="61"/>
                  </a:cubicBezTo>
                  <a:cubicBezTo>
                    <a:pt x="116" y="61"/>
                    <a:pt x="116" y="61"/>
                    <a:pt x="116" y="62"/>
                  </a:cubicBezTo>
                  <a:cubicBezTo>
                    <a:pt x="116" y="62"/>
                    <a:pt x="115" y="62"/>
                    <a:pt x="114" y="63"/>
                  </a:cubicBezTo>
                  <a:cubicBezTo>
                    <a:pt x="115" y="62"/>
                    <a:pt x="115" y="62"/>
                    <a:pt x="116" y="61"/>
                  </a:cubicBezTo>
                  <a:cubicBezTo>
                    <a:pt x="116" y="61"/>
                    <a:pt x="116" y="61"/>
                    <a:pt x="117" y="61"/>
                  </a:cubicBezTo>
                  <a:cubicBezTo>
                    <a:pt x="117" y="58"/>
                    <a:pt x="118" y="55"/>
                    <a:pt x="119" y="53"/>
                  </a:cubicBezTo>
                  <a:cubicBezTo>
                    <a:pt x="120" y="46"/>
                    <a:pt x="123" y="39"/>
                    <a:pt x="124" y="32"/>
                  </a:cubicBezTo>
                  <a:cubicBezTo>
                    <a:pt x="124" y="30"/>
                    <a:pt x="124" y="29"/>
                    <a:pt x="126" y="27"/>
                  </a:cubicBezTo>
                  <a:cubicBezTo>
                    <a:pt x="126" y="26"/>
                    <a:pt x="126" y="25"/>
                    <a:pt x="126" y="24"/>
                  </a:cubicBezTo>
                  <a:cubicBezTo>
                    <a:pt x="126" y="18"/>
                    <a:pt x="123" y="17"/>
                    <a:pt x="118" y="16"/>
                  </a:cubicBezTo>
                  <a:cubicBezTo>
                    <a:pt x="115" y="15"/>
                    <a:pt x="113" y="15"/>
                    <a:pt x="110" y="16"/>
                  </a:cubicBezTo>
                  <a:cubicBezTo>
                    <a:pt x="103" y="17"/>
                    <a:pt x="98" y="21"/>
                    <a:pt x="91" y="21"/>
                  </a:cubicBezTo>
                  <a:cubicBezTo>
                    <a:pt x="85" y="21"/>
                    <a:pt x="80" y="23"/>
                    <a:pt x="77" y="27"/>
                  </a:cubicBezTo>
                  <a:cubicBezTo>
                    <a:pt x="75" y="29"/>
                    <a:pt x="72" y="30"/>
                    <a:pt x="70" y="32"/>
                  </a:cubicBezTo>
                  <a:cubicBezTo>
                    <a:pt x="65" y="38"/>
                    <a:pt x="64" y="44"/>
                    <a:pt x="66" y="51"/>
                  </a:cubicBezTo>
                  <a:cubicBezTo>
                    <a:pt x="66" y="52"/>
                    <a:pt x="67" y="54"/>
                    <a:pt x="65" y="54"/>
                  </a:cubicBezTo>
                  <a:cubicBezTo>
                    <a:pt x="62" y="55"/>
                    <a:pt x="60" y="57"/>
                    <a:pt x="58" y="58"/>
                  </a:cubicBezTo>
                  <a:cubicBezTo>
                    <a:pt x="55" y="60"/>
                    <a:pt x="54" y="62"/>
                    <a:pt x="55" y="65"/>
                  </a:cubicBezTo>
                  <a:cubicBezTo>
                    <a:pt x="56" y="68"/>
                    <a:pt x="57" y="71"/>
                    <a:pt x="58" y="74"/>
                  </a:cubicBezTo>
                  <a:cubicBezTo>
                    <a:pt x="58" y="75"/>
                    <a:pt x="58" y="76"/>
                    <a:pt x="58" y="77"/>
                  </a:cubicBezTo>
                  <a:cubicBezTo>
                    <a:pt x="58" y="77"/>
                    <a:pt x="58" y="78"/>
                    <a:pt x="57" y="78"/>
                  </a:cubicBezTo>
                  <a:cubicBezTo>
                    <a:pt x="57" y="78"/>
                    <a:pt x="55" y="79"/>
                    <a:pt x="55" y="78"/>
                  </a:cubicBezTo>
                  <a:cubicBezTo>
                    <a:pt x="50" y="74"/>
                    <a:pt x="47" y="65"/>
                    <a:pt x="49" y="60"/>
                  </a:cubicBezTo>
                  <a:cubicBezTo>
                    <a:pt x="50" y="59"/>
                    <a:pt x="50" y="59"/>
                    <a:pt x="50" y="58"/>
                  </a:cubicBezTo>
                  <a:cubicBezTo>
                    <a:pt x="51" y="57"/>
                    <a:pt x="52" y="55"/>
                    <a:pt x="53" y="53"/>
                  </a:cubicBezTo>
                  <a:cubicBezTo>
                    <a:pt x="56" y="49"/>
                    <a:pt x="57" y="46"/>
                    <a:pt x="56" y="41"/>
                  </a:cubicBezTo>
                  <a:cubicBezTo>
                    <a:pt x="56" y="39"/>
                    <a:pt x="57" y="36"/>
                    <a:pt x="59" y="34"/>
                  </a:cubicBezTo>
                  <a:cubicBezTo>
                    <a:pt x="61" y="33"/>
                    <a:pt x="63" y="32"/>
                    <a:pt x="64" y="30"/>
                  </a:cubicBezTo>
                  <a:cubicBezTo>
                    <a:pt x="70" y="23"/>
                    <a:pt x="77" y="17"/>
                    <a:pt x="86" y="14"/>
                  </a:cubicBezTo>
                  <a:cubicBezTo>
                    <a:pt x="87" y="14"/>
                    <a:pt x="88" y="13"/>
                    <a:pt x="88" y="12"/>
                  </a:cubicBezTo>
                  <a:cubicBezTo>
                    <a:pt x="89" y="11"/>
                    <a:pt x="89" y="9"/>
                    <a:pt x="88" y="9"/>
                  </a:cubicBezTo>
                  <a:cubicBezTo>
                    <a:pt x="87" y="7"/>
                    <a:pt x="86" y="6"/>
                    <a:pt x="84" y="5"/>
                  </a:cubicBezTo>
                  <a:cubicBezTo>
                    <a:pt x="73" y="0"/>
                    <a:pt x="62" y="3"/>
                    <a:pt x="52" y="8"/>
                  </a:cubicBezTo>
                  <a:cubicBezTo>
                    <a:pt x="48" y="11"/>
                    <a:pt x="43" y="14"/>
                    <a:pt x="39" y="18"/>
                  </a:cubicBezTo>
                  <a:cubicBezTo>
                    <a:pt x="33" y="23"/>
                    <a:pt x="29" y="30"/>
                    <a:pt x="22" y="35"/>
                  </a:cubicBezTo>
                  <a:cubicBezTo>
                    <a:pt x="21" y="35"/>
                    <a:pt x="21" y="36"/>
                    <a:pt x="20" y="37"/>
                  </a:cubicBezTo>
                  <a:cubicBezTo>
                    <a:pt x="19" y="39"/>
                    <a:pt x="18" y="40"/>
                    <a:pt x="17" y="42"/>
                  </a:cubicBezTo>
                  <a:cubicBezTo>
                    <a:pt x="16" y="44"/>
                    <a:pt x="15" y="47"/>
                    <a:pt x="14" y="48"/>
                  </a:cubicBezTo>
                  <a:cubicBezTo>
                    <a:pt x="7" y="53"/>
                    <a:pt x="5" y="61"/>
                    <a:pt x="2" y="68"/>
                  </a:cubicBezTo>
                  <a:cubicBezTo>
                    <a:pt x="0" y="71"/>
                    <a:pt x="2" y="75"/>
                    <a:pt x="6" y="77"/>
                  </a:cubicBezTo>
                  <a:cubicBezTo>
                    <a:pt x="10" y="79"/>
                    <a:pt x="14" y="80"/>
                    <a:pt x="18" y="82"/>
                  </a:cubicBezTo>
                  <a:cubicBezTo>
                    <a:pt x="19" y="82"/>
                    <a:pt x="20" y="84"/>
                    <a:pt x="21" y="85"/>
                  </a:cubicBezTo>
                  <a:cubicBezTo>
                    <a:pt x="22" y="85"/>
                    <a:pt x="22" y="87"/>
                    <a:pt x="21" y="88"/>
                  </a:cubicBezTo>
                  <a:cubicBezTo>
                    <a:pt x="21" y="88"/>
                    <a:pt x="19" y="89"/>
                    <a:pt x="18" y="88"/>
                  </a:cubicBezTo>
                  <a:cubicBezTo>
                    <a:pt x="15" y="87"/>
                    <a:pt x="13" y="85"/>
                    <a:pt x="10" y="84"/>
                  </a:cubicBezTo>
                  <a:cubicBezTo>
                    <a:pt x="6" y="82"/>
                    <a:pt x="1" y="85"/>
                    <a:pt x="0" y="89"/>
                  </a:cubicBezTo>
                  <a:cubicBezTo>
                    <a:pt x="0" y="92"/>
                    <a:pt x="0" y="94"/>
                    <a:pt x="0" y="97"/>
                  </a:cubicBezTo>
                  <a:cubicBezTo>
                    <a:pt x="1" y="101"/>
                    <a:pt x="4" y="103"/>
                    <a:pt x="6" y="106"/>
                  </a:cubicBezTo>
                  <a:cubicBezTo>
                    <a:pt x="8" y="109"/>
                    <a:pt x="11" y="109"/>
                    <a:pt x="14" y="109"/>
                  </a:cubicBezTo>
                  <a:cubicBezTo>
                    <a:pt x="15" y="109"/>
                    <a:pt x="17" y="109"/>
                    <a:pt x="18" y="110"/>
                  </a:cubicBezTo>
                  <a:cubicBezTo>
                    <a:pt x="21" y="110"/>
                    <a:pt x="23" y="113"/>
                    <a:pt x="24" y="115"/>
                  </a:cubicBezTo>
                  <a:cubicBezTo>
                    <a:pt x="26" y="118"/>
                    <a:pt x="29" y="120"/>
                    <a:pt x="34" y="120"/>
                  </a:cubicBezTo>
                  <a:cubicBezTo>
                    <a:pt x="38" y="119"/>
                    <a:pt x="39" y="121"/>
                    <a:pt x="40" y="124"/>
                  </a:cubicBezTo>
                  <a:cubicBezTo>
                    <a:pt x="43" y="125"/>
                    <a:pt x="47" y="125"/>
                    <a:pt x="50" y="127"/>
                  </a:cubicBezTo>
                  <a:cubicBezTo>
                    <a:pt x="51" y="127"/>
                    <a:pt x="53" y="126"/>
                    <a:pt x="55" y="127"/>
                  </a:cubicBezTo>
                  <a:close/>
                  <a:moveTo>
                    <a:pt x="216" y="141"/>
                  </a:moveTo>
                  <a:cubicBezTo>
                    <a:pt x="217" y="141"/>
                    <a:pt x="218" y="141"/>
                    <a:pt x="218" y="143"/>
                  </a:cubicBezTo>
                  <a:cubicBezTo>
                    <a:pt x="218" y="144"/>
                    <a:pt x="217" y="145"/>
                    <a:pt x="215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5" y="144"/>
                    <a:pt x="215" y="143"/>
                    <a:pt x="214" y="142"/>
                  </a:cubicBezTo>
                  <a:cubicBezTo>
                    <a:pt x="214" y="142"/>
                    <a:pt x="215" y="141"/>
                    <a:pt x="216" y="141"/>
                  </a:cubicBezTo>
                  <a:close/>
                  <a:moveTo>
                    <a:pt x="113" y="64"/>
                  </a:moveTo>
                  <a:cubicBezTo>
                    <a:pt x="113" y="64"/>
                    <a:pt x="114" y="64"/>
                    <a:pt x="114" y="63"/>
                  </a:cubicBezTo>
                  <a:cubicBezTo>
                    <a:pt x="114" y="64"/>
                    <a:pt x="113" y="64"/>
                    <a:pt x="113" y="65"/>
                  </a:cubicBezTo>
                  <a:cubicBezTo>
                    <a:pt x="113" y="65"/>
                    <a:pt x="112" y="66"/>
                    <a:pt x="113" y="64"/>
                  </a:cubicBezTo>
                  <a:close/>
                  <a:moveTo>
                    <a:pt x="53" y="85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52" y="86"/>
                    <a:pt x="52" y="86"/>
                    <a:pt x="52" y="86"/>
                  </a:cubicBezTo>
                  <a:lnTo>
                    <a:pt x="53" y="85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8221856" y="1531800"/>
              <a:ext cx="181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8049743" y="1523647"/>
              <a:ext cx="437530" cy="362343"/>
            </a:xfrm>
            <a:custGeom>
              <a:avLst/>
              <a:gdLst>
                <a:gd name="T0" fmla="*/ 74 w 204"/>
                <a:gd name="T1" fmla="*/ 6 h 169"/>
                <a:gd name="T2" fmla="*/ 62 w 204"/>
                <a:gd name="T3" fmla="*/ 9 h 169"/>
                <a:gd name="T4" fmla="*/ 32 w 204"/>
                <a:gd name="T5" fmla="*/ 26 h 169"/>
                <a:gd name="T6" fmla="*/ 22 w 204"/>
                <a:gd name="T7" fmla="*/ 33 h 169"/>
                <a:gd name="T8" fmla="*/ 18 w 204"/>
                <a:gd name="T9" fmla="*/ 49 h 169"/>
                <a:gd name="T10" fmla="*/ 23 w 204"/>
                <a:gd name="T11" fmla="*/ 54 h 169"/>
                <a:gd name="T12" fmla="*/ 39 w 204"/>
                <a:gd name="T13" fmla="*/ 57 h 169"/>
                <a:gd name="T14" fmla="*/ 21 w 204"/>
                <a:gd name="T15" fmla="*/ 60 h 169"/>
                <a:gd name="T16" fmla="*/ 9 w 204"/>
                <a:gd name="T17" fmla="*/ 67 h 169"/>
                <a:gd name="T18" fmla="*/ 18 w 204"/>
                <a:gd name="T19" fmla="*/ 82 h 169"/>
                <a:gd name="T20" fmla="*/ 51 w 204"/>
                <a:gd name="T21" fmla="*/ 87 h 169"/>
                <a:gd name="T22" fmla="*/ 67 w 204"/>
                <a:gd name="T23" fmla="*/ 105 h 169"/>
                <a:gd name="T24" fmla="*/ 42 w 204"/>
                <a:gd name="T25" fmla="*/ 98 h 169"/>
                <a:gd name="T26" fmla="*/ 10 w 204"/>
                <a:gd name="T27" fmla="*/ 95 h 169"/>
                <a:gd name="T28" fmla="*/ 1 w 204"/>
                <a:gd name="T29" fmla="*/ 113 h 169"/>
                <a:gd name="T30" fmla="*/ 24 w 204"/>
                <a:gd name="T31" fmla="*/ 131 h 169"/>
                <a:gd name="T32" fmla="*/ 22 w 204"/>
                <a:gd name="T33" fmla="*/ 142 h 169"/>
                <a:gd name="T34" fmla="*/ 23 w 204"/>
                <a:gd name="T35" fmla="*/ 155 h 169"/>
                <a:gd name="T36" fmla="*/ 31 w 204"/>
                <a:gd name="T37" fmla="*/ 158 h 169"/>
                <a:gd name="T38" fmla="*/ 66 w 204"/>
                <a:gd name="T39" fmla="*/ 158 h 169"/>
                <a:gd name="T40" fmla="*/ 85 w 204"/>
                <a:gd name="T41" fmla="*/ 153 h 169"/>
                <a:gd name="T42" fmla="*/ 103 w 204"/>
                <a:gd name="T43" fmla="*/ 146 h 169"/>
                <a:gd name="T44" fmla="*/ 106 w 204"/>
                <a:gd name="T45" fmla="*/ 149 h 169"/>
                <a:gd name="T46" fmla="*/ 117 w 204"/>
                <a:gd name="T47" fmla="*/ 162 h 169"/>
                <a:gd name="T48" fmla="*/ 134 w 204"/>
                <a:gd name="T49" fmla="*/ 167 h 169"/>
                <a:gd name="T50" fmla="*/ 156 w 204"/>
                <a:gd name="T51" fmla="*/ 162 h 169"/>
                <a:gd name="T52" fmla="*/ 153 w 204"/>
                <a:gd name="T53" fmla="*/ 148 h 169"/>
                <a:gd name="T54" fmla="*/ 148 w 204"/>
                <a:gd name="T55" fmla="*/ 150 h 169"/>
                <a:gd name="T56" fmla="*/ 153 w 204"/>
                <a:gd name="T57" fmla="*/ 148 h 169"/>
                <a:gd name="T58" fmla="*/ 154 w 204"/>
                <a:gd name="T59" fmla="*/ 148 h 169"/>
                <a:gd name="T60" fmla="*/ 157 w 204"/>
                <a:gd name="T61" fmla="*/ 145 h 169"/>
                <a:gd name="T62" fmla="*/ 170 w 204"/>
                <a:gd name="T63" fmla="*/ 151 h 169"/>
                <a:gd name="T64" fmla="*/ 178 w 204"/>
                <a:gd name="T65" fmla="*/ 134 h 169"/>
                <a:gd name="T66" fmla="*/ 170 w 204"/>
                <a:gd name="T67" fmla="*/ 121 h 169"/>
                <a:gd name="T68" fmla="*/ 159 w 204"/>
                <a:gd name="T69" fmla="*/ 101 h 169"/>
                <a:gd name="T70" fmla="*/ 167 w 204"/>
                <a:gd name="T71" fmla="*/ 77 h 169"/>
                <a:gd name="T72" fmla="*/ 177 w 204"/>
                <a:gd name="T73" fmla="*/ 47 h 169"/>
                <a:gd name="T74" fmla="*/ 201 w 204"/>
                <a:gd name="T75" fmla="*/ 28 h 169"/>
                <a:gd name="T76" fmla="*/ 196 w 204"/>
                <a:gd name="T77" fmla="*/ 12 h 169"/>
                <a:gd name="T78" fmla="*/ 176 w 204"/>
                <a:gd name="T79" fmla="*/ 14 h 169"/>
                <a:gd name="T80" fmla="*/ 176 w 204"/>
                <a:gd name="T81" fmla="*/ 31 h 169"/>
                <a:gd name="T82" fmla="*/ 177 w 204"/>
                <a:gd name="T83" fmla="*/ 32 h 169"/>
                <a:gd name="T84" fmla="*/ 176 w 204"/>
                <a:gd name="T85" fmla="*/ 31 h 169"/>
                <a:gd name="T86" fmla="*/ 169 w 204"/>
                <a:gd name="T87" fmla="*/ 24 h 169"/>
                <a:gd name="T88" fmla="*/ 155 w 204"/>
                <a:gd name="T89" fmla="*/ 25 h 169"/>
                <a:gd name="T90" fmla="*/ 144 w 204"/>
                <a:gd name="T91" fmla="*/ 51 h 169"/>
                <a:gd name="T92" fmla="*/ 137 w 204"/>
                <a:gd name="T93" fmla="*/ 71 h 169"/>
                <a:gd name="T94" fmla="*/ 132 w 204"/>
                <a:gd name="T95" fmla="*/ 74 h 169"/>
                <a:gd name="T96" fmla="*/ 135 w 204"/>
                <a:gd name="T97" fmla="*/ 54 h 169"/>
                <a:gd name="T98" fmla="*/ 133 w 204"/>
                <a:gd name="T99" fmla="*/ 28 h 169"/>
                <a:gd name="T100" fmla="*/ 125 w 204"/>
                <a:gd name="T101" fmla="*/ 40 h 169"/>
                <a:gd name="T102" fmla="*/ 107 w 204"/>
                <a:gd name="T103" fmla="*/ 41 h 169"/>
                <a:gd name="T104" fmla="*/ 107 w 204"/>
                <a:gd name="T105" fmla="*/ 39 h 169"/>
                <a:gd name="T106" fmla="*/ 116 w 204"/>
                <a:gd name="T107" fmla="*/ 30 h 169"/>
                <a:gd name="T108" fmla="*/ 97 w 204"/>
                <a:gd name="T109" fmla="*/ 19 h 169"/>
                <a:gd name="T110" fmla="*/ 88 w 204"/>
                <a:gd name="T111" fmla="*/ 25 h 169"/>
                <a:gd name="T112" fmla="*/ 96 w 204"/>
                <a:gd name="T113" fmla="*/ 11 h 169"/>
                <a:gd name="T114" fmla="*/ 91 w 204"/>
                <a:gd name="T115" fmla="*/ 1 h 169"/>
                <a:gd name="T116" fmla="*/ 91 w 204"/>
                <a:gd name="T117" fmla="*/ 0 h 169"/>
                <a:gd name="T118" fmla="*/ 81 w 204"/>
                <a:gd name="T119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" h="169">
                  <a:moveTo>
                    <a:pt x="81" y="4"/>
                  </a:moveTo>
                  <a:cubicBezTo>
                    <a:pt x="79" y="5"/>
                    <a:pt x="76" y="6"/>
                    <a:pt x="74" y="6"/>
                  </a:cubicBezTo>
                  <a:cubicBezTo>
                    <a:pt x="70" y="7"/>
                    <a:pt x="67" y="7"/>
                    <a:pt x="64" y="7"/>
                  </a:cubicBezTo>
                  <a:cubicBezTo>
                    <a:pt x="63" y="8"/>
                    <a:pt x="63" y="9"/>
                    <a:pt x="62" y="9"/>
                  </a:cubicBezTo>
                  <a:cubicBezTo>
                    <a:pt x="55" y="13"/>
                    <a:pt x="47" y="16"/>
                    <a:pt x="40" y="19"/>
                  </a:cubicBezTo>
                  <a:cubicBezTo>
                    <a:pt x="36" y="20"/>
                    <a:pt x="33" y="22"/>
                    <a:pt x="32" y="26"/>
                  </a:cubicBezTo>
                  <a:cubicBezTo>
                    <a:pt x="32" y="28"/>
                    <a:pt x="30" y="29"/>
                    <a:pt x="29" y="29"/>
                  </a:cubicBezTo>
                  <a:cubicBezTo>
                    <a:pt x="27" y="31"/>
                    <a:pt x="24" y="32"/>
                    <a:pt x="22" y="33"/>
                  </a:cubicBezTo>
                  <a:cubicBezTo>
                    <a:pt x="19" y="36"/>
                    <a:pt x="16" y="38"/>
                    <a:pt x="15" y="42"/>
                  </a:cubicBezTo>
                  <a:cubicBezTo>
                    <a:pt x="15" y="44"/>
                    <a:pt x="17" y="47"/>
                    <a:pt x="18" y="49"/>
                  </a:cubicBezTo>
                  <a:cubicBezTo>
                    <a:pt x="18" y="49"/>
                    <a:pt x="18" y="50"/>
                    <a:pt x="18" y="50"/>
                  </a:cubicBezTo>
                  <a:cubicBezTo>
                    <a:pt x="19" y="53"/>
                    <a:pt x="21" y="54"/>
                    <a:pt x="23" y="54"/>
                  </a:cubicBezTo>
                  <a:cubicBezTo>
                    <a:pt x="28" y="55"/>
                    <a:pt x="33" y="55"/>
                    <a:pt x="38" y="56"/>
                  </a:cubicBezTo>
                  <a:cubicBezTo>
                    <a:pt x="38" y="56"/>
                    <a:pt x="39" y="56"/>
                    <a:pt x="39" y="57"/>
                  </a:cubicBezTo>
                  <a:cubicBezTo>
                    <a:pt x="39" y="58"/>
                    <a:pt x="38" y="59"/>
                    <a:pt x="37" y="59"/>
                  </a:cubicBezTo>
                  <a:cubicBezTo>
                    <a:pt x="32" y="59"/>
                    <a:pt x="26" y="60"/>
                    <a:pt x="21" y="60"/>
                  </a:cubicBezTo>
                  <a:cubicBezTo>
                    <a:pt x="17" y="60"/>
                    <a:pt x="14" y="61"/>
                    <a:pt x="11" y="63"/>
                  </a:cubicBezTo>
                  <a:cubicBezTo>
                    <a:pt x="10" y="64"/>
                    <a:pt x="9" y="66"/>
                    <a:pt x="9" y="67"/>
                  </a:cubicBezTo>
                  <a:cubicBezTo>
                    <a:pt x="9" y="69"/>
                    <a:pt x="9" y="71"/>
                    <a:pt x="9" y="73"/>
                  </a:cubicBezTo>
                  <a:cubicBezTo>
                    <a:pt x="10" y="79"/>
                    <a:pt x="11" y="81"/>
                    <a:pt x="18" y="82"/>
                  </a:cubicBezTo>
                  <a:cubicBezTo>
                    <a:pt x="27" y="84"/>
                    <a:pt x="36" y="87"/>
                    <a:pt x="46" y="86"/>
                  </a:cubicBezTo>
                  <a:cubicBezTo>
                    <a:pt x="47" y="86"/>
                    <a:pt x="49" y="87"/>
                    <a:pt x="51" y="87"/>
                  </a:cubicBezTo>
                  <a:cubicBezTo>
                    <a:pt x="57" y="91"/>
                    <a:pt x="63" y="96"/>
                    <a:pt x="67" y="103"/>
                  </a:cubicBezTo>
                  <a:cubicBezTo>
                    <a:pt x="67" y="104"/>
                    <a:pt x="68" y="105"/>
                    <a:pt x="67" y="105"/>
                  </a:cubicBezTo>
                  <a:cubicBezTo>
                    <a:pt x="66" y="105"/>
                    <a:pt x="66" y="105"/>
                    <a:pt x="65" y="105"/>
                  </a:cubicBezTo>
                  <a:cubicBezTo>
                    <a:pt x="57" y="105"/>
                    <a:pt x="49" y="102"/>
                    <a:pt x="42" y="98"/>
                  </a:cubicBezTo>
                  <a:cubicBezTo>
                    <a:pt x="39" y="97"/>
                    <a:pt x="36" y="95"/>
                    <a:pt x="33" y="95"/>
                  </a:cubicBezTo>
                  <a:cubicBezTo>
                    <a:pt x="25" y="95"/>
                    <a:pt x="17" y="95"/>
                    <a:pt x="10" y="95"/>
                  </a:cubicBezTo>
                  <a:cubicBezTo>
                    <a:pt x="6" y="95"/>
                    <a:pt x="4" y="97"/>
                    <a:pt x="2" y="100"/>
                  </a:cubicBezTo>
                  <a:cubicBezTo>
                    <a:pt x="0" y="104"/>
                    <a:pt x="0" y="108"/>
                    <a:pt x="1" y="113"/>
                  </a:cubicBezTo>
                  <a:cubicBezTo>
                    <a:pt x="1" y="120"/>
                    <a:pt x="5" y="125"/>
                    <a:pt x="13" y="128"/>
                  </a:cubicBezTo>
                  <a:cubicBezTo>
                    <a:pt x="16" y="129"/>
                    <a:pt x="20" y="129"/>
                    <a:pt x="24" y="131"/>
                  </a:cubicBezTo>
                  <a:cubicBezTo>
                    <a:pt x="25" y="131"/>
                    <a:pt x="26" y="134"/>
                    <a:pt x="26" y="135"/>
                  </a:cubicBezTo>
                  <a:cubicBezTo>
                    <a:pt x="25" y="137"/>
                    <a:pt x="23" y="139"/>
                    <a:pt x="22" y="142"/>
                  </a:cubicBezTo>
                  <a:cubicBezTo>
                    <a:pt x="22" y="143"/>
                    <a:pt x="21" y="145"/>
                    <a:pt x="21" y="146"/>
                  </a:cubicBezTo>
                  <a:cubicBezTo>
                    <a:pt x="22" y="149"/>
                    <a:pt x="22" y="152"/>
                    <a:pt x="23" y="155"/>
                  </a:cubicBezTo>
                  <a:cubicBezTo>
                    <a:pt x="24" y="156"/>
                    <a:pt x="25" y="157"/>
                    <a:pt x="26" y="157"/>
                  </a:cubicBezTo>
                  <a:cubicBezTo>
                    <a:pt x="27" y="157"/>
                    <a:pt x="29" y="157"/>
                    <a:pt x="31" y="158"/>
                  </a:cubicBezTo>
                  <a:cubicBezTo>
                    <a:pt x="38" y="158"/>
                    <a:pt x="46" y="157"/>
                    <a:pt x="54" y="159"/>
                  </a:cubicBezTo>
                  <a:cubicBezTo>
                    <a:pt x="58" y="161"/>
                    <a:pt x="62" y="160"/>
                    <a:pt x="66" y="158"/>
                  </a:cubicBezTo>
                  <a:cubicBezTo>
                    <a:pt x="69" y="157"/>
                    <a:pt x="71" y="156"/>
                    <a:pt x="74" y="155"/>
                  </a:cubicBezTo>
                  <a:cubicBezTo>
                    <a:pt x="77" y="153"/>
                    <a:pt x="81" y="152"/>
                    <a:pt x="85" y="153"/>
                  </a:cubicBezTo>
                  <a:cubicBezTo>
                    <a:pt x="89" y="153"/>
                    <a:pt x="93" y="152"/>
                    <a:pt x="97" y="149"/>
                  </a:cubicBezTo>
                  <a:cubicBezTo>
                    <a:pt x="99" y="148"/>
                    <a:pt x="101" y="147"/>
                    <a:pt x="103" y="146"/>
                  </a:cubicBezTo>
                  <a:cubicBezTo>
                    <a:pt x="104" y="146"/>
                    <a:pt x="105" y="146"/>
                    <a:pt x="106" y="147"/>
                  </a:cubicBezTo>
                  <a:cubicBezTo>
                    <a:pt x="106" y="148"/>
                    <a:pt x="106" y="148"/>
                    <a:pt x="106" y="149"/>
                  </a:cubicBezTo>
                  <a:cubicBezTo>
                    <a:pt x="107" y="152"/>
                    <a:pt x="110" y="153"/>
                    <a:pt x="112" y="154"/>
                  </a:cubicBezTo>
                  <a:cubicBezTo>
                    <a:pt x="116" y="156"/>
                    <a:pt x="114" y="160"/>
                    <a:pt x="117" y="162"/>
                  </a:cubicBezTo>
                  <a:cubicBezTo>
                    <a:pt x="117" y="162"/>
                    <a:pt x="117" y="163"/>
                    <a:pt x="118" y="163"/>
                  </a:cubicBezTo>
                  <a:cubicBezTo>
                    <a:pt x="123" y="164"/>
                    <a:pt x="128" y="166"/>
                    <a:pt x="134" y="167"/>
                  </a:cubicBezTo>
                  <a:cubicBezTo>
                    <a:pt x="139" y="168"/>
                    <a:pt x="144" y="169"/>
                    <a:pt x="150" y="167"/>
                  </a:cubicBezTo>
                  <a:cubicBezTo>
                    <a:pt x="153" y="166"/>
                    <a:pt x="155" y="165"/>
                    <a:pt x="156" y="162"/>
                  </a:cubicBezTo>
                  <a:cubicBezTo>
                    <a:pt x="157" y="157"/>
                    <a:pt x="158" y="152"/>
                    <a:pt x="154" y="148"/>
                  </a:cubicBezTo>
                  <a:cubicBezTo>
                    <a:pt x="154" y="148"/>
                    <a:pt x="153" y="148"/>
                    <a:pt x="153" y="148"/>
                  </a:cubicBezTo>
                  <a:cubicBezTo>
                    <a:pt x="152" y="149"/>
                    <a:pt x="151" y="150"/>
                    <a:pt x="150" y="150"/>
                  </a:cubicBezTo>
                  <a:cubicBezTo>
                    <a:pt x="149" y="150"/>
                    <a:pt x="149" y="151"/>
                    <a:pt x="148" y="150"/>
                  </a:cubicBezTo>
                  <a:cubicBezTo>
                    <a:pt x="147" y="149"/>
                    <a:pt x="147" y="149"/>
                    <a:pt x="149" y="148"/>
                  </a:cubicBezTo>
                  <a:cubicBezTo>
                    <a:pt x="150" y="148"/>
                    <a:pt x="152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5" y="147"/>
                    <a:pt x="156" y="146"/>
                    <a:pt x="157" y="145"/>
                  </a:cubicBezTo>
                  <a:cubicBezTo>
                    <a:pt x="158" y="143"/>
                    <a:pt x="160" y="143"/>
                    <a:pt x="161" y="144"/>
                  </a:cubicBezTo>
                  <a:cubicBezTo>
                    <a:pt x="164" y="147"/>
                    <a:pt x="168" y="147"/>
                    <a:pt x="170" y="151"/>
                  </a:cubicBezTo>
                  <a:cubicBezTo>
                    <a:pt x="174" y="150"/>
                    <a:pt x="177" y="147"/>
                    <a:pt x="179" y="143"/>
                  </a:cubicBezTo>
                  <a:cubicBezTo>
                    <a:pt x="180" y="140"/>
                    <a:pt x="180" y="137"/>
                    <a:pt x="178" y="134"/>
                  </a:cubicBezTo>
                  <a:cubicBezTo>
                    <a:pt x="177" y="132"/>
                    <a:pt x="176" y="131"/>
                    <a:pt x="174" y="129"/>
                  </a:cubicBezTo>
                  <a:cubicBezTo>
                    <a:pt x="172" y="127"/>
                    <a:pt x="170" y="124"/>
                    <a:pt x="170" y="121"/>
                  </a:cubicBezTo>
                  <a:cubicBezTo>
                    <a:pt x="169" y="117"/>
                    <a:pt x="168" y="114"/>
                    <a:pt x="164" y="112"/>
                  </a:cubicBezTo>
                  <a:cubicBezTo>
                    <a:pt x="161" y="109"/>
                    <a:pt x="160" y="105"/>
                    <a:pt x="159" y="101"/>
                  </a:cubicBezTo>
                  <a:cubicBezTo>
                    <a:pt x="157" y="98"/>
                    <a:pt x="158" y="96"/>
                    <a:pt x="160" y="94"/>
                  </a:cubicBezTo>
                  <a:cubicBezTo>
                    <a:pt x="165" y="89"/>
                    <a:pt x="167" y="83"/>
                    <a:pt x="167" y="77"/>
                  </a:cubicBezTo>
                  <a:cubicBezTo>
                    <a:pt x="167" y="74"/>
                    <a:pt x="167" y="72"/>
                    <a:pt x="168" y="69"/>
                  </a:cubicBezTo>
                  <a:cubicBezTo>
                    <a:pt x="171" y="62"/>
                    <a:pt x="174" y="55"/>
                    <a:pt x="177" y="47"/>
                  </a:cubicBezTo>
                  <a:cubicBezTo>
                    <a:pt x="178" y="45"/>
                    <a:pt x="180" y="43"/>
                    <a:pt x="182" y="42"/>
                  </a:cubicBezTo>
                  <a:cubicBezTo>
                    <a:pt x="189" y="38"/>
                    <a:pt x="195" y="33"/>
                    <a:pt x="201" y="28"/>
                  </a:cubicBezTo>
                  <a:cubicBezTo>
                    <a:pt x="202" y="27"/>
                    <a:pt x="203" y="25"/>
                    <a:pt x="203" y="23"/>
                  </a:cubicBezTo>
                  <a:cubicBezTo>
                    <a:pt x="204" y="17"/>
                    <a:pt x="202" y="14"/>
                    <a:pt x="196" y="12"/>
                  </a:cubicBezTo>
                  <a:cubicBezTo>
                    <a:pt x="193" y="12"/>
                    <a:pt x="190" y="11"/>
                    <a:pt x="186" y="10"/>
                  </a:cubicBezTo>
                  <a:cubicBezTo>
                    <a:pt x="182" y="9"/>
                    <a:pt x="179" y="12"/>
                    <a:pt x="176" y="14"/>
                  </a:cubicBezTo>
                  <a:cubicBezTo>
                    <a:pt x="174" y="16"/>
                    <a:pt x="174" y="18"/>
                    <a:pt x="175" y="21"/>
                  </a:cubicBezTo>
                  <a:cubicBezTo>
                    <a:pt x="176" y="24"/>
                    <a:pt x="176" y="28"/>
                    <a:pt x="176" y="31"/>
                  </a:cubicBezTo>
                  <a:cubicBezTo>
                    <a:pt x="176" y="31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1"/>
                    <a:pt x="176" y="31"/>
                  </a:cubicBezTo>
                  <a:cubicBezTo>
                    <a:pt x="176" y="30"/>
                    <a:pt x="175" y="30"/>
                    <a:pt x="175" y="29"/>
                  </a:cubicBezTo>
                  <a:cubicBezTo>
                    <a:pt x="174" y="26"/>
                    <a:pt x="172" y="24"/>
                    <a:pt x="169" y="24"/>
                  </a:cubicBezTo>
                  <a:cubicBezTo>
                    <a:pt x="168" y="23"/>
                    <a:pt x="166" y="23"/>
                    <a:pt x="165" y="22"/>
                  </a:cubicBezTo>
                  <a:cubicBezTo>
                    <a:pt x="160" y="19"/>
                    <a:pt x="157" y="22"/>
                    <a:pt x="155" y="25"/>
                  </a:cubicBezTo>
                  <a:cubicBezTo>
                    <a:pt x="154" y="27"/>
                    <a:pt x="152" y="29"/>
                    <a:pt x="151" y="32"/>
                  </a:cubicBezTo>
                  <a:cubicBezTo>
                    <a:pt x="149" y="38"/>
                    <a:pt x="147" y="45"/>
                    <a:pt x="144" y="51"/>
                  </a:cubicBezTo>
                  <a:cubicBezTo>
                    <a:pt x="140" y="57"/>
                    <a:pt x="140" y="64"/>
                    <a:pt x="137" y="70"/>
                  </a:cubicBezTo>
                  <a:cubicBezTo>
                    <a:pt x="137" y="70"/>
                    <a:pt x="137" y="71"/>
                    <a:pt x="137" y="71"/>
                  </a:cubicBezTo>
                  <a:cubicBezTo>
                    <a:pt x="137" y="72"/>
                    <a:pt x="136" y="72"/>
                    <a:pt x="136" y="73"/>
                  </a:cubicBezTo>
                  <a:cubicBezTo>
                    <a:pt x="135" y="74"/>
                    <a:pt x="133" y="75"/>
                    <a:pt x="132" y="74"/>
                  </a:cubicBezTo>
                  <a:cubicBezTo>
                    <a:pt x="131" y="74"/>
                    <a:pt x="129" y="72"/>
                    <a:pt x="129" y="71"/>
                  </a:cubicBezTo>
                  <a:cubicBezTo>
                    <a:pt x="131" y="65"/>
                    <a:pt x="132" y="60"/>
                    <a:pt x="135" y="54"/>
                  </a:cubicBezTo>
                  <a:cubicBezTo>
                    <a:pt x="138" y="47"/>
                    <a:pt x="138" y="39"/>
                    <a:pt x="136" y="32"/>
                  </a:cubicBezTo>
                  <a:cubicBezTo>
                    <a:pt x="135" y="30"/>
                    <a:pt x="134" y="29"/>
                    <a:pt x="133" y="28"/>
                  </a:cubicBezTo>
                  <a:cubicBezTo>
                    <a:pt x="132" y="26"/>
                    <a:pt x="128" y="27"/>
                    <a:pt x="128" y="29"/>
                  </a:cubicBezTo>
                  <a:cubicBezTo>
                    <a:pt x="127" y="32"/>
                    <a:pt x="126" y="36"/>
                    <a:pt x="125" y="40"/>
                  </a:cubicBezTo>
                  <a:cubicBezTo>
                    <a:pt x="125" y="41"/>
                    <a:pt x="124" y="43"/>
                    <a:pt x="122" y="42"/>
                  </a:cubicBezTo>
                  <a:cubicBezTo>
                    <a:pt x="117" y="41"/>
                    <a:pt x="112" y="41"/>
                    <a:pt x="107" y="41"/>
                  </a:cubicBezTo>
                  <a:cubicBezTo>
                    <a:pt x="106" y="41"/>
                    <a:pt x="105" y="40"/>
                    <a:pt x="106" y="40"/>
                  </a:cubicBezTo>
                  <a:cubicBezTo>
                    <a:pt x="106" y="39"/>
                    <a:pt x="107" y="39"/>
                    <a:pt x="107" y="39"/>
                  </a:cubicBezTo>
                  <a:cubicBezTo>
                    <a:pt x="110" y="38"/>
                    <a:pt x="112" y="37"/>
                    <a:pt x="114" y="35"/>
                  </a:cubicBezTo>
                  <a:cubicBezTo>
                    <a:pt x="116" y="34"/>
                    <a:pt x="116" y="31"/>
                    <a:pt x="116" y="30"/>
                  </a:cubicBezTo>
                  <a:cubicBezTo>
                    <a:pt x="114" y="26"/>
                    <a:pt x="110" y="23"/>
                    <a:pt x="107" y="20"/>
                  </a:cubicBezTo>
                  <a:cubicBezTo>
                    <a:pt x="104" y="17"/>
                    <a:pt x="101" y="17"/>
                    <a:pt x="97" y="19"/>
                  </a:cubicBezTo>
                  <a:cubicBezTo>
                    <a:pt x="95" y="20"/>
                    <a:pt x="94" y="22"/>
                    <a:pt x="92" y="23"/>
                  </a:cubicBezTo>
                  <a:cubicBezTo>
                    <a:pt x="91" y="25"/>
                    <a:pt x="90" y="25"/>
                    <a:pt x="88" y="25"/>
                  </a:cubicBezTo>
                  <a:cubicBezTo>
                    <a:pt x="86" y="24"/>
                    <a:pt x="86" y="24"/>
                    <a:pt x="88" y="21"/>
                  </a:cubicBezTo>
                  <a:cubicBezTo>
                    <a:pt x="91" y="18"/>
                    <a:pt x="94" y="14"/>
                    <a:pt x="96" y="11"/>
                  </a:cubicBezTo>
                  <a:cubicBezTo>
                    <a:pt x="97" y="8"/>
                    <a:pt x="96" y="5"/>
                    <a:pt x="93" y="2"/>
                  </a:cubicBezTo>
                  <a:cubicBezTo>
                    <a:pt x="93" y="2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88" y="3"/>
                    <a:pt x="84" y="3"/>
                    <a:pt x="81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8936578" y="1019990"/>
              <a:ext cx="197477" cy="302557"/>
            </a:xfrm>
            <a:custGeom>
              <a:avLst/>
              <a:gdLst>
                <a:gd name="T0" fmla="*/ 15 w 92"/>
                <a:gd name="T1" fmla="*/ 138 h 141"/>
                <a:gd name="T2" fmla="*/ 32 w 92"/>
                <a:gd name="T3" fmla="*/ 139 h 141"/>
                <a:gd name="T4" fmla="*/ 37 w 92"/>
                <a:gd name="T5" fmla="*/ 135 h 141"/>
                <a:gd name="T6" fmla="*/ 37 w 92"/>
                <a:gd name="T7" fmla="*/ 135 h 141"/>
                <a:gd name="T8" fmla="*/ 57 w 92"/>
                <a:gd name="T9" fmla="*/ 122 h 141"/>
                <a:gd name="T10" fmla="*/ 67 w 92"/>
                <a:gd name="T11" fmla="*/ 114 h 141"/>
                <a:gd name="T12" fmla="*/ 67 w 92"/>
                <a:gd name="T13" fmla="*/ 114 h 141"/>
                <a:gd name="T14" fmla="*/ 67 w 92"/>
                <a:gd name="T15" fmla="*/ 114 h 141"/>
                <a:gd name="T16" fmla="*/ 73 w 92"/>
                <a:gd name="T17" fmla="*/ 119 h 141"/>
                <a:gd name="T18" fmla="*/ 87 w 92"/>
                <a:gd name="T19" fmla="*/ 102 h 141"/>
                <a:gd name="T20" fmla="*/ 82 w 92"/>
                <a:gd name="T21" fmla="*/ 84 h 141"/>
                <a:gd name="T22" fmla="*/ 90 w 92"/>
                <a:gd name="T23" fmla="*/ 72 h 141"/>
                <a:gd name="T24" fmla="*/ 92 w 92"/>
                <a:gd name="T25" fmla="*/ 55 h 141"/>
                <a:gd name="T26" fmla="*/ 77 w 92"/>
                <a:gd name="T27" fmla="*/ 43 h 141"/>
                <a:gd name="T28" fmla="*/ 75 w 92"/>
                <a:gd name="T29" fmla="*/ 27 h 141"/>
                <a:gd name="T30" fmla="*/ 70 w 92"/>
                <a:gd name="T31" fmla="*/ 2 h 141"/>
                <a:gd name="T32" fmla="*/ 55 w 92"/>
                <a:gd name="T33" fmla="*/ 4 h 141"/>
                <a:gd name="T34" fmla="*/ 64 w 92"/>
                <a:gd name="T35" fmla="*/ 10 h 141"/>
                <a:gd name="T36" fmla="*/ 63 w 92"/>
                <a:gd name="T37" fmla="*/ 14 h 141"/>
                <a:gd name="T38" fmla="*/ 47 w 92"/>
                <a:gd name="T39" fmla="*/ 16 h 141"/>
                <a:gd name="T40" fmla="*/ 45 w 92"/>
                <a:gd name="T41" fmla="*/ 30 h 141"/>
                <a:gd name="T42" fmla="*/ 42 w 92"/>
                <a:gd name="T43" fmla="*/ 32 h 141"/>
                <a:gd name="T44" fmla="*/ 26 w 92"/>
                <a:gd name="T45" fmla="*/ 34 h 141"/>
                <a:gd name="T46" fmla="*/ 26 w 92"/>
                <a:gd name="T47" fmla="*/ 46 h 141"/>
                <a:gd name="T48" fmla="*/ 30 w 92"/>
                <a:gd name="T49" fmla="*/ 54 h 141"/>
                <a:gd name="T50" fmla="*/ 34 w 92"/>
                <a:gd name="T51" fmla="*/ 55 h 141"/>
                <a:gd name="T52" fmla="*/ 30 w 92"/>
                <a:gd name="T53" fmla="*/ 54 h 141"/>
                <a:gd name="T54" fmla="*/ 21 w 92"/>
                <a:gd name="T55" fmla="*/ 50 h 141"/>
                <a:gd name="T56" fmla="*/ 6 w 92"/>
                <a:gd name="T57" fmla="*/ 77 h 141"/>
                <a:gd name="T58" fmla="*/ 17 w 92"/>
                <a:gd name="T59" fmla="*/ 89 h 141"/>
                <a:gd name="T60" fmla="*/ 23 w 92"/>
                <a:gd name="T61" fmla="*/ 94 h 141"/>
                <a:gd name="T62" fmla="*/ 18 w 92"/>
                <a:gd name="T63" fmla="*/ 96 h 141"/>
                <a:gd name="T64" fmla="*/ 0 w 92"/>
                <a:gd name="T65" fmla="*/ 11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41">
                  <a:moveTo>
                    <a:pt x="9" y="136"/>
                  </a:moveTo>
                  <a:cubicBezTo>
                    <a:pt x="11" y="137"/>
                    <a:pt x="14" y="138"/>
                    <a:pt x="15" y="138"/>
                  </a:cubicBezTo>
                  <a:cubicBezTo>
                    <a:pt x="19" y="137"/>
                    <a:pt x="23" y="138"/>
                    <a:pt x="26" y="140"/>
                  </a:cubicBezTo>
                  <a:cubicBezTo>
                    <a:pt x="29" y="141"/>
                    <a:pt x="30" y="140"/>
                    <a:pt x="32" y="139"/>
                  </a:cubicBezTo>
                  <a:cubicBezTo>
                    <a:pt x="34" y="138"/>
                    <a:pt x="36" y="136"/>
                    <a:pt x="37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7" y="135"/>
                    <a:pt x="37" y="136"/>
                    <a:pt x="37" y="136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41" y="133"/>
                    <a:pt x="45" y="132"/>
                    <a:pt x="48" y="128"/>
                  </a:cubicBezTo>
                  <a:cubicBezTo>
                    <a:pt x="50" y="126"/>
                    <a:pt x="54" y="124"/>
                    <a:pt x="57" y="122"/>
                  </a:cubicBezTo>
                  <a:cubicBezTo>
                    <a:pt x="58" y="121"/>
                    <a:pt x="59" y="119"/>
                    <a:pt x="59" y="118"/>
                  </a:cubicBezTo>
                  <a:cubicBezTo>
                    <a:pt x="61" y="115"/>
                    <a:pt x="64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8" y="113"/>
                  </a:cubicBezTo>
                  <a:cubicBezTo>
                    <a:pt x="68" y="113"/>
                    <a:pt x="67" y="114"/>
                    <a:pt x="67" y="114"/>
                  </a:cubicBezTo>
                  <a:cubicBezTo>
                    <a:pt x="67" y="118"/>
                    <a:pt x="67" y="118"/>
                    <a:pt x="71" y="119"/>
                  </a:cubicBezTo>
                  <a:cubicBezTo>
                    <a:pt x="72" y="119"/>
                    <a:pt x="73" y="119"/>
                    <a:pt x="73" y="119"/>
                  </a:cubicBezTo>
                  <a:cubicBezTo>
                    <a:pt x="76" y="116"/>
                    <a:pt x="77" y="112"/>
                    <a:pt x="80" y="110"/>
                  </a:cubicBezTo>
                  <a:cubicBezTo>
                    <a:pt x="83" y="107"/>
                    <a:pt x="87" y="106"/>
                    <a:pt x="87" y="102"/>
                  </a:cubicBezTo>
                  <a:cubicBezTo>
                    <a:pt x="88" y="96"/>
                    <a:pt x="87" y="91"/>
                    <a:pt x="84" y="87"/>
                  </a:cubicBezTo>
                  <a:cubicBezTo>
                    <a:pt x="83" y="86"/>
                    <a:pt x="82" y="85"/>
                    <a:pt x="82" y="84"/>
                  </a:cubicBezTo>
                  <a:cubicBezTo>
                    <a:pt x="81" y="83"/>
                    <a:pt x="81" y="81"/>
                    <a:pt x="82" y="80"/>
                  </a:cubicBezTo>
                  <a:cubicBezTo>
                    <a:pt x="85" y="77"/>
                    <a:pt x="86" y="74"/>
                    <a:pt x="90" y="72"/>
                  </a:cubicBezTo>
                  <a:cubicBezTo>
                    <a:pt x="90" y="69"/>
                    <a:pt x="88" y="66"/>
                    <a:pt x="90" y="62"/>
                  </a:cubicBezTo>
                  <a:cubicBezTo>
                    <a:pt x="91" y="60"/>
                    <a:pt x="92" y="57"/>
                    <a:pt x="92" y="55"/>
                  </a:cubicBezTo>
                  <a:cubicBezTo>
                    <a:pt x="91" y="51"/>
                    <a:pt x="87" y="51"/>
                    <a:pt x="85" y="48"/>
                  </a:cubicBezTo>
                  <a:cubicBezTo>
                    <a:pt x="83" y="46"/>
                    <a:pt x="79" y="45"/>
                    <a:pt x="77" y="43"/>
                  </a:cubicBezTo>
                  <a:cubicBezTo>
                    <a:pt x="76" y="42"/>
                    <a:pt x="75" y="41"/>
                    <a:pt x="75" y="39"/>
                  </a:cubicBezTo>
                  <a:cubicBezTo>
                    <a:pt x="74" y="35"/>
                    <a:pt x="75" y="31"/>
                    <a:pt x="75" y="27"/>
                  </a:cubicBezTo>
                  <a:cubicBezTo>
                    <a:pt x="75" y="23"/>
                    <a:pt x="76" y="20"/>
                    <a:pt x="77" y="16"/>
                  </a:cubicBezTo>
                  <a:cubicBezTo>
                    <a:pt x="78" y="10"/>
                    <a:pt x="74" y="6"/>
                    <a:pt x="70" y="2"/>
                  </a:cubicBezTo>
                  <a:cubicBezTo>
                    <a:pt x="67" y="0"/>
                    <a:pt x="63" y="0"/>
                    <a:pt x="59" y="0"/>
                  </a:cubicBezTo>
                  <a:cubicBezTo>
                    <a:pt x="57" y="0"/>
                    <a:pt x="56" y="2"/>
                    <a:pt x="55" y="4"/>
                  </a:cubicBezTo>
                  <a:cubicBezTo>
                    <a:pt x="55" y="6"/>
                    <a:pt x="56" y="7"/>
                    <a:pt x="58" y="8"/>
                  </a:cubicBezTo>
                  <a:cubicBezTo>
                    <a:pt x="60" y="9"/>
                    <a:pt x="62" y="9"/>
                    <a:pt x="64" y="10"/>
                  </a:cubicBezTo>
                  <a:cubicBezTo>
                    <a:pt x="65" y="11"/>
                    <a:pt x="65" y="12"/>
                    <a:pt x="64" y="13"/>
                  </a:cubicBezTo>
                  <a:cubicBezTo>
                    <a:pt x="64" y="13"/>
                    <a:pt x="64" y="14"/>
                    <a:pt x="63" y="14"/>
                  </a:cubicBezTo>
                  <a:cubicBezTo>
                    <a:pt x="61" y="14"/>
                    <a:pt x="58" y="14"/>
                    <a:pt x="55" y="14"/>
                  </a:cubicBezTo>
                  <a:cubicBezTo>
                    <a:pt x="53" y="15"/>
                    <a:pt x="50" y="16"/>
                    <a:pt x="47" y="16"/>
                  </a:cubicBezTo>
                  <a:cubicBezTo>
                    <a:pt x="45" y="17"/>
                    <a:pt x="42" y="21"/>
                    <a:pt x="43" y="24"/>
                  </a:cubicBezTo>
                  <a:cubicBezTo>
                    <a:pt x="43" y="26"/>
                    <a:pt x="44" y="28"/>
                    <a:pt x="45" y="30"/>
                  </a:cubicBezTo>
                  <a:cubicBezTo>
                    <a:pt x="45" y="30"/>
                    <a:pt x="44" y="31"/>
                    <a:pt x="44" y="32"/>
                  </a:cubicBezTo>
                  <a:cubicBezTo>
                    <a:pt x="44" y="32"/>
                    <a:pt x="43" y="32"/>
                    <a:pt x="42" y="32"/>
                  </a:cubicBezTo>
                  <a:cubicBezTo>
                    <a:pt x="40" y="31"/>
                    <a:pt x="37" y="29"/>
                    <a:pt x="35" y="31"/>
                  </a:cubicBezTo>
                  <a:cubicBezTo>
                    <a:pt x="32" y="34"/>
                    <a:pt x="29" y="34"/>
                    <a:pt x="26" y="34"/>
                  </a:cubicBezTo>
                  <a:cubicBezTo>
                    <a:pt x="22" y="33"/>
                    <a:pt x="21" y="37"/>
                    <a:pt x="22" y="39"/>
                  </a:cubicBezTo>
                  <a:cubicBezTo>
                    <a:pt x="23" y="42"/>
                    <a:pt x="24" y="44"/>
                    <a:pt x="26" y="46"/>
                  </a:cubicBezTo>
                  <a:cubicBezTo>
                    <a:pt x="28" y="48"/>
                    <a:pt x="30" y="51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5"/>
                    <a:pt x="33" y="55"/>
                    <a:pt x="34" y="55"/>
                  </a:cubicBezTo>
                  <a:cubicBezTo>
                    <a:pt x="33" y="55"/>
                    <a:pt x="32" y="55"/>
                    <a:pt x="31" y="54"/>
                  </a:cubicBezTo>
                  <a:cubicBezTo>
                    <a:pt x="31" y="54"/>
                    <a:pt x="30" y="54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54"/>
                    <a:pt x="24" y="52"/>
                    <a:pt x="21" y="50"/>
                  </a:cubicBezTo>
                  <a:cubicBezTo>
                    <a:pt x="20" y="49"/>
                    <a:pt x="18" y="50"/>
                    <a:pt x="17" y="51"/>
                  </a:cubicBezTo>
                  <a:cubicBezTo>
                    <a:pt x="12" y="59"/>
                    <a:pt x="10" y="69"/>
                    <a:pt x="6" y="77"/>
                  </a:cubicBezTo>
                  <a:cubicBezTo>
                    <a:pt x="4" y="80"/>
                    <a:pt x="6" y="83"/>
                    <a:pt x="8" y="85"/>
                  </a:cubicBezTo>
                  <a:cubicBezTo>
                    <a:pt x="11" y="87"/>
                    <a:pt x="14" y="88"/>
                    <a:pt x="17" y="89"/>
                  </a:cubicBezTo>
                  <a:cubicBezTo>
                    <a:pt x="19" y="89"/>
                    <a:pt x="21" y="90"/>
                    <a:pt x="22" y="91"/>
                  </a:cubicBezTo>
                  <a:cubicBezTo>
                    <a:pt x="22" y="91"/>
                    <a:pt x="23" y="93"/>
                    <a:pt x="23" y="94"/>
                  </a:cubicBezTo>
                  <a:cubicBezTo>
                    <a:pt x="22" y="94"/>
                    <a:pt x="22" y="96"/>
                    <a:pt x="21" y="96"/>
                  </a:cubicBezTo>
                  <a:cubicBezTo>
                    <a:pt x="20" y="96"/>
                    <a:pt x="19" y="96"/>
                    <a:pt x="18" y="96"/>
                  </a:cubicBezTo>
                  <a:cubicBezTo>
                    <a:pt x="10" y="95"/>
                    <a:pt x="6" y="97"/>
                    <a:pt x="4" y="103"/>
                  </a:cubicBezTo>
                  <a:cubicBezTo>
                    <a:pt x="2" y="108"/>
                    <a:pt x="1" y="113"/>
                    <a:pt x="0" y="118"/>
                  </a:cubicBezTo>
                  <a:cubicBezTo>
                    <a:pt x="0" y="126"/>
                    <a:pt x="3" y="131"/>
                    <a:pt x="9" y="13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9058869" y="1281783"/>
              <a:ext cx="0" cy="181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7958251" y="1407698"/>
              <a:ext cx="288969" cy="216500"/>
            </a:xfrm>
            <a:custGeom>
              <a:avLst/>
              <a:gdLst>
                <a:gd name="T0" fmla="*/ 8 w 135"/>
                <a:gd name="T1" fmla="*/ 85 h 101"/>
                <a:gd name="T2" fmla="*/ 7 w 135"/>
                <a:gd name="T3" fmla="*/ 98 h 101"/>
                <a:gd name="T4" fmla="*/ 11 w 135"/>
                <a:gd name="T5" fmla="*/ 101 h 101"/>
                <a:gd name="T6" fmla="*/ 28 w 135"/>
                <a:gd name="T7" fmla="*/ 96 h 101"/>
                <a:gd name="T8" fmla="*/ 27 w 135"/>
                <a:gd name="T9" fmla="*/ 95 h 101"/>
                <a:gd name="T10" fmla="*/ 28 w 135"/>
                <a:gd name="T11" fmla="*/ 95 h 101"/>
                <a:gd name="T12" fmla="*/ 28 w 135"/>
                <a:gd name="T13" fmla="*/ 96 h 101"/>
                <a:gd name="T14" fmla="*/ 28 w 135"/>
                <a:gd name="T15" fmla="*/ 96 h 101"/>
                <a:gd name="T16" fmla="*/ 34 w 135"/>
                <a:gd name="T17" fmla="*/ 99 h 101"/>
                <a:gd name="T18" fmla="*/ 42 w 135"/>
                <a:gd name="T19" fmla="*/ 97 h 101"/>
                <a:gd name="T20" fmla="*/ 46 w 135"/>
                <a:gd name="T21" fmla="*/ 93 h 101"/>
                <a:gd name="T22" fmla="*/ 52 w 135"/>
                <a:gd name="T23" fmla="*/ 85 h 101"/>
                <a:gd name="T24" fmla="*/ 64 w 135"/>
                <a:gd name="T25" fmla="*/ 78 h 101"/>
                <a:gd name="T26" fmla="*/ 71 w 135"/>
                <a:gd name="T27" fmla="*/ 75 h 101"/>
                <a:gd name="T28" fmla="*/ 78 w 135"/>
                <a:gd name="T29" fmla="*/ 68 h 101"/>
                <a:gd name="T30" fmla="*/ 83 w 135"/>
                <a:gd name="T31" fmla="*/ 65 h 101"/>
                <a:gd name="T32" fmla="*/ 101 w 135"/>
                <a:gd name="T33" fmla="*/ 61 h 101"/>
                <a:gd name="T34" fmla="*/ 107 w 135"/>
                <a:gd name="T35" fmla="*/ 61 h 101"/>
                <a:gd name="T36" fmla="*/ 107 w 135"/>
                <a:gd name="T37" fmla="*/ 61 h 101"/>
                <a:gd name="T38" fmla="*/ 107 w 135"/>
                <a:gd name="T39" fmla="*/ 61 h 101"/>
                <a:gd name="T40" fmla="*/ 107 w 135"/>
                <a:gd name="T41" fmla="*/ 61 h 101"/>
                <a:gd name="T42" fmla="*/ 116 w 135"/>
                <a:gd name="T43" fmla="*/ 58 h 101"/>
                <a:gd name="T44" fmla="*/ 124 w 135"/>
                <a:gd name="T45" fmla="*/ 58 h 101"/>
                <a:gd name="T46" fmla="*/ 134 w 135"/>
                <a:gd name="T47" fmla="*/ 54 h 101"/>
                <a:gd name="T48" fmla="*/ 133 w 135"/>
                <a:gd name="T49" fmla="*/ 30 h 101"/>
                <a:gd name="T50" fmla="*/ 127 w 135"/>
                <a:gd name="T51" fmla="*/ 19 h 101"/>
                <a:gd name="T52" fmla="*/ 120 w 135"/>
                <a:gd name="T53" fmla="*/ 17 h 101"/>
                <a:gd name="T54" fmla="*/ 108 w 135"/>
                <a:gd name="T55" fmla="*/ 13 h 101"/>
                <a:gd name="T56" fmla="*/ 101 w 135"/>
                <a:gd name="T57" fmla="*/ 7 h 101"/>
                <a:gd name="T58" fmla="*/ 86 w 135"/>
                <a:gd name="T59" fmla="*/ 1 h 101"/>
                <a:gd name="T60" fmla="*/ 71 w 135"/>
                <a:gd name="T61" fmla="*/ 2 h 101"/>
                <a:gd name="T62" fmla="*/ 63 w 135"/>
                <a:gd name="T63" fmla="*/ 3 h 101"/>
                <a:gd name="T64" fmla="*/ 58 w 135"/>
                <a:gd name="T65" fmla="*/ 7 h 101"/>
                <a:gd name="T66" fmla="*/ 57 w 135"/>
                <a:gd name="T67" fmla="*/ 16 h 101"/>
                <a:gd name="T68" fmla="*/ 52 w 135"/>
                <a:gd name="T69" fmla="*/ 24 h 101"/>
                <a:gd name="T70" fmla="*/ 37 w 135"/>
                <a:gd name="T71" fmla="*/ 36 h 101"/>
                <a:gd name="T72" fmla="*/ 32 w 135"/>
                <a:gd name="T73" fmla="*/ 43 h 101"/>
                <a:gd name="T74" fmla="*/ 31 w 135"/>
                <a:gd name="T75" fmla="*/ 46 h 101"/>
                <a:gd name="T76" fmla="*/ 6 w 135"/>
                <a:gd name="T77" fmla="*/ 64 h 101"/>
                <a:gd name="T78" fmla="*/ 1 w 135"/>
                <a:gd name="T79" fmla="*/ 68 h 101"/>
                <a:gd name="T80" fmla="*/ 5 w 135"/>
                <a:gd name="T81" fmla="*/ 75 h 101"/>
                <a:gd name="T82" fmla="*/ 8 w 135"/>
                <a:gd name="T83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101">
                  <a:moveTo>
                    <a:pt x="8" y="85"/>
                  </a:moveTo>
                  <a:cubicBezTo>
                    <a:pt x="8" y="89"/>
                    <a:pt x="7" y="94"/>
                    <a:pt x="7" y="98"/>
                  </a:cubicBezTo>
                  <a:cubicBezTo>
                    <a:pt x="7" y="99"/>
                    <a:pt x="9" y="101"/>
                    <a:pt x="11" y="101"/>
                  </a:cubicBezTo>
                  <a:cubicBezTo>
                    <a:pt x="17" y="101"/>
                    <a:pt x="22" y="99"/>
                    <a:pt x="28" y="96"/>
                  </a:cubicBezTo>
                  <a:cubicBezTo>
                    <a:pt x="28" y="96"/>
                    <a:pt x="28" y="96"/>
                    <a:pt x="27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9" y="98"/>
                    <a:pt x="31" y="99"/>
                    <a:pt x="34" y="99"/>
                  </a:cubicBezTo>
                  <a:cubicBezTo>
                    <a:pt x="37" y="99"/>
                    <a:pt x="40" y="99"/>
                    <a:pt x="42" y="97"/>
                  </a:cubicBezTo>
                  <a:cubicBezTo>
                    <a:pt x="43" y="96"/>
                    <a:pt x="45" y="94"/>
                    <a:pt x="46" y="93"/>
                  </a:cubicBezTo>
                  <a:cubicBezTo>
                    <a:pt x="48" y="90"/>
                    <a:pt x="50" y="87"/>
                    <a:pt x="52" y="85"/>
                  </a:cubicBezTo>
                  <a:cubicBezTo>
                    <a:pt x="55" y="82"/>
                    <a:pt x="58" y="78"/>
                    <a:pt x="64" y="78"/>
                  </a:cubicBezTo>
                  <a:cubicBezTo>
                    <a:pt x="66" y="78"/>
                    <a:pt x="69" y="76"/>
                    <a:pt x="71" y="75"/>
                  </a:cubicBezTo>
                  <a:cubicBezTo>
                    <a:pt x="73" y="73"/>
                    <a:pt x="75" y="70"/>
                    <a:pt x="78" y="68"/>
                  </a:cubicBezTo>
                  <a:cubicBezTo>
                    <a:pt x="79" y="67"/>
                    <a:pt x="81" y="66"/>
                    <a:pt x="83" y="65"/>
                  </a:cubicBezTo>
                  <a:cubicBezTo>
                    <a:pt x="89" y="65"/>
                    <a:pt x="95" y="63"/>
                    <a:pt x="101" y="61"/>
                  </a:cubicBezTo>
                  <a:cubicBezTo>
                    <a:pt x="103" y="61"/>
                    <a:pt x="105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10" y="59"/>
                    <a:pt x="113" y="58"/>
                    <a:pt x="116" y="58"/>
                  </a:cubicBezTo>
                  <a:cubicBezTo>
                    <a:pt x="119" y="57"/>
                    <a:pt x="121" y="58"/>
                    <a:pt x="124" y="58"/>
                  </a:cubicBezTo>
                  <a:cubicBezTo>
                    <a:pt x="126" y="55"/>
                    <a:pt x="130" y="55"/>
                    <a:pt x="134" y="54"/>
                  </a:cubicBezTo>
                  <a:cubicBezTo>
                    <a:pt x="135" y="46"/>
                    <a:pt x="134" y="38"/>
                    <a:pt x="133" y="30"/>
                  </a:cubicBezTo>
                  <a:cubicBezTo>
                    <a:pt x="133" y="25"/>
                    <a:pt x="130" y="22"/>
                    <a:pt x="127" y="19"/>
                  </a:cubicBezTo>
                  <a:cubicBezTo>
                    <a:pt x="125" y="17"/>
                    <a:pt x="122" y="17"/>
                    <a:pt x="120" y="17"/>
                  </a:cubicBezTo>
                  <a:cubicBezTo>
                    <a:pt x="115" y="17"/>
                    <a:pt x="111" y="16"/>
                    <a:pt x="108" y="13"/>
                  </a:cubicBezTo>
                  <a:cubicBezTo>
                    <a:pt x="105" y="11"/>
                    <a:pt x="103" y="10"/>
                    <a:pt x="101" y="7"/>
                  </a:cubicBezTo>
                  <a:cubicBezTo>
                    <a:pt x="98" y="2"/>
                    <a:pt x="93" y="0"/>
                    <a:pt x="86" y="1"/>
                  </a:cubicBezTo>
                  <a:cubicBezTo>
                    <a:pt x="81" y="2"/>
                    <a:pt x="76" y="1"/>
                    <a:pt x="71" y="2"/>
                  </a:cubicBezTo>
                  <a:cubicBezTo>
                    <a:pt x="68" y="2"/>
                    <a:pt x="66" y="2"/>
                    <a:pt x="63" y="3"/>
                  </a:cubicBezTo>
                  <a:cubicBezTo>
                    <a:pt x="61" y="3"/>
                    <a:pt x="59" y="5"/>
                    <a:pt x="58" y="7"/>
                  </a:cubicBezTo>
                  <a:cubicBezTo>
                    <a:pt x="58" y="10"/>
                    <a:pt x="57" y="13"/>
                    <a:pt x="57" y="16"/>
                  </a:cubicBezTo>
                  <a:cubicBezTo>
                    <a:pt x="57" y="19"/>
                    <a:pt x="55" y="22"/>
                    <a:pt x="52" y="24"/>
                  </a:cubicBezTo>
                  <a:cubicBezTo>
                    <a:pt x="47" y="28"/>
                    <a:pt x="42" y="32"/>
                    <a:pt x="37" y="36"/>
                  </a:cubicBezTo>
                  <a:cubicBezTo>
                    <a:pt x="34" y="38"/>
                    <a:pt x="32" y="40"/>
                    <a:pt x="32" y="43"/>
                  </a:cubicBezTo>
                  <a:cubicBezTo>
                    <a:pt x="32" y="44"/>
                    <a:pt x="31" y="46"/>
                    <a:pt x="31" y="46"/>
                  </a:cubicBezTo>
                  <a:cubicBezTo>
                    <a:pt x="22" y="51"/>
                    <a:pt x="14" y="58"/>
                    <a:pt x="6" y="64"/>
                  </a:cubicBezTo>
                  <a:cubicBezTo>
                    <a:pt x="4" y="66"/>
                    <a:pt x="2" y="67"/>
                    <a:pt x="1" y="68"/>
                  </a:cubicBezTo>
                  <a:cubicBezTo>
                    <a:pt x="0" y="71"/>
                    <a:pt x="3" y="73"/>
                    <a:pt x="5" y="75"/>
                  </a:cubicBezTo>
                  <a:cubicBezTo>
                    <a:pt x="7" y="78"/>
                    <a:pt x="8" y="82"/>
                    <a:pt x="8" y="8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8782582" y="1363311"/>
              <a:ext cx="295310" cy="259075"/>
            </a:xfrm>
            <a:custGeom>
              <a:avLst/>
              <a:gdLst>
                <a:gd name="T0" fmla="*/ 131 w 138"/>
                <a:gd name="T1" fmla="*/ 85 h 121"/>
                <a:gd name="T2" fmla="*/ 127 w 138"/>
                <a:gd name="T3" fmla="*/ 80 h 121"/>
                <a:gd name="T4" fmla="*/ 119 w 138"/>
                <a:gd name="T5" fmla="*/ 75 h 121"/>
                <a:gd name="T6" fmla="*/ 105 w 138"/>
                <a:gd name="T7" fmla="*/ 73 h 121"/>
                <a:gd name="T8" fmla="*/ 100 w 138"/>
                <a:gd name="T9" fmla="*/ 73 h 121"/>
                <a:gd name="T10" fmla="*/ 78 w 138"/>
                <a:gd name="T11" fmla="*/ 75 h 121"/>
                <a:gd name="T12" fmla="*/ 67 w 138"/>
                <a:gd name="T13" fmla="*/ 72 h 121"/>
                <a:gd name="T14" fmla="*/ 61 w 138"/>
                <a:gd name="T15" fmla="*/ 70 h 121"/>
                <a:gd name="T16" fmla="*/ 48 w 138"/>
                <a:gd name="T17" fmla="*/ 57 h 121"/>
                <a:gd name="T18" fmla="*/ 42 w 138"/>
                <a:gd name="T19" fmla="*/ 53 h 121"/>
                <a:gd name="T20" fmla="*/ 42 w 138"/>
                <a:gd name="T21" fmla="*/ 51 h 121"/>
                <a:gd name="T22" fmla="*/ 47 w 138"/>
                <a:gd name="T23" fmla="*/ 47 h 121"/>
                <a:gd name="T24" fmla="*/ 47 w 138"/>
                <a:gd name="T25" fmla="*/ 47 h 121"/>
                <a:gd name="T26" fmla="*/ 46 w 138"/>
                <a:gd name="T27" fmla="*/ 47 h 121"/>
                <a:gd name="T28" fmla="*/ 47 w 138"/>
                <a:gd name="T29" fmla="*/ 47 h 121"/>
                <a:gd name="T30" fmla="*/ 47 w 138"/>
                <a:gd name="T31" fmla="*/ 47 h 121"/>
                <a:gd name="T32" fmla="*/ 56 w 138"/>
                <a:gd name="T33" fmla="*/ 48 h 121"/>
                <a:gd name="T34" fmla="*/ 58 w 138"/>
                <a:gd name="T35" fmla="*/ 44 h 121"/>
                <a:gd name="T36" fmla="*/ 56 w 138"/>
                <a:gd name="T37" fmla="*/ 41 h 121"/>
                <a:gd name="T38" fmla="*/ 53 w 138"/>
                <a:gd name="T39" fmla="*/ 32 h 121"/>
                <a:gd name="T40" fmla="*/ 47 w 138"/>
                <a:gd name="T41" fmla="*/ 25 h 121"/>
                <a:gd name="T42" fmla="*/ 39 w 138"/>
                <a:gd name="T43" fmla="*/ 25 h 121"/>
                <a:gd name="T44" fmla="*/ 34 w 138"/>
                <a:gd name="T45" fmla="*/ 21 h 121"/>
                <a:gd name="T46" fmla="*/ 32 w 138"/>
                <a:gd name="T47" fmla="*/ 15 h 121"/>
                <a:gd name="T48" fmla="*/ 30 w 138"/>
                <a:gd name="T49" fmla="*/ 11 h 121"/>
                <a:gd name="T50" fmla="*/ 17 w 138"/>
                <a:gd name="T51" fmla="*/ 2 h 121"/>
                <a:gd name="T52" fmla="*/ 4 w 138"/>
                <a:gd name="T53" fmla="*/ 3 h 121"/>
                <a:gd name="T54" fmla="*/ 1 w 138"/>
                <a:gd name="T55" fmla="*/ 10 h 121"/>
                <a:gd name="T56" fmla="*/ 5 w 138"/>
                <a:gd name="T57" fmla="*/ 28 h 121"/>
                <a:gd name="T58" fmla="*/ 7 w 138"/>
                <a:gd name="T59" fmla="*/ 31 h 121"/>
                <a:gd name="T60" fmla="*/ 21 w 138"/>
                <a:gd name="T61" fmla="*/ 36 h 121"/>
                <a:gd name="T62" fmla="*/ 25 w 138"/>
                <a:gd name="T63" fmla="*/ 41 h 121"/>
                <a:gd name="T64" fmla="*/ 25 w 138"/>
                <a:gd name="T65" fmla="*/ 50 h 121"/>
                <a:gd name="T66" fmla="*/ 20 w 138"/>
                <a:gd name="T67" fmla="*/ 60 h 121"/>
                <a:gd name="T68" fmla="*/ 14 w 138"/>
                <a:gd name="T69" fmla="*/ 67 h 121"/>
                <a:gd name="T70" fmla="*/ 9 w 138"/>
                <a:gd name="T71" fmla="*/ 88 h 121"/>
                <a:gd name="T72" fmla="*/ 18 w 138"/>
                <a:gd name="T73" fmla="*/ 96 h 121"/>
                <a:gd name="T74" fmla="*/ 20 w 138"/>
                <a:gd name="T75" fmla="*/ 97 h 121"/>
                <a:gd name="T76" fmla="*/ 32 w 138"/>
                <a:gd name="T77" fmla="*/ 98 h 121"/>
                <a:gd name="T78" fmla="*/ 35 w 138"/>
                <a:gd name="T79" fmla="*/ 97 h 121"/>
                <a:gd name="T80" fmla="*/ 36 w 138"/>
                <a:gd name="T81" fmla="*/ 98 h 121"/>
                <a:gd name="T82" fmla="*/ 36 w 138"/>
                <a:gd name="T83" fmla="*/ 103 h 121"/>
                <a:gd name="T84" fmla="*/ 40 w 138"/>
                <a:gd name="T85" fmla="*/ 107 h 121"/>
                <a:gd name="T86" fmla="*/ 56 w 138"/>
                <a:gd name="T87" fmla="*/ 110 h 121"/>
                <a:gd name="T88" fmla="*/ 87 w 138"/>
                <a:gd name="T89" fmla="*/ 115 h 121"/>
                <a:gd name="T90" fmla="*/ 93 w 138"/>
                <a:gd name="T91" fmla="*/ 117 h 121"/>
                <a:gd name="T92" fmla="*/ 106 w 138"/>
                <a:gd name="T93" fmla="*/ 120 h 121"/>
                <a:gd name="T94" fmla="*/ 115 w 138"/>
                <a:gd name="T95" fmla="*/ 120 h 121"/>
                <a:gd name="T96" fmla="*/ 120 w 138"/>
                <a:gd name="T97" fmla="*/ 118 h 121"/>
                <a:gd name="T98" fmla="*/ 129 w 138"/>
                <a:gd name="T99" fmla="*/ 112 h 121"/>
                <a:gd name="T100" fmla="*/ 132 w 138"/>
                <a:gd name="T101" fmla="*/ 106 h 121"/>
                <a:gd name="T102" fmla="*/ 134 w 138"/>
                <a:gd name="T103" fmla="*/ 101 h 121"/>
                <a:gd name="T104" fmla="*/ 131 w 138"/>
                <a:gd name="T105" fmla="*/ 8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121">
                  <a:moveTo>
                    <a:pt x="131" y="85"/>
                  </a:moveTo>
                  <a:cubicBezTo>
                    <a:pt x="129" y="83"/>
                    <a:pt x="128" y="82"/>
                    <a:pt x="127" y="80"/>
                  </a:cubicBezTo>
                  <a:cubicBezTo>
                    <a:pt x="125" y="77"/>
                    <a:pt x="123" y="75"/>
                    <a:pt x="119" y="75"/>
                  </a:cubicBezTo>
                  <a:cubicBezTo>
                    <a:pt x="114" y="76"/>
                    <a:pt x="109" y="76"/>
                    <a:pt x="105" y="73"/>
                  </a:cubicBezTo>
                  <a:cubicBezTo>
                    <a:pt x="103" y="72"/>
                    <a:pt x="101" y="73"/>
                    <a:pt x="100" y="73"/>
                  </a:cubicBezTo>
                  <a:cubicBezTo>
                    <a:pt x="93" y="73"/>
                    <a:pt x="85" y="74"/>
                    <a:pt x="78" y="75"/>
                  </a:cubicBezTo>
                  <a:cubicBezTo>
                    <a:pt x="74" y="76"/>
                    <a:pt x="70" y="77"/>
                    <a:pt x="67" y="72"/>
                  </a:cubicBezTo>
                  <a:cubicBezTo>
                    <a:pt x="66" y="70"/>
                    <a:pt x="64" y="70"/>
                    <a:pt x="61" y="70"/>
                  </a:cubicBezTo>
                  <a:cubicBezTo>
                    <a:pt x="55" y="67"/>
                    <a:pt x="49" y="64"/>
                    <a:pt x="48" y="57"/>
                  </a:cubicBezTo>
                  <a:cubicBezTo>
                    <a:pt x="47" y="54"/>
                    <a:pt x="45" y="53"/>
                    <a:pt x="42" y="53"/>
                  </a:cubicBezTo>
                  <a:cubicBezTo>
                    <a:pt x="40" y="52"/>
                    <a:pt x="40" y="52"/>
                    <a:pt x="42" y="51"/>
                  </a:cubicBezTo>
                  <a:cubicBezTo>
                    <a:pt x="44" y="50"/>
                    <a:pt x="45" y="49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8"/>
                    <a:pt x="53" y="49"/>
                    <a:pt x="56" y="48"/>
                  </a:cubicBezTo>
                  <a:cubicBezTo>
                    <a:pt x="58" y="47"/>
                    <a:pt x="59" y="45"/>
                    <a:pt x="58" y="44"/>
                  </a:cubicBezTo>
                  <a:cubicBezTo>
                    <a:pt x="58" y="43"/>
                    <a:pt x="57" y="42"/>
                    <a:pt x="56" y="41"/>
                  </a:cubicBezTo>
                  <a:cubicBezTo>
                    <a:pt x="53" y="39"/>
                    <a:pt x="52" y="36"/>
                    <a:pt x="53" y="32"/>
                  </a:cubicBezTo>
                  <a:cubicBezTo>
                    <a:pt x="53" y="29"/>
                    <a:pt x="50" y="26"/>
                    <a:pt x="47" y="25"/>
                  </a:cubicBezTo>
                  <a:cubicBezTo>
                    <a:pt x="44" y="25"/>
                    <a:pt x="41" y="25"/>
                    <a:pt x="39" y="25"/>
                  </a:cubicBezTo>
                  <a:cubicBezTo>
                    <a:pt x="36" y="25"/>
                    <a:pt x="34" y="24"/>
                    <a:pt x="34" y="21"/>
                  </a:cubicBezTo>
                  <a:cubicBezTo>
                    <a:pt x="33" y="19"/>
                    <a:pt x="32" y="17"/>
                    <a:pt x="32" y="15"/>
                  </a:cubicBezTo>
                  <a:cubicBezTo>
                    <a:pt x="31" y="14"/>
                    <a:pt x="31" y="12"/>
                    <a:pt x="30" y="11"/>
                  </a:cubicBezTo>
                  <a:cubicBezTo>
                    <a:pt x="25" y="8"/>
                    <a:pt x="22" y="4"/>
                    <a:pt x="17" y="2"/>
                  </a:cubicBezTo>
                  <a:cubicBezTo>
                    <a:pt x="12" y="0"/>
                    <a:pt x="8" y="1"/>
                    <a:pt x="4" y="3"/>
                  </a:cubicBezTo>
                  <a:cubicBezTo>
                    <a:pt x="2" y="5"/>
                    <a:pt x="0" y="8"/>
                    <a:pt x="1" y="10"/>
                  </a:cubicBezTo>
                  <a:cubicBezTo>
                    <a:pt x="3" y="16"/>
                    <a:pt x="4" y="22"/>
                    <a:pt x="5" y="28"/>
                  </a:cubicBezTo>
                  <a:cubicBezTo>
                    <a:pt x="5" y="29"/>
                    <a:pt x="6" y="30"/>
                    <a:pt x="7" y="31"/>
                  </a:cubicBezTo>
                  <a:cubicBezTo>
                    <a:pt x="11" y="32"/>
                    <a:pt x="16" y="34"/>
                    <a:pt x="21" y="36"/>
                  </a:cubicBezTo>
                  <a:cubicBezTo>
                    <a:pt x="25" y="37"/>
                    <a:pt x="25" y="38"/>
                    <a:pt x="25" y="41"/>
                  </a:cubicBezTo>
                  <a:cubicBezTo>
                    <a:pt x="25" y="44"/>
                    <a:pt x="25" y="47"/>
                    <a:pt x="25" y="50"/>
                  </a:cubicBezTo>
                  <a:cubicBezTo>
                    <a:pt x="25" y="54"/>
                    <a:pt x="24" y="58"/>
                    <a:pt x="20" y="60"/>
                  </a:cubicBezTo>
                  <a:cubicBezTo>
                    <a:pt x="18" y="62"/>
                    <a:pt x="16" y="64"/>
                    <a:pt x="14" y="67"/>
                  </a:cubicBezTo>
                  <a:cubicBezTo>
                    <a:pt x="9" y="73"/>
                    <a:pt x="9" y="80"/>
                    <a:pt x="9" y="88"/>
                  </a:cubicBezTo>
                  <a:cubicBezTo>
                    <a:pt x="9" y="93"/>
                    <a:pt x="16" y="92"/>
                    <a:pt x="18" y="96"/>
                  </a:cubicBezTo>
                  <a:cubicBezTo>
                    <a:pt x="19" y="96"/>
                    <a:pt x="19" y="97"/>
                    <a:pt x="20" y="97"/>
                  </a:cubicBezTo>
                  <a:cubicBezTo>
                    <a:pt x="23" y="100"/>
                    <a:pt x="27" y="100"/>
                    <a:pt x="32" y="98"/>
                  </a:cubicBezTo>
                  <a:cubicBezTo>
                    <a:pt x="33" y="97"/>
                    <a:pt x="34" y="97"/>
                    <a:pt x="35" y="97"/>
                  </a:cubicBezTo>
                  <a:cubicBezTo>
                    <a:pt x="36" y="96"/>
                    <a:pt x="37" y="97"/>
                    <a:pt x="36" y="98"/>
                  </a:cubicBezTo>
                  <a:cubicBezTo>
                    <a:pt x="36" y="100"/>
                    <a:pt x="35" y="102"/>
                    <a:pt x="36" y="103"/>
                  </a:cubicBezTo>
                  <a:cubicBezTo>
                    <a:pt x="36" y="105"/>
                    <a:pt x="38" y="106"/>
                    <a:pt x="40" y="107"/>
                  </a:cubicBezTo>
                  <a:cubicBezTo>
                    <a:pt x="46" y="108"/>
                    <a:pt x="51" y="110"/>
                    <a:pt x="56" y="110"/>
                  </a:cubicBezTo>
                  <a:cubicBezTo>
                    <a:pt x="67" y="110"/>
                    <a:pt x="76" y="115"/>
                    <a:pt x="87" y="115"/>
                  </a:cubicBezTo>
                  <a:cubicBezTo>
                    <a:pt x="89" y="115"/>
                    <a:pt x="91" y="116"/>
                    <a:pt x="93" y="117"/>
                  </a:cubicBezTo>
                  <a:cubicBezTo>
                    <a:pt x="97" y="120"/>
                    <a:pt x="101" y="121"/>
                    <a:pt x="106" y="120"/>
                  </a:cubicBezTo>
                  <a:cubicBezTo>
                    <a:pt x="109" y="120"/>
                    <a:pt x="112" y="120"/>
                    <a:pt x="115" y="120"/>
                  </a:cubicBezTo>
                  <a:cubicBezTo>
                    <a:pt x="117" y="119"/>
                    <a:pt x="119" y="119"/>
                    <a:pt x="120" y="118"/>
                  </a:cubicBezTo>
                  <a:cubicBezTo>
                    <a:pt x="123" y="115"/>
                    <a:pt x="126" y="113"/>
                    <a:pt x="129" y="112"/>
                  </a:cubicBezTo>
                  <a:cubicBezTo>
                    <a:pt x="132" y="111"/>
                    <a:pt x="132" y="108"/>
                    <a:pt x="132" y="106"/>
                  </a:cubicBezTo>
                  <a:cubicBezTo>
                    <a:pt x="131" y="104"/>
                    <a:pt x="133" y="103"/>
                    <a:pt x="134" y="101"/>
                  </a:cubicBezTo>
                  <a:cubicBezTo>
                    <a:pt x="138" y="94"/>
                    <a:pt x="137" y="89"/>
                    <a:pt x="131" y="8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8281642" y="1294465"/>
              <a:ext cx="290781" cy="173925"/>
            </a:xfrm>
            <a:custGeom>
              <a:avLst/>
              <a:gdLst>
                <a:gd name="T0" fmla="*/ 87 w 136"/>
                <a:gd name="T1" fmla="*/ 49 h 81"/>
                <a:gd name="T2" fmla="*/ 72 w 136"/>
                <a:gd name="T3" fmla="*/ 46 h 81"/>
                <a:gd name="T4" fmla="*/ 71 w 136"/>
                <a:gd name="T5" fmla="*/ 43 h 81"/>
                <a:gd name="T6" fmla="*/ 72 w 136"/>
                <a:gd name="T7" fmla="*/ 30 h 81"/>
                <a:gd name="T8" fmla="*/ 71 w 136"/>
                <a:gd name="T9" fmla="*/ 19 h 81"/>
                <a:gd name="T10" fmla="*/ 64 w 136"/>
                <a:gd name="T11" fmla="*/ 13 h 81"/>
                <a:gd name="T12" fmla="*/ 61 w 136"/>
                <a:gd name="T13" fmla="*/ 9 h 81"/>
                <a:gd name="T14" fmla="*/ 55 w 136"/>
                <a:gd name="T15" fmla="*/ 1 h 81"/>
                <a:gd name="T16" fmla="*/ 45 w 136"/>
                <a:gd name="T17" fmla="*/ 2 h 81"/>
                <a:gd name="T18" fmla="*/ 31 w 136"/>
                <a:gd name="T19" fmla="*/ 10 h 81"/>
                <a:gd name="T20" fmla="*/ 27 w 136"/>
                <a:gd name="T21" fmla="*/ 14 h 81"/>
                <a:gd name="T22" fmla="*/ 22 w 136"/>
                <a:gd name="T23" fmla="*/ 21 h 81"/>
                <a:gd name="T24" fmla="*/ 16 w 136"/>
                <a:gd name="T25" fmla="*/ 26 h 81"/>
                <a:gd name="T26" fmla="*/ 16 w 136"/>
                <a:gd name="T27" fmla="*/ 29 h 81"/>
                <a:gd name="T28" fmla="*/ 21 w 136"/>
                <a:gd name="T29" fmla="*/ 32 h 81"/>
                <a:gd name="T30" fmla="*/ 22 w 136"/>
                <a:gd name="T31" fmla="*/ 34 h 81"/>
                <a:gd name="T32" fmla="*/ 20 w 136"/>
                <a:gd name="T33" fmla="*/ 34 h 81"/>
                <a:gd name="T34" fmla="*/ 9 w 136"/>
                <a:gd name="T35" fmla="*/ 33 h 81"/>
                <a:gd name="T36" fmla="*/ 1 w 136"/>
                <a:gd name="T37" fmla="*/ 40 h 81"/>
                <a:gd name="T38" fmla="*/ 4 w 136"/>
                <a:gd name="T39" fmla="*/ 47 h 81"/>
                <a:gd name="T40" fmla="*/ 10 w 136"/>
                <a:gd name="T41" fmla="*/ 52 h 81"/>
                <a:gd name="T42" fmla="*/ 28 w 136"/>
                <a:gd name="T43" fmla="*/ 56 h 81"/>
                <a:gd name="T44" fmla="*/ 31 w 136"/>
                <a:gd name="T45" fmla="*/ 56 h 81"/>
                <a:gd name="T46" fmla="*/ 44 w 136"/>
                <a:gd name="T47" fmla="*/ 58 h 81"/>
                <a:gd name="T48" fmla="*/ 45 w 136"/>
                <a:gd name="T49" fmla="*/ 59 h 81"/>
                <a:gd name="T50" fmla="*/ 44 w 136"/>
                <a:gd name="T51" fmla="*/ 60 h 81"/>
                <a:gd name="T52" fmla="*/ 23 w 136"/>
                <a:gd name="T53" fmla="*/ 63 h 81"/>
                <a:gd name="T54" fmla="*/ 19 w 136"/>
                <a:gd name="T55" fmla="*/ 68 h 81"/>
                <a:gd name="T56" fmla="*/ 24 w 136"/>
                <a:gd name="T57" fmla="*/ 78 h 81"/>
                <a:gd name="T58" fmla="*/ 30 w 136"/>
                <a:gd name="T59" fmla="*/ 80 h 81"/>
                <a:gd name="T60" fmla="*/ 40 w 136"/>
                <a:gd name="T61" fmla="*/ 80 h 81"/>
                <a:gd name="T62" fmla="*/ 57 w 136"/>
                <a:gd name="T63" fmla="*/ 76 h 81"/>
                <a:gd name="T64" fmla="*/ 63 w 136"/>
                <a:gd name="T65" fmla="*/ 74 h 81"/>
                <a:gd name="T66" fmla="*/ 78 w 136"/>
                <a:gd name="T67" fmla="*/ 72 h 81"/>
                <a:gd name="T68" fmla="*/ 81 w 136"/>
                <a:gd name="T69" fmla="*/ 72 h 81"/>
                <a:gd name="T70" fmla="*/ 92 w 136"/>
                <a:gd name="T71" fmla="*/ 76 h 81"/>
                <a:gd name="T72" fmla="*/ 100 w 136"/>
                <a:gd name="T73" fmla="*/ 77 h 81"/>
                <a:gd name="T74" fmla="*/ 106 w 136"/>
                <a:gd name="T75" fmla="*/ 76 h 81"/>
                <a:gd name="T76" fmla="*/ 115 w 136"/>
                <a:gd name="T77" fmla="*/ 72 h 81"/>
                <a:gd name="T78" fmla="*/ 130 w 136"/>
                <a:gd name="T79" fmla="*/ 58 h 81"/>
                <a:gd name="T80" fmla="*/ 133 w 136"/>
                <a:gd name="T81" fmla="*/ 52 h 81"/>
                <a:gd name="T82" fmla="*/ 129 w 136"/>
                <a:gd name="T83" fmla="*/ 40 h 81"/>
                <a:gd name="T84" fmla="*/ 126 w 136"/>
                <a:gd name="T85" fmla="*/ 40 h 81"/>
                <a:gd name="T86" fmla="*/ 121 w 136"/>
                <a:gd name="T87" fmla="*/ 43 h 81"/>
                <a:gd name="T88" fmla="*/ 119 w 136"/>
                <a:gd name="T89" fmla="*/ 44 h 81"/>
                <a:gd name="T90" fmla="*/ 114 w 136"/>
                <a:gd name="T91" fmla="*/ 37 h 81"/>
                <a:gd name="T92" fmla="*/ 113 w 136"/>
                <a:gd name="T93" fmla="*/ 30 h 81"/>
                <a:gd name="T94" fmla="*/ 115 w 136"/>
                <a:gd name="T95" fmla="*/ 25 h 81"/>
                <a:gd name="T96" fmla="*/ 118 w 136"/>
                <a:gd name="T97" fmla="*/ 11 h 81"/>
                <a:gd name="T98" fmla="*/ 117 w 136"/>
                <a:gd name="T99" fmla="*/ 7 h 81"/>
                <a:gd name="T100" fmla="*/ 111 w 136"/>
                <a:gd name="T101" fmla="*/ 7 h 81"/>
                <a:gd name="T102" fmla="*/ 98 w 136"/>
                <a:gd name="T103" fmla="*/ 16 h 81"/>
                <a:gd name="T104" fmla="*/ 95 w 136"/>
                <a:gd name="T105" fmla="*/ 23 h 81"/>
                <a:gd name="T106" fmla="*/ 96 w 136"/>
                <a:gd name="T107" fmla="*/ 27 h 81"/>
                <a:gd name="T108" fmla="*/ 93 w 136"/>
                <a:gd name="T109" fmla="*/ 34 h 81"/>
                <a:gd name="T110" fmla="*/ 91 w 136"/>
                <a:gd name="T111" fmla="*/ 35 h 81"/>
                <a:gd name="T112" fmla="*/ 89 w 136"/>
                <a:gd name="T113" fmla="*/ 41 h 81"/>
                <a:gd name="T114" fmla="*/ 90 w 136"/>
                <a:gd name="T115" fmla="*/ 44 h 81"/>
                <a:gd name="T116" fmla="*/ 87 w 136"/>
                <a:gd name="T117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6" h="81">
                  <a:moveTo>
                    <a:pt x="87" y="49"/>
                  </a:moveTo>
                  <a:cubicBezTo>
                    <a:pt x="82" y="48"/>
                    <a:pt x="77" y="47"/>
                    <a:pt x="72" y="46"/>
                  </a:cubicBezTo>
                  <a:cubicBezTo>
                    <a:pt x="72" y="45"/>
                    <a:pt x="70" y="44"/>
                    <a:pt x="71" y="43"/>
                  </a:cubicBezTo>
                  <a:cubicBezTo>
                    <a:pt x="74" y="39"/>
                    <a:pt x="70" y="34"/>
                    <a:pt x="72" y="30"/>
                  </a:cubicBezTo>
                  <a:cubicBezTo>
                    <a:pt x="71" y="26"/>
                    <a:pt x="71" y="22"/>
                    <a:pt x="71" y="19"/>
                  </a:cubicBezTo>
                  <a:cubicBezTo>
                    <a:pt x="70" y="15"/>
                    <a:pt x="68" y="14"/>
                    <a:pt x="64" y="13"/>
                  </a:cubicBezTo>
                  <a:cubicBezTo>
                    <a:pt x="61" y="12"/>
                    <a:pt x="61" y="12"/>
                    <a:pt x="61" y="9"/>
                  </a:cubicBezTo>
                  <a:cubicBezTo>
                    <a:pt x="61" y="4"/>
                    <a:pt x="59" y="2"/>
                    <a:pt x="55" y="1"/>
                  </a:cubicBezTo>
                  <a:cubicBezTo>
                    <a:pt x="52" y="1"/>
                    <a:pt x="48" y="0"/>
                    <a:pt x="45" y="2"/>
                  </a:cubicBezTo>
                  <a:cubicBezTo>
                    <a:pt x="41" y="6"/>
                    <a:pt x="36" y="7"/>
                    <a:pt x="31" y="10"/>
                  </a:cubicBezTo>
                  <a:cubicBezTo>
                    <a:pt x="30" y="11"/>
                    <a:pt x="28" y="13"/>
                    <a:pt x="27" y="14"/>
                  </a:cubicBezTo>
                  <a:cubicBezTo>
                    <a:pt x="28" y="18"/>
                    <a:pt x="25" y="19"/>
                    <a:pt x="22" y="21"/>
                  </a:cubicBezTo>
                  <a:cubicBezTo>
                    <a:pt x="19" y="22"/>
                    <a:pt x="17" y="24"/>
                    <a:pt x="16" y="26"/>
                  </a:cubicBezTo>
                  <a:cubicBezTo>
                    <a:pt x="15" y="27"/>
                    <a:pt x="15" y="28"/>
                    <a:pt x="16" y="29"/>
                  </a:cubicBezTo>
                  <a:cubicBezTo>
                    <a:pt x="17" y="30"/>
                    <a:pt x="19" y="31"/>
                    <a:pt x="21" y="32"/>
                  </a:cubicBezTo>
                  <a:cubicBezTo>
                    <a:pt x="22" y="33"/>
                    <a:pt x="23" y="33"/>
                    <a:pt x="22" y="34"/>
                  </a:cubicBezTo>
                  <a:cubicBezTo>
                    <a:pt x="22" y="34"/>
                    <a:pt x="21" y="35"/>
                    <a:pt x="20" y="34"/>
                  </a:cubicBezTo>
                  <a:cubicBezTo>
                    <a:pt x="17" y="34"/>
                    <a:pt x="13" y="33"/>
                    <a:pt x="9" y="33"/>
                  </a:cubicBezTo>
                  <a:cubicBezTo>
                    <a:pt x="6" y="33"/>
                    <a:pt x="3" y="36"/>
                    <a:pt x="1" y="40"/>
                  </a:cubicBezTo>
                  <a:cubicBezTo>
                    <a:pt x="0" y="43"/>
                    <a:pt x="1" y="45"/>
                    <a:pt x="4" y="47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6" y="55"/>
                    <a:pt x="21" y="59"/>
                    <a:pt x="28" y="56"/>
                  </a:cubicBezTo>
                  <a:cubicBezTo>
                    <a:pt x="29" y="55"/>
                    <a:pt x="30" y="55"/>
                    <a:pt x="31" y="56"/>
                  </a:cubicBezTo>
                  <a:cubicBezTo>
                    <a:pt x="35" y="58"/>
                    <a:pt x="40" y="58"/>
                    <a:pt x="44" y="58"/>
                  </a:cubicBezTo>
                  <a:cubicBezTo>
                    <a:pt x="44" y="58"/>
                    <a:pt x="45" y="59"/>
                    <a:pt x="45" y="59"/>
                  </a:cubicBezTo>
                  <a:cubicBezTo>
                    <a:pt x="45" y="59"/>
                    <a:pt x="44" y="60"/>
                    <a:pt x="44" y="60"/>
                  </a:cubicBezTo>
                  <a:cubicBezTo>
                    <a:pt x="37" y="61"/>
                    <a:pt x="30" y="62"/>
                    <a:pt x="23" y="63"/>
                  </a:cubicBezTo>
                  <a:cubicBezTo>
                    <a:pt x="21" y="63"/>
                    <a:pt x="19" y="65"/>
                    <a:pt x="19" y="68"/>
                  </a:cubicBezTo>
                  <a:cubicBezTo>
                    <a:pt x="18" y="72"/>
                    <a:pt x="20" y="76"/>
                    <a:pt x="24" y="78"/>
                  </a:cubicBezTo>
                  <a:cubicBezTo>
                    <a:pt x="26" y="79"/>
                    <a:pt x="28" y="80"/>
                    <a:pt x="30" y="80"/>
                  </a:cubicBezTo>
                  <a:cubicBezTo>
                    <a:pt x="33" y="80"/>
                    <a:pt x="37" y="80"/>
                    <a:pt x="40" y="80"/>
                  </a:cubicBezTo>
                  <a:cubicBezTo>
                    <a:pt x="46" y="81"/>
                    <a:pt x="52" y="80"/>
                    <a:pt x="57" y="76"/>
                  </a:cubicBezTo>
                  <a:cubicBezTo>
                    <a:pt x="59" y="75"/>
                    <a:pt x="61" y="74"/>
                    <a:pt x="63" y="74"/>
                  </a:cubicBezTo>
                  <a:cubicBezTo>
                    <a:pt x="68" y="74"/>
                    <a:pt x="73" y="74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5" y="74"/>
                    <a:pt x="88" y="75"/>
                    <a:pt x="92" y="76"/>
                  </a:cubicBezTo>
                  <a:cubicBezTo>
                    <a:pt x="94" y="78"/>
                    <a:pt x="97" y="78"/>
                    <a:pt x="100" y="77"/>
                  </a:cubicBezTo>
                  <a:cubicBezTo>
                    <a:pt x="102" y="77"/>
                    <a:pt x="104" y="77"/>
                    <a:pt x="106" y="76"/>
                  </a:cubicBezTo>
                  <a:cubicBezTo>
                    <a:pt x="110" y="76"/>
                    <a:pt x="112" y="74"/>
                    <a:pt x="115" y="72"/>
                  </a:cubicBezTo>
                  <a:cubicBezTo>
                    <a:pt x="120" y="67"/>
                    <a:pt x="124" y="62"/>
                    <a:pt x="130" y="58"/>
                  </a:cubicBezTo>
                  <a:cubicBezTo>
                    <a:pt x="131" y="56"/>
                    <a:pt x="132" y="54"/>
                    <a:pt x="133" y="52"/>
                  </a:cubicBezTo>
                  <a:cubicBezTo>
                    <a:pt x="136" y="48"/>
                    <a:pt x="134" y="43"/>
                    <a:pt x="129" y="40"/>
                  </a:cubicBezTo>
                  <a:cubicBezTo>
                    <a:pt x="129" y="40"/>
                    <a:pt x="127" y="40"/>
                    <a:pt x="126" y="40"/>
                  </a:cubicBezTo>
                  <a:cubicBezTo>
                    <a:pt x="124" y="40"/>
                    <a:pt x="122" y="42"/>
                    <a:pt x="121" y="43"/>
                  </a:cubicBezTo>
                  <a:cubicBezTo>
                    <a:pt x="120" y="45"/>
                    <a:pt x="119" y="45"/>
                    <a:pt x="119" y="44"/>
                  </a:cubicBezTo>
                  <a:cubicBezTo>
                    <a:pt x="117" y="42"/>
                    <a:pt x="112" y="41"/>
                    <a:pt x="114" y="37"/>
                  </a:cubicBezTo>
                  <a:cubicBezTo>
                    <a:pt x="112" y="35"/>
                    <a:pt x="110" y="33"/>
                    <a:pt x="113" y="30"/>
                  </a:cubicBezTo>
                  <a:cubicBezTo>
                    <a:pt x="115" y="29"/>
                    <a:pt x="115" y="27"/>
                    <a:pt x="115" y="25"/>
                  </a:cubicBezTo>
                  <a:cubicBezTo>
                    <a:pt x="115" y="20"/>
                    <a:pt x="116" y="15"/>
                    <a:pt x="118" y="11"/>
                  </a:cubicBezTo>
                  <a:cubicBezTo>
                    <a:pt x="119" y="10"/>
                    <a:pt x="118" y="8"/>
                    <a:pt x="117" y="7"/>
                  </a:cubicBezTo>
                  <a:cubicBezTo>
                    <a:pt x="115" y="5"/>
                    <a:pt x="113" y="5"/>
                    <a:pt x="111" y="7"/>
                  </a:cubicBezTo>
                  <a:cubicBezTo>
                    <a:pt x="106" y="10"/>
                    <a:pt x="102" y="13"/>
                    <a:pt x="98" y="16"/>
                  </a:cubicBezTo>
                  <a:cubicBezTo>
                    <a:pt x="95" y="18"/>
                    <a:pt x="95" y="20"/>
                    <a:pt x="95" y="23"/>
                  </a:cubicBezTo>
                  <a:cubicBezTo>
                    <a:pt x="95" y="24"/>
                    <a:pt x="95" y="26"/>
                    <a:pt x="96" y="27"/>
                  </a:cubicBezTo>
                  <a:cubicBezTo>
                    <a:pt x="97" y="31"/>
                    <a:pt x="95" y="32"/>
                    <a:pt x="93" y="34"/>
                  </a:cubicBezTo>
                  <a:cubicBezTo>
                    <a:pt x="92" y="34"/>
                    <a:pt x="92" y="34"/>
                    <a:pt x="91" y="35"/>
                  </a:cubicBezTo>
                  <a:cubicBezTo>
                    <a:pt x="88" y="36"/>
                    <a:pt x="88" y="39"/>
                    <a:pt x="89" y="41"/>
                  </a:cubicBezTo>
                  <a:cubicBezTo>
                    <a:pt x="89" y="42"/>
                    <a:pt x="90" y="43"/>
                    <a:pt x="90" y="44"/>
                  </a:cubicBezTo>
                  <a:cubicBezTo>
                    <a:pt x="91" y="46"/>
                    <a:pt x="89" y="49"/>
                    <a:pt x="87" y="4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10157675" y="2237464"/>
              <a:ext cx="250017" cy="149467"/>
            </a:xfrm>
            <a:custGeom>
              <a:avLst/>
              <a:gdLst>
                <a:gd name="T0" fmla="*/ 60 w 117"/>
                <a:gd name="T1" fmla="*/ 69 h 70"/>
                <a:gd name="T2" fmla="*/ 84 w 117"/>
                <a:gd name="T3" fmla="*/ 59 h 70"/>
                <a:gd name="T4" fmla="*/ 88 w 117"/>
                <a:gd name="T5" fmla="*/ 56 h 70"/>
                <a:gd name="T6" fmla="*/ 103 w 117"/>
                <a:gd name="T7" fmla="*/ 49 h 70"/>
                <a:gd name="T8" fmla="*/ 108 w 117"/>
                <a:gd name="T9" fmla="*/ 45 h 70"/>
                <a:gd name="T10" fmla="*/ 113 w 117"/>
                <a:gd name="T11" fmla="*/ 40 h 70"/>
                <a:gd name="T12" fmla="*/ 114 w 117"/>
                <a:gd name="T13" fmla="*/ 37 h 70"/>
                <a:gd name="T14" fmla="*/ 117 w 117"/>
                <a:gd name="T15" fmla="*/ 25 h 70"/>
                <a:gd name="T16" fmla="*/ 117 w 117"/>
                <a:gd name="T17" fmla="*/ 24 h 70"/>
                <a:gd name="T18" fmla="*/ 116 w 117"/>
                <a:gd name="T19" fmla="*/ 23 h 70"/>
                <a:gd name="T20" fmla="*/ 110 w 117"/>
                <a:gd name="T21" fmla="*/ 19 h 70"/>
                <a:gd name="T22" fmla="*/ 108 w 117"/>
                <a:gd name="T23" fmla="*/ 12 h 70"/>
                <a:gd name="T24" fmla="*/ 105 w 117"/>
                <a:gd name="T25" fmla="*/ 5 h 70"/>
                <a:gd name="T26" fmla="*/ 102 w 117"/>
                <a:gd name="T27" fmla="*/ 4 h 70"/>
                <a:gd name="T28" fmla="*/ 96 w 117"/>
                <a:gd name="T29" fmla="*/ 3 h 70"/>
                <a:gd name="T30" fmla="*/ 88 w 117"/>
                <a:gd name="T31" fmla="*/ 3 h 70"/>
                <a:gd name="T32" fmla="*/ 71 w 117"/>
                <a:gd name="T33" fmla="*/ 7 h 70"/>
                <a:gd name="T34" fmla="*/ 65 w 117"/>
                <a:gd name="T35" fmla="*/ 7 h 70"/>
                <a:gd name="T36" fmla="*/ 54 w 117"/>
                <a:gd name="T37" fmla="*/ 12 h 70"/>
                <a:gd name="T38" fmla="*/ 51 w 117"/>
                <a:gd name="T39" fmla="*/ 12 h 70"/>
                <a:gd name="T40" fmla="*/ 48 w 117"/>
                <a:gd name="T41" fmla="*/ 8 h 70"/>
                <a:gd name="T42" fmla="*/ 44 w 117"/>
                <a:gd name="T43" fmla="*/ 9 h 70"/>
                <a:gd name="T44" fmla="*/ 43 w 117"/>
                <a:gd name="T45" fmla="*/ 15 h 70"/>
                <a:gd name="T46" fmla="*/ 39 w 117"/>
                <a:gd name="T47" fmla="*/ 21 h 70"/>
                <a:gd name="T48" fmla="*/ 36 w 117"/>
                <a:gd name="T49" fmla="*/ 22 h 70"/>
                <a:gd name="T50" fmla="*/ 37 w 117"/>
                <a:gd name="T51" fmla="*/ 22 h 70"/>
                <a:gd name="T52" fmla="*/ 35 w 117"/>
                <a:gd name="T53" fmla="*/ 23 h 70"/>
                <a:gd name="T54" fmla="*/ 36 w 117"/>
                <a:gd name="T55" fmla="*/ 22 h 70"/>
                <a:gd name="T56" fmla="*/ 36 w 117"/>
                <a:gd name="T57" fmla="*/ 22 h 70"/>
                <a:gd name="T58" fmla="*/ 34 w 117"/>
                <a:gd name="T59" fmla="*/ 14 h 70"/>
                <a:gd name="T60" fmla="*/ 30 w 117"/>
                <a:gd name="T61" fmla="*/ 6 h 70"/>
                <a:gd name="T62" fmla="*/ 27 w 117"/>
                <a:gd name="T63" fmla="*/ 3 h 70"/>
                <a:gd name="T64" fmla="*/ 16 w 117"/>
                <a:gd name="T65" fmla="*/ 3 h 70"/>
                <a:gd name="T66" fmla="*/ 17 w 117"/>
                <a:gd name="T67" fmla="*/ 4 h 70"/>
                <a:gd name="T68" fmla="*/ 16 w 117"/>
                <a:gd name="T69" fmla="*/ 3 h 70"/>
                <a:gd name="T70" fmla="*/ 16 w 117"/>
                <a:gd name="T71" fmla="*/ 3 h 70"/>
                <a:gd name="T72" fmla="*/ 16 w 117"/>
                <a:gd name="T73" fmla="*/ 3 h 70"/>
                <a:gd name="T74" fmla="*/ 9 w 117"/>
                <a:gd name="T75" fmla="*/ 6 h 70"/>
                <a:gd name="T76" fmla="*/ 1 w 117"/>
                <a:gd name="T77" fmla="*/ 18 h 70"/>
                <a:gd name="T78" fmla="*/ 4 w 117"/>
                <a:gd name="T79" fmla="*/ 22 h 70"/>
                <a:gd name="T80" fmla="*/ 9 w 117"/>
                <a:gd name="T81" fmla="*/ 21 h 70"/>
                <a:gd name="T82" fmla="*/ 20 w 117"/>
                <a:gd name="T83" fmla="*/ 23 h 70"/>
                <a:gd name="T84" fmla="*/ 20 w 117"/>
                <a:gd name="T85" fmla="*/ 25 h 70"/>
                <a:gd name="T86" fmla="*/ 15 w 117"/>
                <a:gd name="T87" fmla="*/ 30 h 70"/>
                <a:gd name="T88" fmla="*/ 4 w 117"/>
                <a:gd name="T89" fmla="*/ 32 h 70"/>
                <a:gd name="T90" fmla="*/ 2 w 117"/>
                <a:gd name="T91" fmla="*/ 34 h 70"/>
                <a:gd name="T92" fmla="*/ 4 w 117"/>
                <a:gd name="T93" fmla="*/ 37 h 70"/>
                <a:gd name="T94" fmla="*/ 12 w 117"/>
                <a:gd name="T95" fmla="*/ 39 h 70"/>
                <a:gd name="T96" fmla="*/ 16 w 117"/>
                <a:gd name="T97" fmla="*/ 41 h 70"/>
                <a:gd name="T98" fmla="*/ 20 w 117"/>
                <a:gd name="T99" fmla="*/ 47 h 70"/>
                <a:gd name="T100" fmla="*/ 19 w 117"/>
                <a:gd name="T101" fmla="*/ 50 h 70"/>
                <a:gd name="T102" fmla="*/ 17 w 117"/>
                <a:gd name="T103" fmla="*/ 51 h 70"/>
                <a:gd name="T104" fmla="*/ 13 w 117"/>
                <a:gd name="T105" fmla="*/ 56 h 70"/>
                <a:gd name="T106" fmla="*/ 18 w 117"/>
                <a:gd name="T107" fmla="*/ 60 h 70"/>
                <a:gd name="T108" fmla="*/ 23 w 117"/>
                <a:gd name="T109" fmla="*/ 61 h 70"/>
                <a:gd name="T110" fmla="*/ 38 w 117"/>
                <a:gd name="T111" fmla="*/ 65 h 70"/>
                <a:gd name="T112" fmla="*/ 54 w 117"/>
                <a:gd name="T113" fmla="*/ 69 h 70"/>
                <a:gd name="T114" fmla="*/ 60 w 117"/>
                <a:gd name="T11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7" h="70">
                  <a:moveTo>
                    <a:pt x="60" y="69"/>
                  </a:moveTo>
                  <a:cubicBezTo>
                    <a:pt x="68" y="66"/>
                    <a:pt x="76" y="61"/>
                    <a:pt x="84" y="59"/>
                  </a:cubicBezTo>
                  <a:cubicBezTo>
                    <a:pt x="86" y="58"/>
                    <a:pt x="87" y="57"/>
                    <a:pt x="88" y="56"/>
                  </a:cubicBezTo>
                  <a:cubicBezTo>
                    <a:pt x="92" y="52"/>
                    <a:pt x="97" y="50"/>
                    <a:pt x="103" y="49"/>
                  </a:cubicBezTo>
                  <a:cubicBezTo>
                    <a:pt x="105" y="48"/>
                    <a:pt x="107" y="47"/>
                    <a:pt x="108" y="45"/>
                  </a:cubicBezTo>
                  <a:cubicBezTo>
                    <a:pt x="110" y="43"/>
                    <a:pt x="112" y="42"/>
                    <a:pt x="113" y="40"/>
                  </a:cubicBezTo>
                  <a:cubicBezTo>
                    <a:pt x="114" y="39"/>
                    <a:pt x="115" y="37"/>
                    <a:pt x="114" y="37"/>
                  </a:cubicBezTo>
                  <a:cubicBezTo>
                    <a:pt x="112" y="32"/>
                    <a:pt x="114" y="29"/>
                    <a:pt x="117" y="25"/>
                  </a:cubicBezTo>
                  <a:cubicBezTo>
                    <a:pt x="117" y="25"/>
                    <a:pt x="117" y="24"/>
                    <a:pt x="117" y="24"/>
                  </a:cubicBezTo>
                  <a:cubicBezTo>
                    <a:pt x="117" y="23"/>
                    <a:pt x="116" y="23"/>
                    <a:pt x="116" y="23"/>
                  </a:cubicBezTo>
                  <a:cubicBezTo>
                    <a:pt x="114" y="21"/>
                    <a:pt x="112" y="20"/>
                    <a:pt x="110" y="19"/>
                  </a:cubicBezTo>
                  <a:cubicBezTo>
                    <a:pt x="107" y="17"/>
                    <a:pt x="109" y="14"/>
                    <a:pt x="108" y="12"/>
                  </a:cubicBezTo>
                  <a:cubicBezTo>
                    <a:pt x="107" y="10"/>
                    <a:pt x="106" y="8"/>
                    <a:pt x="105" y="5"/>
                  </a:cubicBezTo>
                  <a:cubicBezTo>
                    <a:pt x="104" y="4"/>
                    <a:pt x="103" y="4"/>
                    <a:pt x="102" y="4"/>
                  </a:cubicBezTo>
                  <a:cubicBezTo>
                    <a:pt x="100" y="5"/>
                    <a:pt x="98" y="5"/>
                    <a:pt x="96" y="3"/>
                  </a:cubicBezTo>
                  <a:cubicBezTo>
                    <a:pt x="93" y="0"/>
                    <a:pt x="90" y="1"/>
                    <a:pt x="88" y="3"/>
                  </a:cubicBezTo>
                  <a:cubicBezTo>
                    <a:pt x="83" y="8"/>
                    <a:pt x="78" y="9"/>
                    <a:pt x="71" y="7"/>
                  </a:cubicBezTo>
                  <a:cubicBezTo>
                    <a:pt x="69" y="7"/>
                    <a:pt x="66" y="8"/>
                    <a:pt x="65" y="7"/>
                  </a:cubicBezTo>
                  <a:cubicBezTo>
                    <a:pt x="59" y="5"/>
                    <a:pt x="56" y="8"/>
                    <a:pt x="54" y="12"/>
                  </a:cubicBezTo>
                  <a:cubicBezTo>
                    <a:pt x="54" y="12"/>
                    <a:pt x="52" y="12"/>
                    <a:pt x="51" y="12"/>
                  </a:cubicBezTo>
                  <a:cubicBezTo>
                    <a:pt x="50" y="11"/>
                    <a:pt x="49" y="9"/>
                    <a:pt x="48" y="8"/>
                  </a:cubicBezTo>
                  <a:cubicBezTo>
                    <a:pt x="47" y="7"/>
                    <a:pt x="45" y="8"/>
                    <a:pt x="44" y="9"/>
                  </a:cubicBezTo>
                  <a:cubicBezTo>
                    <a:pt x="43" y="11"/>
                    <a:pt x="43" y="13"/>
                    <a:pt x="43" y="15"/>
                  </a:cubicBezTo>
                  <a:cubicBezTo>
                    <a:pt x="44" y="18"/>
                    <a:pt x="42" y="20"/>
                    <a:pt x="39" y="21"/>
                  </a:cubicBezTo>
                  <a:cubicBezTo>
                    <a:pt x="38" y="21"/>
                    <a:pt x="37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6" y="23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17"/>
                    <a:pt x="34" y="14"/>
                  </a:cubicBezTo>
                  <a:cubicBezTo>
                    <a:pt x="34" y="11"/>
                    <a:pt x="33" y="8"/>
                    <a:pt x="30" y="6"/>
                  </a:cubicBezTo>
                  <a:cubicBezTo>
                    <a:pt x="29" y="5"/>
                    <a:pt x="28" y="4"/>
                    <a:pt x="27" y="3"/>
                  </a:cubicBezTo>
                  <a:cubicBezTo>
                    <a:pt x="23" y="0"/>
                    <a:pt x="22" y="0"/>
                    <a:pt x="16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1" y="4"/>
                    <a:pt x="9" y="6"/>
                  </a:cubicBezTo>
                  <a:cubicBezTo>
                    <a:pt x="6" y="10"/>
                    <a:pt x="3" y="14"/>
                    <a:pt x="1" y="18"/>
                  </a:cubicBezTo>
                  <a:cubicBezTo>
                    <a:pt x="0" y="19"/>
                    <a:pt x="2" y="22"/>
                    <a:pt x="4" y="22"/>
                  </a:cubicBezTo>
                  <a:cubicBezTo>
                    <a:pt x="6" y="22"/>
                    <a:pt x="7" y="22"/>
                    <a:pt x="9" y="21"/>
                  </a:cubicBezTo>
                  <a:cubicBezTo>
                    <a:pt x="13" y="20"/>
                    <a:pt x="16" y="21"/>
                    <a:pt x="20" y="23"/>
                  </a:cubicBezTo>
                  <a:cubicBezTo>
                    <a:pt x="21" y="23"/>
                    <a:pt x="21" y="24"/>
                    <a:pt x="20" y="25"/>
                  </a:cubicBezTo>
                  <a:cubicBezTo>
                    <a:pt x="19" y="27"/>
                    <a:pt x="18" y="30"/>
                    <a:pt x="15" y="30"/>
                  </a:cubicBezTo>
                  <a:cubicBezTo>
                    <a:pt x="11" y="30"/>
                    <a:pt x="7" y="31"/>
                    <a:pt x="4" y="32"/>
                  </a:cubicBezTo>
                  <a:cubicBezTo>
                    <a:pt x="3" y="32"/>
                    <a:pt x="2" y="34"/>
                    <a:pt x="2" y="34"/>
                  </a:cubicBezTo>
                  <a:cubicBezTo>
                    <a:pt x="3" y="35"/>
                    <a:pt x="3" y="37"/>
                    <a:pt x="4" y="37"/>
                  </a:cubicBezTo>
                  <a:cubicBezTo>
                    <a:pt x="7" y="38"/>
                    <a:pt x="9" y="38"/>
                    <a:pt x="12" y="39"/>
                  </a:cubicBezTo>
                  <a:cubicBezTo>
                    <a:pt x="14" y="39"/>
                    <a:pt x="15" y="40"/>
                    <a:pt x="16" y="41"/>
                  </a:cubicBezTo>
                  <a:cubicBezTo>
                    <a:pt x="18" y="43"/>
                    <a:pt x="19" y="45"/>
                    <a:pt x="20" y="47"/>
                  </a:cubicBezTo>
                  <a:cubicBezTo>
                    <a:pt x="21" y="48"/>
                    <a:pt x="20" y="49"/>
                    <a:pt x="19" y="50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4" y="52"/>
                    <a:pt x="13" y="53"/>
                    <a:pt x="13" y="56"/>
                  </a:cubicBezTo>
                  <a:cubicBezTo>
                    <a:pt x="13" y="58"/>
                    <a:pt x="15" y="60"/>
                    <a:pt x="18" y="60"/>
                  </a:cubicBezTo>
                  <a:cubicBezTo>
                    <a:pt x="20" y="60"/>
                    <a:pt x="22" y="61"/>
                    <a:pt x="23" y="61"/>
                  </a:cubicBezTo>
                  <a:cubicBezTo>
                    <a:pt x="29" y="60"/>
                    <a:pt x="34" y="60"/>
                    <a:pt x="38" y="65"/>
                  </a:cubicBezTo>
                  <a:cubicBezTo>
                    <a:pt x="44" y="66"/>
                    <a:pt x="49" y="68"/>
                    <a:pt x="54" y="69"/>
                  </a:cubicBezTo>
                  <a:cubicBezTo>
                    <a:pt x="56" y="70"/>
                    <a:pt x="58" y="69"/>
                    <a:pt x="60" y="6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8489084" y="1568940"/>
              <a:ext cx="164866" cy="188419"/>
            </a:xfrm>
            <a:custGeom>
              <a:avLst/>
              <a:gdLst>
                <a:gd name="T0" fmla="*/ 74 w 77"/>
                <a:gd name="T1" fmla="*/ 17 h 88"/>
                <a:gd name="T2" fmla="*/ 76 w 77"/>
                <a:gd name="T3" fmla="*/ 11 h 88"/>
                <a:gd name="T4" fmla="*/ 71 w 77"/>
                <a:gd name="T5" fmla="*/ 7 h 88"/>
                <a:gd name="T6" fmla="*/ 60 w 77"/>
                <a:gd name="T7" fmla="*/ 6 h 88"/>
                <a:gd name="T8" fmla="*/ 54 w 77"/>
                <a:gd name="T9" fmla="*/ 5 h 88"/>
                <a:gd name="T10" fmla="*/ 54 w 77"/>
                <a:gd name="T11" fmla="*/ 4 h 88"/>
                <a:gd name="T12" fmla="*/ 54 w 77"/>
                <a:gd name="T13" fmla="*/ 4 h 88"/>
                <a:gd name="T14" fmla="*/ 54 w 77"/>
                <a:gd name="T15" fmla="*/ 5 h 88"/>
                <a:gd name="T16" fmla="*/ 51 w 77"/>
                <a:gd name="T17" fmla="*/ 1 h 88"/>
                <a:gd name="T18" fmla="*/ 47 w 77"/>
                <a:gd name="T19" fmla="*/ 0 h 88"/>
                <a:gd name="T20" fmla="*/ 39 w 77"/>
                <a:gd name="T21" fmla="*/ 2 h 88"/>
                <a:gd name="T22" fmla="*/ 35 w 77"/>
                <a:gd name="T23" fmla="*/ 4 h 88"/>
                <a:gd name="T24" fmla="*/ 27 w 77"/>
                <a:gd name="T25" fmla="*/ 12 h 88"/>
                <a:gd name="T26" fmla="*/ 26 w 77"/>
                <a:gd name="T27" fmla="*/ 16 h 88"/>
                <a:gd name="T28" fmla="*/ 28 w 77"/>
                <a:gd name="T29" fmla="*/ 21 h 88"/>
                <a:gd name="T30" fmla="*/ 27 w 77"/>
                <a:gd name="T31" fmla="*/ 35 h 88"/>
                <a:gd name="T32" fmla="*/ 22 w 77"/>
                <a:gd name="T33" fmla="*/ 36 h 88"/>
                <a:gd name="T34" fmla="*/ 17 w 77"/>
                <a:gd name="T35" fmla="*/ 26 h 88"/>
                <a:gd name="T36" fmla="*/ 12 w 77"/>
                <a:gd name="T37" fmla="*/ 23 h 88"/>
                <a:gd name="T38" fmla="*/ 1 w 77"/>
                <a:gd name="T39" fmla="*/ 33 h 88"/>
                <a:gd name="T40" fmla="*/ 0 w 77"/>
                <a:gd name="T41" fmla="*/ 45 h 88"/>
                <a:gd name="T42" fmla="*/ 3 w 77"/>
                <a:gd name="T43" fmla="*/ 49 h 88"/>
                <a:gd name="T44" fmla="*/ 10 w 77"/>
                <a:gd name="T45" fmla="*/ 57 h 88"/>
                <a:gd name="T46" fmla="*/ 15 w 77"/>
                <a:gd name="T47" fmla="*/ 77 h 88"/>
                <a:gd name="T48" fmla="*/ 20 w 77"/>
                <a:gd name="T49" fmla="*/ 86 h 88"/>
                <a:gd name="T50" fmla="*/ 25 w 77"/>
                <a:gd name="T51" fmla="*/ 87 h 88"/>
                <a:gd name="T52" fmla="*/ 33 w 77"/>
                <a:gd name="T53" fmla="*/ 81 h 88"/>
                <a:gd name="T54" fmla="*/ 42 w 77"/>
                <a:gd name="T55" fmla="*/ 78 h 88"/>
                <a:gd name="T56" fmla="*/ 51 w 77"/>
                <a:gd name="T57" fmla="*/ 74 h 88"/>
                <a:gd name="T58" fmla="*/ 54 w 77"/>
                <a:gd name="T59" fmla="*/ 70 h 88"/>
                <a:gd name="T60" fmla="*/ 62 w 77"/>
                <a:gd name="T61" fmla="*/ 57 h 88"/>
                <a:gd name="T62" fmla="*/ 65 w 77"/>
                <a:gd name="T63" fmla="*/ 47 h 88"/>
                <a:gd name="T64" fmla="*/ 62 w 77"/>
                <a:gd name="T65" fmla="*/ 39 h 88"/>
                <a:gd name="T66" fmla="*/ 56 w 77"/>
                <a:gd name="T67" fmla="*/ 33 h 88"/>
                <a:gd name="T68" fmla="*/ 56 w 77"/>
                <a:gd name="T69" fmla="*/ 30 h 88"/>
                <a:gd name="T70" fmla="*/ 65 w 77"/>
                <a:gd name="T71" fmla="*/ 27 h 88"/>
                <a:gd name="T72" fmla="*/ 69 w 77"/>
                <a:gd name="T73" fmla="*/ 22 h 88"/>
                <a:gd name="T74" fmla="*/ 74 w 77"/>
                <a:gd name="T7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8">
                  <a:moveTo>
                    <a:pt x="74" y="17"/>
                  </a:moveTo>
                  <a:cubicBezTo>
                    <a:pt x="76" y="16"/>
                    <a:pt x="77" y="13"/>
                    <a:pt x="76" y="11"/>
                  </a:cubicBezTo>
                  <a:cubicBezTo>
                    <a:pt x="75" y="9"/>
                    <a:pt x="74" y="8"/>
                    <a:pt x="71" y="7"/>
                  </a:cubicBezTo>
                  <a:cubicBezTo>
                    <a:pt x="68" y="7"/>
                    <a:pt x="64" y="7"/>
                    <a:pt x="60" y="6"/>
                  </a:cubicBezTo>
                  <a:cubicBezTo>
                    <a:pt x="58" y="6"/>
                    <a:pt x="56" y="5"/>
                    <a:pt x="54" y="5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4"/>
                    <a:pt x="52" y="2"/>
                    <a:pt x="51" y="1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4" y="0"/>
                    <a:pt x="41" y="1"/>
                    <a:pt x="39" y="2"/>
                  </a:cubicBezTo>
                  <a:cubicBezTo>
                    <a:pt x="37" y="2"/>
                    <a:pt x="35" y="3"/>
                    <a:pt x="35" y="4"/>
                  </a:cubicBezTo>
                  <a:cubicBezTo>
                    <a:pt x="33" y="8"/>
                    <a:pt x="30" y="10"/>
                    <a:pt x="27" y="12"/>
                  </a:cubicBezTo>
                  <a:cubicBezTo>
                    <a:pt x="26" y="13"/>
                    <a:pt x="26" y="15"/>
                    <a:pt x="26" y="16"/>
                  </a:cubicBezTo>
                  <a:cubicBezTo>
                    <a:pt x="27" y="18"/>
                    <a:pt x="27" y="19"/>
                    <a:pt x="28" y="21"/>
                  </a:cubicBezTo>
                  <a:cubicBezTo>
                    <a:pt x="31" y="26"/>
                    <a:pt x="30" y="31"/>
                    <a:pt x="27" y="35"/>
                  </a:cubicBezTo>
                  <a:cubicBezTo>
                    <a:pt x="26" y="37"/>
                    <a:pt x="23" y="37"/>
                    <a:pt x="22" y="36"/>
                  </a:cubicBezTo>
                  <a:cubicBezTo>
                    <a:pt x="20" y="33"/>
                    <a:pt x="19" y="30"/>
                    <a:pt x="17" y="26"/>
                  </a:cubicBezTo>
                  <a:cubicBezTo>
                    <a:pt x="16" y="24"/>
                    <a:pt x="14" y="23"/>
                    <a:pt x="12" y="23"/>
                  </a:cubicBezTo>
                  <a:cubicBezTo>
                    <a:pt x="6" y="24"/>
                    <a:pt x="2" y="27"/>
                    <a:pt x="1" y="33"/>
                  </a:cubicBezTo>
                  <a:cubicBezTo>
                    <a:pt x="1" y="37"/>
                    <a:pt x="0" y="41"/>
                    <a:pt x="0" y="45"/>
                  </a:cubicBezTo>
                  <a:cubicBezTo>
                    <a:pt x="0" y="47"/>
                    <a:pt x="1" y="48"/>
                    <a:pt x="3" y="49"/>
                  </a:cubicBezTo>
                  <a:cubicBezTo>
                    <a:pt x="7" y="50"/>
                    <a:pt x="9" y="53"/>
                    <a:pt x="10" y="57"/>
                  </a:cubicBezTo>
                  <a:cubicBezTo>
                    <a:pt x="12" y="63"/>
                    <a:pt x="15" y="70"/>
                    <a:pt x="15" y="77"/>
                  </a:cubicBezTo>
                  <a:cubicBezTo>
                    <a:pt x="15" y="80"/>
                    <a:pt x="17" y="84"/>
                    <a:pt x="20" y="86"/>
                  </a:cubicBezTo>
                  <a:cubicBezTo>
                    <a:pt x="21" y="88"/>
                    <a:pt x="24" y="88"/>
                    <a:pt x="25" y="87"/>
                  </a:cubicBezTo>
                  <a:cubicBezTo>
                    <a:pt x="28" y="85"/>
                    <a:pt x="30" y="82"/>
                    <a:pt x="33" y="81"/>
                  </a:cubicBezTo>
                  <a:cubicBezTo>
                    <a:pt x="36" y="79"/>
                    <a:pt x="39" y="79"/>
                    <a:pt x="42" y="78"/>
                  </a:cubicBezTo>
                  <a:cubicBezTo>
                    <a:pt x="45" y="77"/>
                    <a:pt x="48" y="75"/>
                    <a:pt x="51" y="74"/>
                  </a:cubicBezTo>
                  <a:cubicBezTo>
                    <a:pt x="52" y="73"/>
                    <a:pt x="53" y="72"/>
                    <a:pt x="54" y="70"/>
                  </a:cubicBezTo>
                  <a:cubicBezTo>
                    <a:pt x="56" y="65"/>
                    <a:pt x="58" y="61"/>
                    <a:pt x="62" y="57"/>
                  </a:cubicBezTo>
                  <a:cubicBezTo>
                    <a:pt x="65" y="54"/>
                    <a:pt x="66" y="50"/>
                    <a:pt x="65" y="47"/>
                  </a:cubicBezTo>
                  <a:cubicBezTo>
                    <a:pt x="64" y="44"/>
                    <a:pt x="63" y="42"/>
                    <a:pt x="62" y="39"/>
                  </a:cubicBezTo>
                  <a:cubicBezTo>
                    <a:pt x="61" y="36"/>
                    <a:pt x="59" y="34"/>
                    <a:pt x="56" y="33"/>
                  </a:cubicBezTo>
                  <a:cubicBezTo>
                    <a:pt x="54" y="32"/>
                    <a:pt x="55" y="31"/>
                    <a:pt x="56" y="30"/>
                  </a:cubicBezTo>
                  <a:cubicBezTo>
                    <a:pt x="59" y="29"/>
                    <a:pt x="62" y="28"/>
                    <a:pt x="65" y="27"/>
                  </a:cubicBezTo>
                  <a:cubicBezTo>
                    <a:pt x="67" y="26"/>
                    <a:pt x="69" y="24"/>
                    <a:pt x="69" y="22"/>
                  </a:cubicBezTo>
                  <a:cubicBezTo>
                    <a:pt x="69" y="19"/>
                    <a:pt x="72" y="18"/>
                    <a:pt x="74" y="1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9319756" y="2982985"/>
              <a:ext cx="271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9144019" y="2840765"/>
              <a:ext cx="184795" cy="184795"/>
            </a:xfrm>
            <a:custGeom>
              <a:avLst/>
              <a:gdLst>
                <a:gd name="T0" fmla="*/ 78 w 86"/>
                <a:gd name="T1" fmla="*/ 43 h 86"/>
                <a:gd name="T2" fmla="*/ 77 w 86"/>
                <a:gd name="T3" fmla="*/ 38 h 86"/>
                <a:gd name="T4" fmla="*/ 74 w 86"/>
                <a:gd name="T5" fmla="*/ 35 h 86"/>
                <a:gd name="T6" fmla="*/ 69 w 86"/>
                <a:gd name="T7" fmla="*/ 34 h 86"/>
                <a:gd name="T8" fmla="*/ 65 w 86"/>
                <a:gd name="T9" fmla="*/ 36 h 86"/>
                <a:gd name="T10" fmla="*/ 54 w 86"/>
                <a:gd name="T11" fmla="*/ 37 h 86"/>
                <a:gd name="T12" fmla="*/ 51 w 86"/>
                <a:gd name="T13" fmla="*/ 32 h 86"/>
                <a:gd name="T14" fmla="*/ 52 w 86"/>
                <a:gd name="T15" fmla="*/ 31 h 86"/>
                <a:gd name="T16" fmla="*/ 47 w 86"/>
                <a:gd name="T17" fmla="*/ 25 h 86"/>
                <a:gd name="T18" fmla="*/ 43 w 86"/>
                <a:gd name="T19" fmla="*/ 25 h 86"/>
                <a:gd name="T20" fmla="*/ 43 w 86"/>
                <a:gd name="T21" fmla="*/ 25 h 86"/>
                <a:gd name="T22" fmla="*/ 42 w 86"/>
                <a:gd name="T23" fmla="*/ 26 h 86"/>
                <a:gd name="T24" fmla="*/ 42 w 86"/>
                <a:gd name="T25" fmla="*/ 25 h 86"/>
                <a:gd name="T26" fmla="*/ 43 w 86"/>
                <a:gd name="T27" fmla="*/ 25 h 86"/>
                <a:gd name="T28" fmla="*/ 51 w 86"/>
                <a:gd name="T29" fmla="*/ 14 h 86"/>
                <a:gd name="T30" fmla="*/ 59 w 86"/>
                <a:gd name="T31" fmla="*/ 4 h 86"/>
                <a:gd name="T32" fmla="*/ 59 w 86"/>
                <a:gd name="T33" fmla="*/ 1 h 86"/>
                <a:gd name="T34" fmla="*/ 55 w 86"/>
                <a:gd name="T35" fmla="*/ 0 h 86"/>
                <a:gd name="T36" fmla="*/ 41 w 86"/>
                <a:gd name="T37" fmla="*/ 8 h 86"/>
                <a:gd name="T38" fmla="*/ 20 w 86"/>
                <a:gd name="T39" fmla="*/ 36 h 86"/>
                <a:gd name="T40" fmla="*/ 8 w 86"/>
                <a:gd name="T41" fmla="*/ 47 h 86"/>
                <a:gd name="T42" fmla="*/ 7 w 86"/>
                <a:gd name="T43" fmla="*/ 51 h 86"/>
                <a:gd name="T44" fmla="*/ 6 w 86"/>
                <a:gd name="T45" fmla="*/ 56 h 86"/>
                <a:gd name="T46" fmla="*/ 1 w 86"/>
                <a:gd name="T47" fmla="*/ 62 h 86"/>
                <a:gd name="T48" fmla="*/ 3 w 86"/>
                <a:gd name="T49" fmla="*/ 66 h 86"/>
                <a:gd name="T50" fmla="*/ 7 w 86"/>
                <a:gd name="T51" fmla="*/ 67 h 86"/>
                <a:gd name="T52" fmla="*/ 23 w 86"/>
                <a:gd name="T53" fmla="*/ 68 h 86"/>
                <a:gd name="T54" fmla="*/ 36 w 86"/>
                <a:gd name="T55" fmla="*/ 68 h 86"/>
                <a:gd name="T56" fmla="*/ 49 w 86"/>
                <a:gd name="T57" fmla="*/ 71 h 86"/>
                <a:gd name="T58" fmla="*/ 49 w 86"/>
                <a:gd name="T59" fmla="*/ 72 h 86"/>
                <a:gd name="T60" fmla="*/ 44 w 86"/>
                <a:gd name="T61" fmla="*/ 77 h 86"/>
                <a:gd name="T62" fmla="*/ 44 w 86"/>
                <a:gd name="T63" fmla="*/ 80 h 86"/>
                <a:gd name="T64" fmla="*/ 47 w 86"/>
                <a:gd name="T65" fmla="*/ 81 h 86"/>
                <a:gd name="T66" fmla="*/ 52 w 86"/>
                <a:gd name="T67" fmla="*/ 78 h 86"/>
                <a:gd name="T68" fmla="*/ 64 w 86"/>
                <a:gd name="T69" fmla="*/ 70 h 86"/>
                <a:gd name="T70" fmla="*/ 65 w 86"/>
                <a:gd name="T71" fmla="*/ 71 h 86"/>
                <a:gd name="T72" fmla="*/ 64 w 86"/>
                <a:gd name="T73" fmla="*/ 78 h 86"/>
                <a:gd name="T74" fmla="*/ 65 w 86"/>
                <a:gd name="T75" fmla="*/ 81 h 86"/>
                <a:gd name="T76" fmla="*/ 75 w 86"/>
                <a:gd name="T77" fmla="*/ 86 h 86"/>
                <a:gd name="T78" fmla="*/ 80 w 86"/>
                <a:gd name="T79" fmla="*/ 83 h 86"/>
                <a:gd name="T80" fmla="*/ 85 w 86"/>
                <a:gd name="T81" fmla="*/ 73 h 86"/>
                <a:gd name="T82" fmla="*/ 83 w 86"/>
                <a:gd name="T83" fmla="*/ 66 h 86"/>
                <a:gd name="T84" fmla="*/ 82 w 86"/>
                <a:gd name="T85" fmla="*/ 67 h 86"/>
                <a:gd name="T86" fmla="*/ 81 w 86"/>
                <a:gd name="T87" fmla="*/ 68 h 86"/>
                <a:gd name="T88" fmla="*/ 81 w 86"/>
                <a:gd name="T89" fmla="*/ 67 h 86"/>
                <a:gd name="T90" fmla="*/ 82 w 86"/>
                <a:gd name="T91" fmla="*/ 67 h 86"/>
                <a:gd name="T92" fmla="*/ 82 w 86"/>
                <a:gd name="T93" fmla="*/ 66 h 86"/>
                <a:gd name="T94" fmla="*/ 75 w 86"/>
                <a:gd name="T95" fmla="*/ 64 h 86"/>
                <a:gd name="T96" fmla="*/ 74 w 86"/>
                <a:gd name="T97" fmla="*/ 62 h 86"/>
                <a:gd name="T98" fmla="*/ 76 w 86"/>
                <a:gd name="T99" fmla="*/ 58 h 86"/>
                <a:gd name="T100" fmla="*/ 81 w 86"/>
                <a:gd name="T101" fmla="*/ 54 h 86"/>
                <a:gd name="T102" fmla="*/ 81 w 86"/>
                <a:gd name="T103" fmla="*/ 52 h 86"/>
                <a:gd name="T104" fmla="*/ 78 w 86"/>
                <a:gd name="T105" fmla="*/ 51 h 86"/>
                <a:gd name="T106" fmla="*/ 74 w 86"/>
                <a:gd name="T107" fmla="*/ 51 h 86"/>
                <a:gd name="T108" fmla="*/ 75 w 86"/>
                <a:gd name="T109" fmla="*/ 46 h 86"/>
                <a:gd name="T110" fmla="*/ 78 w 86"/>
                <a:gd name="T11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86">
                  <a:moveTo>
                    <a:pt x="78" y="43"/>
                  </a:moveTo>
                  <a:cubicBezTo>
                    <a:pt x="78" y="41"/>
                    <a:pt x="78" y="40"/>
                    <a:pt x="77" y="38"/>
                  </a:cubicBezTo>
                  <a:cubicBezTo>
                    <a:pt x="76" y="37"/>
                    <a:pt x="75" y="36"/>
                    <a:pt x="74" y="35"/>
                  </a:cubicBezTo>
                  <a:cubicBezTo>
                    <a:pt x="72" y="34"/>
                    <a:pt x="71" y="33"/>
                    <a:pt x="69" y="34"/>
                  </a:cubicBezTo>
                  <a:cubicBezTo>
                    <a:pt x="68" y="35"/>
                    <a:pt x="66" y="35"/>
                    <a:pt x="65" y="36"/>
                  </a:cubicBezTo>
                  <a:cubicBezTo>
                    <a:pt x="61" y="38"/>
                    <a:pt x="58" y="38"/>
                    <a:pt x="54" y="37"/>
                  </a:cubicBezTo>
                  <a:cubicBezTo>
                    <a:pt x="52" y="36"/>
                    <a:pt x="51" y="35"/>
                    <a:pt x="51" y="32"/>
                  </a:cubicBezTo>
                  <a:cubicBezTo>
                    <a:pt x="51" y="32"/>
                    <a:pt x="52" y="31"/>
                    <a:pt x="52" y="31"/>
                  </a:cubicBezTo>
                  <a:cubicBezTo>
                    <a:pt x="52" y="28"/>
                    <a:pt x="50" y="26"/>
                    <a:pt x="47" y="25"/>
                  </a:cubicBezTo>
                  <a:cubicBezTo>
                    <a:pt x="46" y="25"/>
                    <a:pt x="44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5" y="21"/>
                    <a:pt x="48" y="17"/>
                    <a:pt x="51" y="14"/>
                  </a:cubicBezTo>
                  <a:cubicBezTo>
                    <a:pt x="55" y="11"/>
                    <a:pt x="56" y="7"/>
                    <a:pt x="59" y="4"/>
                  </a:cubicBezTo>
                  <a:cubicBezTo>
                    <a:pt x="59" y="3"/>
                    <a:pt x="59" y="2"/>
                    <a:pt x="59" y="1"/>
                  </a:cubicBezTo>
                  <a:cubicBezTo>
                    <a:pt x="59" y="0"/>
                    <a:pt x="56" y="0"/>
                    <a:pt x="55" y="0"/>
                  </a:cubicBezTo>
                  <a:cubicBezTo>
                    <a:pt x="49" y="1"/>
                    <a:pt x="44" y="4"/>
                    <a:pt x="41" y="8"/>
                  </a:cubicBezTo>
                  <a:cubicBezTo>
                    <a:pt x="33" y="16"/>
                    <a:pt x="26" y="26"/>
                    <a:pt x="20" y="36"/>
                  </a:cubicBezTo>
                  <a:cubicBezTo>
                    <a:pt x="17" y="41"/>
                    <a:pt x="14" y="45"/>
                    <a:pt x="8" y="47"/>
                  </a:cubicBezTo>
                  <a:cubicBezTo>
                    <a:pt x="6" y="48"/>
                    <a:pt x="6" y="50"/>
                    <a:pt x="7" y="51"/>
                  </a:cubicBezTo>
                  <a:cubicBezTo>
                    <a:pt x="9" y="53"/>
                    <a:pt x="8" y="55"/>
                    <a:pt x="6" y="56"/>
                  </a:cubicBezTo>
                  <a:cubicBezTo>
                    <a:pt x="4" y="58"/>
                    <a:pt x="3" y="60"/>
                    <a:pt x="1" y="62"/>
                  </a:cubicBezTo>
                  <a:cubicBezTo>
                    <a:pt x="0" y="63"/>
                    <a:pt x="1" y="66"/>
                    <a:pt x="3" y="66"/>
                  </a:cubicBezTo>
                  <a:cubicBezTo>
                    <a:pt x="4" y="66"/>
                    <a:pt x="6" y="67"/>
                    <a:pt x="7" y="67"/>
                  </a:cubicBezTo>
                  <a:cubicBezTo>
                    <a:pt x="13" y="67"/>
                    <a:pt x="18" y="66"/>
                    <a:pt x="23" y="68"/>
                  </a:cubicBezTo>
                  <a:cubicBezTo>
                    <a:pt x="28" y="69"/>
                    <a:pt x="32" y="69"/>
                    <a:pt x="36" y="68"/>
                  </a:cubicBezTo>
                  <a:cubicBezTo>
                    <a:pt x="41" y="67"/>
                    <a:pt x="45" y="70"/>
                    <a:pt x="49" y="71"/>
                  </a:cubicBezTo>
                  <a:cubicBezTo>
                    <a:pt x="49" y="71"/>
                    <a:pt x="49" y="72"/>
                    <a:pt x="49" y="72"/>
                  </a:cubicBezTo>
                  <a:cubicBezTo>
                    <a:pt x="47" y="74"/>
                    <a:pt x="46" y="75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1"/>
                    <a:pt x="47" y="81"/>
                  </a:cubicBezTo>
                  <a:cubicBezTo>
                    <a:pt x="49" y="81"/>
                    <a:pt x="51" y="80"/>
                    <a:pt x="52" y="78"/>
                  </a:cubicBezTo>
                  <a:cubicBezTo>
                    <a:pt x="55" y="74"/>
                    <a:pt x="61" y="73"/>
                    <a:pt x="64" y="70"/>
                  </a:cubicBezTo>
                  <a:cubicBezTo>
                    <a:pt x="64" y="70"/>
                    <a:pt x="65" y="70"/>
                    <a:pt x="65" y="71"/>
                  </a:cubicBezTo>
                  <a:cubicBezTo>
                    <a:pt x="65" y="73"/>
                    <a:pt x="64" y="76"/>
                    <a:pt x="64" y="78"/>
                  </a:cubicBezTo>
                  <a:cubicBezTo>
                    <a:pt x="64" y="79"/>
                    <a:pt x="64" y="81"/>
                    <a:pt x="65" y="81"/>
                  </a:cubicBezTo>
                  <a:cubicBezTo>
                    <a:pt x="68" y="83"/>
                    <a:pt x="71" y="85"/>
                    <a:pt x="75" y="86"/>
                  </a:cubicBezTo>
                  <a:cubicBezTo>
                    <a:pt x="77" y="86"/>
                    <a:pt x="80" y="85"/>
                    <a:pt x="80" y="83"/>
                  </a:cubicBezTo>
                  <a:cubicBezTo>
                    <a:pt x="82" y="80"/>
                    <a:pt x="83" y="76"/>
                    <a:pt x="85" y="73"/>
                  </a:cubicBezTo>
                  <a:cubicBezTo>
                    <a:pt x="86" y="70"/>
                    <a:pt x="84" y="68"/>
                    <a:pt x="83" y="66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7"/>
                    <a:pt x="81" y="67"/>
                    <a:pt x="81" y="68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4"/>
                    <a:pt x="78" y="64"/>
                    <a:pt x="75" y="64"/>
                  </a:cubicBezTo>
                  <a:cubicBezTo>
                    <a:pt x="74" y="64"/>
                    <a:pt x="74" y="63"/>
                    <a:pt x="74" y="62"/>
                  </a:cubicBezTo>
                  <a:cubicBezTo>
                    <a:pt x="75" y="61"/>
                    <a:pt x="75" y="59"/>
                    <a:pt x="76" y="58"/>
                  </a:cubicBezTo>
                  <a:cubicBezTo>
                    <a:pt x="78" y="57"/>
                    <a:pt x="79" y="55"/>
                    <a:pt x="81" y="54"/>
                  </a:cubicBezTo>
                  <a:cubicBezTo>
                    <a:pt x="81" y="53"/>
                    <a:pt x="81" y="53"/>
                    <a:pt x="81" y="52"/>
                  </a:cubicBezTo>
                  <a:cubicBezTo>
                    <a:pt x="81" y="51"/>
                    <a:pt x="80" y="51"/>
                    <a:pt x="78" y="51"/>
                  </a:cubicBezTo>
                  <a:cubicBezTo>
                    <a:pt x="77" y="51"/>
                    <a:pt x="75" y="52"/>
                    <a:pt x="74" y="51"/>
                  </a:cubicBezTo>
                  <a:cubicBezTo>
                    <a:pt x="73" y="49"/>
                    <a:pt x="74" y="48"/>
                    <a:pt x="75" y="46"/>
                  </a:cubicBezTo>
                  <a:cubicBezTo>
                    <a:pt x="76" y="45"/>
                    <a:pt x="77" y="44"/>
                    <a:pt x="78" y="4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/>
          </p:nvSpPr>
          <p:spPr bwMode="auto">
            <a:xfrm>
              <a:off x="8219138" y="1195727"/>
              <a:ext cx="218312" cy="115950"/>
            </a:xfrm>
            <a:custGeom>
              <a:avLst/>
              <a:gdLst>
                <a:gd name="T0" fmla="*/ 2 w 102"/>
                <a:gd name="T1" fmla="*/ 43 h 54"/>
                <a:gd name="T2" fmla="*/ 13 w 102"/>
                <a:gd name="T3" fmla="*/ 47 h 54"/>
                <a:gd name="T4" fmla="*/ 19 w 102"/>
                <a:gd name="T5" fmla="*/ 52 h 54"/>
                <a:gd name="T6" fmla="*/ 27 w 102"/>
                <a:gd name="T7" fmla="*/ 53 h 54"/>
                <a:gd name="T8" fmla="*/ 35 w 102"/>
                <a:gd name="T9" fmla="*/ 47 h 54"/>
                <a:gd name="T10" fmla="*/ 38 w 102"/>
                <a:gd name="T11" fmla="*/ 47 h 54"/>
                <a:gd name="T12" fmla="*/ 42 w 102"/>
                <a:gd name="T13" fmla="*/ 46 h 54"/>
                <a:gd name="T14" fmla="*/ 50 w 102"/>
                <a:gd name="T15" fmla="*/ 36 h 54"/>
                <a:gd name="T16" fmla="*/ 59 w 102"/>
                <a:gd name="T17" fmla="*/ 27 h 54"/>
                <a:gd name="T18" fmla="*/ 61 w 102"/>
                <a:gd name="T19" fmla="*/ 27 h 54"/>
                <a:gd name="T20" fmla="*/ 61 w 102"/>
                <a:gd name="T21" fmla="*/ 31 h 54"/>
                <a:gd name="T22" fmla="*/ 55 w 102"/>
                <a:gd name="T23" fmla="*/ 41 h 54"/>
                <a:gd name="T24" fmla="*/ 55 w 102"/>
                <a:gd name="T25" fmla="*/ 47 h 54"/>
                <a:gd name="T26" fmla="*/ 60 w 102"/>
                <a:gd name="T27" fmla="*/ 49 h 54"/>
                <a:gd name="T28" fmla="*/ 64 w 102"/>
                <a:gd name="T29" fmla="*/ 46 h 54"/>
                <a:gd name="T30" fmla="*/ 73 w 102"/>
                <a:gd name="T31" fmla="*/ 41 h 54"/>
                <a:gd name="T32" fmla="*/ 78 w 102"/>
                <a:gd name="T33" fmla="*/ 39 h 54"/>
                <a:gd name="T34" fmla="*/ 81 w 102"/>
                <a:gd name="T35" fmla="*/ 36 h 54"/>
                <a:gd name="T36" fmla="*/ 92 w 102"/>
                <a:gd name="T37" fmla="*/ 21 h 54"/>
                <a:gd name="T38" fmla="*/ 95 w 102"/>
                <a:gd name="T39" fmla="*/ 18 h 54"/>
                <a:gd name="T40" fmla="*/ 100 w 102"/>
                <a:gd name="T41" fmla="*/ 16 h 54"/>
                <a:gd name="T42" fmla="*/ 102 w 102"/>
                <a:gd name="T43" fmla="*/ 12 h 54"/>
                <a:gd name="T44" fmla="*/ 102 w 102"/>
                <a:gd name="T45" fmla="*/ 6 h 54"/>
                <a:gd name="T46" fmla="*/ 99 w 102"/>
                <a:gd name="T47" fmla="*/ 1 h 54"/>
                <a:gd name="T48" fmla="*/ 95 w 102"/>
                <a:gd name="T49" fmla="*/ 3 h 54"/>
                <a:gd name="T50" fmla="*/ 89 w 102"/>
                <a:gd name="T51" fmla="*/ 5 h 54"/>
                <a:gd name="T52" fmla="*/ 75 w 102"/>
                <a:gd name="T53" fmla="*/ 1 h 54"/>
                <a:gd name="T54" fmla="*/ 66 w 102"/>
                <a:gd name="T55" fmla="*/ 3 h 54"/>
                <a:gd name="T56" fmla="*/ 30 w 102"/>
                <a:gd name="T57" fmla="*/ 21 h 54"/>
                <a:gd name="T58" fmla="*/ 21 w 102"/>
                <a:gd name="T59" fmla="*/ 24 h 54"/>
                <a:gd name="T60" fmla="*/ 6 w 102"/>
                <a:gd name="T61" fmla="*/ 30 h 54"/>
                <a:gd name="T62" fmla="*/ 0 w 102"/>
                <a:gd name="T63" fmla="*/ 41 h 54"/>
                <a:gd name="T64" fmla="*/ 2 w 102"/>
                <a:gd name="T65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54">
                  <a:moveTo>
                    <a:pt x="2" y="43"/>
                  </a:moveTo>
                  <a:cubicBezTo>
                    <a:pt x="8" y="44"/>
                    <a:pt x="10" y="45"/>
                    <a:pt x="13" y="47"/>
                  </a:cubicBezTo>
                  <a:cubicBezTo>
                    <a:pt x="16" y="48"/>
                    <a:pt x="18" y="50"/>
                    <a:pt x="19" y="52"/>
                  </a:cubicBezTo>
                  <a:cubicBezTo>
                    <a:pt x="21" y="54"/>
                    <a:pt x="25" y="54"/>
                    <a:pt x="27" y="53"/>
                  </a:cubicBezTo>
                  <a:cubicBezTo>
                    <a:pt x="30" y="51"/>
                    <a:pt x="32" y="49"/>
                    <a:pt x="35" y="47"/>
                  </a:cubicBezTo>
                  <a:cubicBezTo>
                    <a:pt x="35" y="47"/>
                    <a:pt x="37" y="47"/>
                    <a:pt x="38" y="47"/>
                  </a:cubicBezTo>
                  <a:cubicBezTo>
                    <a:pt x="39" y="48"/>
                    <a:pt x="41" y="48"/>
                    <a:pt x="42" y="46"/>
                  </a:cubicBezTo>
                  <a:cubicBezTo>
                    <a:pt x="45" y="43"/>
                    <a:pt x="47" y="39"/>
                    <a:pt x="50" y="36"/>
                  </a:cubicBezTo>
                  <a:cubicBezTo>
                    <a:pt x="52" y="33"/>
                    <a:pt x="56" y="30"/>
                    <a:pt x="59" y="27"/>
                  </a:cubicBezTo>
                  <a:cubicBezTo>
                    <a:pt x="59" y="27"/>
                    <a:pt x="60" y="27"/>
                    <a:pt x="61" y="27"/>
                  </a:cubicBezTo>
                  <a:cubicBezTo>
                    <a:pt x="63" y="26"/>
                    <a:pt x="63" y="28"/>
                    <a:pt x="61" y="31"/>
                  </a:cubicBezTo>
                  <a:cubicBezTo>
                    <a:pt x="59" y="34"/>
                    <a:pt x="57" y="38"/>
                    <a:pt x="55" y="41"/>
                  </a:cubicBezTo>
                  <a:cubicBezTo>
                    <a:pt x="53" y="43"/>
                    <a:pt x="54" y="45"/>
                    <a:pt x="55" y="47"/>
                  </a:cubicBezTo>
                  <a:cubicBezTo>
                    <a:pt x="55" y="49"/>
                    <a:pt x="59" y="50"/>
                    <a:pt x="60" y="49"/>
                  </a:cubicBezTo>
                  <a:cubicBezTo>
                    <a:pt x="61" y="48"/>
                    <a:pt x="63" y="48"/>
                    <a:pt x="64" y="46"/>
                  </a:cubicBezTo>
                  <a:cubicBezTo>
                    <a:pt x="66" y="43"/>
                    <a:pt x="69" y="41"/>
                    <a:pt x="73" y="41"/>
                  </a:cubicBezTo>
                  <a:cubicBezTo>
                    <a:pt x="74" y="40"/>
                    <a:pt x="76" y="40"/>
                    <a:pt x="78" y="39"/>
                  </a:cubicBezTo>
                  <a:cubicBezTo>
                    <a:pt x="79" y="38"/>
                    <a:pt x="81" y="38"/>
                    <a:pt x="81" y="36"/>
                  </a:cubicBezTo>
                  <a:cubicBezTo>
                    <a:pt x="84" y="31"/>
                    <a:pt x="91" y="28"/>
                    <a:pt x="92" y="21"/>
                  </a:cubicBezTo>
                  <a:cubicBezTo>
                    <a:pt x="92" y="20"/>
                    <a:pt x="94" y="19"/>
                    <a:pt x="95" y="18"/>
                  </a:cubicBezTo>
                  <a:cubicBezTo>
                    <a:pt x="97" y="17"/>
                    <a:pt x="98" y="16"/>
                    <a:pt x="100" y="16"/>
                  </a:cubicBezTo>
                  <a:cubicBezTo>
                    <a:pt x="101" y="15"/>
                    <a:pt x="102" y="13"/>
                    <a:pt x="102" y="12"/>
                  </a:cubicBezTo>
                  <a:cubicBezTo>
                    <a:pt x="102" y="10"/>
                    <a:pt x="102" y="8"/>
                    <a:pt x="102" y="6"/>
                  </a:cubicBezTo>
                  <a:cubicBezTo>
                    <a:pt x="102" y="3"/>
                    <a:pt x="100" y="1"/>
                    <a:pt x="99" y="1"/>
                  </a:cubicBezTo>
                  <a:cubicBezTo>
                    <a:pt x="97" y="1"/>
                    <a:pt x="96" y="2"/>
                    <a:pt x="95" y="3"/>
                  </a:cubicBezTo>
                  <a:cubicBezTo>
                    <a:pt x="93" y="5"/>
                    <a:pt x="91" y="6"/>
                    <a:pt x="89" y="5"/>
                  </a:cubicBezTo>
                  <a:cubicBezTo>
                    <a:pt x="84" y="1"/>
                    <a:pt x="79" y="2"/>
                    <a:pt x="75" y="1"/>
                  </a:cubicBezTo>
                  <a:cubicBezTo>
                    <a:pt x="72" y="0"/>
                    <a:pt x="69" y="1"/>
                    <a:pt x="66" y="3"/>
                  </a:cubicBezTo>
                  <a:cubicBezTo>
                    <a:pt x="55" y="10"/>
                    <a:pt x="43" y="17"/>
                    <a:pt x="30" y="21"/>
                  </a:cubicBezTo>
                  <a:cubicBezTo>
                    <a:pt x="26" y="21"/>
                    <a:pt x="24" y="24"/>
                    <a:pt x="21" y="24"/>
                  </a:cubicBezTo>
                  <a:cubicBezTo>
                    <a:pt x="15" y="25"/>
                    <a:pt x="10" y="27"/>
                    <a:pt x="6" y="30"/>
                  </a:cubicBezTo>
                  <a:cubicBezTo>
                    <a:pt x="1" y="33"/>
                    <a:pt x="0" y="37"/>
                    <a:pt x="0" y="41"/>
                  </a:cubicBezTo>
                  <a:cubicBezTo>
                    <a:pt x="0" y="41"/>
                    <a:pt x="1" y="43"/>
                    <a:pt x="2" y="4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/>
          </p:nvSpPr>
          <p:spPr bwMode="auto">
            <a:xfrm>
              <a:off x="8602316" y="1346099"/>
              <a:ext cx="150372" cy="155808"/>
            </a:xfrm>
            <a:custGeom>
              <a:avLst/>
              <a:gdLst>
                <a:gd name="T0" fmla="*/ 8 w 70"/>
                <a:gd name="T1" fmla="*/ 1 h 73"/>
                <a:gd name="T2" fmla="*/ 5 w 70"/>
                <a:gd name="T3" fmla="*/ 7 h 73"/>
                <a:gd name="T4" fmla="*/ 1 w 70"/>
                <a:gd name="T5" fmla="*/ 17 h 73"/>
                <a:gd name="T6" fmla="*/ 0 w 70"/>
                <a:gd name="T7" fmla="*/ 20 h 73"/>
                <a:gd name="T8" fmla="*/ 1 w 70"/>
                <a:gd name="T9" fmla="*/ 35 h 73"/>
                <a:gd name="T10" fmla="*/ 3 w 70"/>
                <a:gd name="T11" fmla="*/ 37 h 73"/>
                <a:gd name="T12" fmla="*/ 5 w 70"/>
                <a:gd name="T13" fmla="*/ 39 h 73"/>
                <a:gd name="T14" fmla="*/ 12 w 70"/>
                <a:gd name="T15" fmla="*/ 46 h 73"/>
                <a:gd name="T16" fmla="*/ 26 w 70"/>
                <a:gd name="T17" fmla="*/ 47 h 73"/>
                <a:gd name="T18" fmla="*/ 28 w 70"/>
                <a:gd name="T19" fmla="*/ 48 h 73"/>
                <a:gd name="T20" fmla="*/ 26 w 70"/>
                <a:gd name="T21" fmla="*/ 50 h 73"/>
                <a:gd name="T22" fmla="*/ 20 w 70"/>
                <a:gd name="T23" fmla="*/ 52 h 73"/>
                <a:gd name="T24" fmla="*/ 15 w 70"/>
                <a:gd name="T25" fmla="*/ 58 h 73"/>
                <a:gd name="T26" fmla="*/ 14 w 70"/>
                <a:gd name="T27" fmla="*/ 64 h 73"/>
                <a:gd name="T28" fmla="*/ 18 w 70"/>
                <a:gd name="T29" fmla="*/ 69 h 73"/>
                <a:gd name="T30" fmla="*/ 30 w 70"/>
                <a:gd name="T31" fmla="*/ 72 h 73"/>
                <a:gd name="T32" fmla="*/ 41 w 70"/>
                <a:gd name="T33" fmla="*/ 67 h 73"/>
                <a:gd name="T34" fmla="*/ 42 w 70"/>
                <a:gd name="T35" fmla="*/ 64 h 73"/>
                <a:gd name="T36" fmla="*/ 51 w 70"/>
                <a:gd name="T37" fmla="*/ 58 h 73"/>
                <a:gd name="T38" fmla="*/ 55 w 70"/>
                <a:gd name="T39" fmla="*/ 49 h 73"/>
                <a:gd name="T40" fmla="*/ 61 w 70"/>
                <a:gd name="T41" fmla="*/ 41 h 73"/>
                <a:gd name="T42" fmla="*/ 62 w 70"/>
                <a:gd name="T43" fmla="*/ 39 h 73"/>
                <a:gd name="T44" fmla="*/ 70 w 70"/>
                <a:gd name="T45" fmla="*/ 26 h 73"/>
                <a:gd name="T46" fmla="*/ 70 w 70"/>
                <a:gd name="T47" fmla="*/ 23 h 73"/>
                <a:gd name="T48" fmla="*/ 67 w 70"/>
                <a:gd name="T49" fmla="*/ 17 h 73"/>
                <a:gd name="T50" fmla="*/ 63 w 70"/>
                <a:gd name="T51" fmla="*/ 15 h 73"/>
                <a:gd name="T52" fmla="*/ 54 w 70"/>
                <a:gd name="T53" fmla="*/ 12 h 73"/>
                <a:gd name="T54" fmla="*/ 41 w 70"/>
                <a:gd name="T55" fmla="*/ 12 h 73"/>
                <a:gd name="T56" fmla="*/ 37 w 70"/>
                <a:gd name="T57" fmla="*/ 20 h 73"/>
                <a:gd name="T58" fmla="*/ 37 w 70"/>
                <a:gd name="T59" fmla="*/ 31 h 73"/>
                <a:gd name="T60" fmla="*/ 37 w 70"/>
                <a:gd name="T61" fmla="*/ 32 h 73"/>
                <a:gd name="T62" fmla="*/ 35 w 70"/>
                <a:gd name="T63" fmla="*/ 31 h 73"/>
                <a:gd name="T64" fmla="*/ 30 w 70"/>
                <a:gd name="T65" fmla="*/ 19 h 73"/>
                <a:gd name="T66" fmla="*/ 28 w 70"/>
                <a:gd name="T67" fmla="*/ 18 h 73"/>
                <a:gd name="T68" fmla="*/ 25 w 70"/>
                <a:gd name="T69" fmla="*/ 19 h 73"/>
                <a:gd name="T70" fmla="*/ 18 w 70"/>
                <a:gd name="T71" fmla="*/ 33 h 73"/>
                <a:gd name="T72" fmla="*/ 19 w 70"/>
                <a:gd name="T73" fmla="*/ 34 h 73"/>
                <a:gd name="T74" fmla="*/ 18 w 70"/>
                <a:gd name="T75" fmla="*/ 34 h 73"/>
                <a:gd name="T76" fmla="*/ 18 w 70"/>
                <a:gd name="T77" fmla="*/ 33 h 73"/>
                <a:gd name="T78" fmla="*/ 18 w 70"/>
                <a:gd name="T79" fmla="*/ 33 h 73"/>
                <a:gd name="T80" fmla="*/ 17 w 70"/>
                <a:gd name="T81" fmla="*/ 25 h 73"/>
                <a:gd name="T82" fmla="*/ 18 w 70"/>
                <a:gd name="T83" fmla="*/ 21 h 73"/>
                <a:gd name="T84" fmla="*/ 16 w 70"/>
                <a:gd name="T85" fmla="*/ 9 h 73"/>
                <a:gd name="T86" fmla="*/ 15 w 70"/>
                <a:gd name="T87" fmla="*/ 6 h 73"/>
                <a:gd name="T88" fmla="*/ 13 w 70"/>
                <a:gd name="T89" fmla="*/ 1 h 73"/>
                <a:gd name="T90" fmla="*/ 8 w 70"/>
                <a:gd name="T91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" h="73">
                  <a:moveTo>
                    <a:pt x="8" y="1"/>
                  </a:moveTo>
                  <a:cubicBezTo>
                    <a:pt x="7" y="3"/>
                    <a:pt x="5" y="5"/>
                    <a:pt x="5" y="7"/>
                  </a:cubicBezTo>
                  <a:cubicBezTo>
                    <a:pt x="4" y="10"/>
                    <a:pt x="4" y="14"/>
                    <a:pt x="1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1" y="25"/>
                    <a:pt x="3" y="30"/>
                    <a:pt x="1" y="35"/>
                  </a:cubicBezTo>
                  <a:cubicBezTo>
                    <a:pt x="1" y="35"/>
                    <a:pt x="2" y="36"/>
                    <a:pt x="3" y="37"/>
                  </a:cubicBezTo>
                  <a:cubicBezTo>
                    <a:pt x="4" y="38"/>
                    <a:pt x="5" y="38"/>
                    <a:pt x="5" y="39"/>
                  </a:cubicBezTo>
                  <a:cubicBezTo>
                    <a:pt x="4" y="44"/>
                    <a:pt x="8" y="45"/>
                    <a:pt x="12" y="46"/>
                  </a:cubicBezTo>
                  <a:cubicBezTo>
                    <a:pt x="17" y="46"/>
                    <a:pt x="22" y="47"/>
                    <a:pt x="26" y="47"/>
                  </a:cubicBezTo>
                  <a:cubicBezTo>
                    <a:pt x="27" y="47"/>
                    <a:pt x="28" y="48"/>
                    <a:pt x="28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4" y="51"/>
                    <a:pt x="22" y="52"/>
                    <a:pt x="20" y="52"/>
                  </a:cubicBezTo>
                  <a:cubicBezTo>
                    <a:pt x="17" y="53"/>
                    <a:pt x="15" y="55"/>
                    <a:pt x="15" y="58"/>
                  </a:cubicBezTo>
                  <a:cubicBezTo>
                    <a:pt x="15" y="60"/>
                    <a:pt x="14" y="62"/>
                    <a:pt x="14" y="64"/>
                  </a:cubicBezTo>
                  <a:cubicBezTo>
                    <a:pt x="14" y="66"/>
                    <a:pt x="16" y="68"/>
                    <a:pt x="18" y="69"/>
                  </a:cubicBezTo>
                  <a:cubicBezTo>
                    <a:pt x="22" y="70"/>
                    <a:pt x="26" y="71"/>
                    <a:pt x="30" y="72"/>
                  </a:cubicBezTo>
                  <a:cubicBezTo>
                    <a:pt x="34" y="73"/>
                    <a:pt x="39" y="71"/>
                    <a:pt x="41" y="67"/>
                  </a:cubicBezTo>
                  <a:cubicBezTo>
                    <a:pt x="42" y="66"/>
                    <a:pt x="42" y="65"/>
                    <a:pt x="42" y="64"/>
                  </a:cubicBezTo>
                  <a:cubicBezTo>
                    <a:pt x="44" y="60"/>
                    <a:pt x="47" y="59"/>
                    <a:pt x="51" y="58"/>
                  </a:cubicBezTo>
                  <a:cubicBezTo>
                    <a:pt x="52" y="55"/>
                    <a:pt x="53" y="52"/>
                    <a:pt x="55" y="49"/>
                  </a:cubicBezTo>
                  <a:cubicBezTo>
                    <a:pt x="56" y="46"/>
                    <a:pt x="59" y="43"/>
                    <a:pt x="61" y="41"/>
                  </a:cubicBezTo>
                  <a:cubicBezTo>
                    <a:pt x="62" y="40"/>
                    <a:pt x="62" y="40"/>
                    <a:pt x="62" y="39"/>
                  </a:cubicBezTo>
                  <a:cubicBezTo>
                    <a:pt x="65" y="35"/>
                    <a:pt x="67" y="30"/>
                    <a:pt x="70" y="26"/>
                  </a:cubicBezTo>
                  <a:cubicBezTo>
                    <a:pt x="70" y="25"/>
                    <a:pt x="70" y="24"/>
                    <a:pt x="70" y="23"/>
                  </a:cubicBezTo>
                  <a:cubicBezTo>
                    <a:pt x="69" y="21"/>
                    <a:pt x="68" y="19"/>
                    <a:pt x="67" y="17"/>
                  </a:cubicBezTo>
                  <a:cubicBezTo>
                    <a:pt x="66" y="16"/>
                    <a:pt x="65" y="15"/>
                    <a:pt x="63" y="15"/>
                  </a:cubicBezTo>
                  <a:cubicBezTo>
                    <a:pt x="59" y="17"/>
                    <a:pt x="56" y="14"/>
                    <a:pt x="54" y="12"/>
                  </a:cubicBezTo>
                  <a:cubicBezTo>
                    <a:pt x="50" y="11"/>
                    <a:pt x="45" y="11"/>
                    <a:pt x="41" y="12"/>
                  </a:cubicBezTo>
                  <a:cubicBezTo>
                    <a:pt x="39" y="14"/>
                    <a:pt x="37" y="17"/>
                    <a:pt x="37" y="20"/>
                  </a:cubicBezTo>
                  <a:cubicBezTo>
                    <a:pt x="37" y="24"/>
                    <a:pt x="37" y="27"/>
                    <a:pt x="37" y="31"/>
                  </a:cubicBezTo>
                  <a:cubicBezTo>
                    <a:pt x="37" y="31"/>
                    <a:pt x="37" y="32"/>
                    <a:pt x="37" y="32"/>
                  </a:cubicBezTo>
                  <a:cubicBezTo>
                    <a:pt x="36" y="33"/>
                    <a:pt x="36" y="32"/>
                    <a:pt x="35" y="31"/>
                  </a:cubicBezTo>
                  <a:cubicBezTo>
                    <a:pt x="33" y="27"/>
                    <a:pt x="32" y="23"/>
                    <a:pt x="30" y="19"/>
                  </a:cubicBezTo>
                  <a:cubicBezTo>
                    <a:pt x="30" y="19"/>
                    <a:pt x="28" y="18"/>
                    <a:pt x="28" y="18"/>
                  </a:cubicBezTo>
                  <a:cubicBezTo>
                    <a:pt x="27" y="18"/>
                    <a:pt x="25" y="19"/>
                    <a:pt x="25" y="19"/>
                  </a:cubicBezTo>
                  <a:cubicBezTo>
                    <a:pt x="22" y="24"/>
                    <a:pt x="20" y="29"/>
                    <a:pt x="18" y="33"/>
                  </a:cubicBezTo>
                  <a:cubicBezTo>
                    <a:pt x="18" y="33"/>
                    <a:pt x="18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1"/>
                    <a:pt x="15" y="28"/>
                    <a:pt x="17" y="25"/>
                  </a:cubicBezTo>
                  <a:cubicBezTo>
                    <a:pt x="17" y="24"/>
                    <a:pt x="18" y="22"/>
                    <a:pt x="18" y="21"/>
                  </a:cubicBezTo>
                  <a:cubicBezTo>
                    <a:pt x="16" y="17"/>
                    <a:pt x="16" y="13"/>
                    <a:pt x="16" y="9"/>
                  </a:cubicBezTo>
                  <a:cubicBezTo>
                    <a:pt x="16" y="8"/>
                    <a:pt x="16" y="7"/>
                    <a:pt x="15" y="6"/>
                  </a:cubicBezTo>
                  <a:cubicBezTo>
                    <a:pt x="15" y="4"/>
                    <a:pt x="14" y="3"/>
                    <a:pt x="13" y="1"/>
                  </a:cubicBezTo>
                  <a:cubicBezTo>
                    <a:pt x="12" y="0"/>
                    <a:pt x="8" y="0"/>
                    <a:pt x="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/>
          </p:nvSpPr>
          <p:spPr bwMode="auto">
            <a:xfrm>
              <a:off x="8707396" y="1129599"/>
              <a:ext cx="126820" cy="166678"/>
            </a:xfrm>
            <a:custGeom>
              <a:avLst/>
              <a:gdLst>
                <a:gd name="T0" fmla="*/ 6 w 59"/>
                <a:gd name="T1" fmla="*/ 44 h 78"/>
                <a:gd name="T2" fmla="*/ 15 w 59"/>
                <a:gd name="T3" fmla="*/ 46 h 78"/>
                <a:gd name="T4" fmla="*/ 15 w 59"/>
                <a:gd name="T5" fmla="*/ 47 h 78"/>
                <a:gd name="T6" fmla="*/ 15 w 59"/>
                <a:gd name="T7" fmla="*/ 47 h 78"/>
                <a:gd name="T8" fmla="*/ 20 w 59"/>
                <a:gd name="T9" fmla="*/ 50 h 78"/>
                <a:gd name="T10" fmla="*/ 26 w 59"/>
                <a:gd name="T11" fmla="*/ 69 h 78"/>
                <a:gd name="T12" fmla="*/ 28 w 59"/>
                <a:gd name="T13" fmla="*/ 76 h 78"/>
                <a:gd name="T14" fmla="*/ 37 w 59"/>
                <a:gd name="T15" fmla="*/ 76 h 78"/>
                <a:gd name="T16" fmla="*/ 45 w 59"/>
                <a:gd name="T17" fmla="*/ 65 h 78"/>
                <a:gd name="T18" fmla="*/ 54 w 59"/>
                <a:gd name="T19" fmla="*/ 49 h 78"/>
                <a:gd name="T20" fmla="*/ 57 w 59"/>
                <a:gd name="T21" fmla="*/ 44 h 78"/>
                <a:gd name="T22" fmla="*/ 56 w 59"/>
                <a:gd name="T23" fmla="*/ 32 h 78"/>
                <a:gd name="T24" fmla="*/ 54 w 59"/>
                <a:gd name="T25" fmla="*/ 27 h 78"/>
                <a:gd name="T26" fmla="*/ 55 w 59"/>
                <a:gd name="T27" fmla="*/ 24 h 78"/>
                <a:gd name="T28" fmla="*/ 45 w 59"/>
                <a:gd name="T29" fmla="*/ 17 h 78"/>
                <a:gd name="T30" fmla="*/ 42 w 59"/>
                <a:gd name="T31" fmla="*/ 18 h 78"/>
                <a:gd name="T32" fmla="*/ 42 w 59"/>
                <a:gd name="T33" fmla="*/ 18 h 78"/>
                <a:gd name="T34" fmla="*/ 41 w 59"/>
                <a:gd name="T35" fmla="*/ 18 h 78"/>
                <a:gd name="T36" fmla="*/ 42 w 59"/>
                <a:gd name="T37" fmla="*/ 18 h 78"/>
                <a:gd name="T38" fmla="*/ 42 w 59"/>
                <a:gd name="T39" fmla="*/ 9 h 78"/>
                <a:gd name="T40" fmla="*/ 33 w 59"/>
                <a:gd name="T41" fmla="*/ 0 h 78"/>
                <a:gd name="T42" fmla="*/ 23 w 59"/>
                <a:gd name="T43" fmla="*/ 0 h 78"/>
                <a:gd name="T44" fmla="*/ 20 w 59"/>
                <a:gd name="T45" fmla="*/ 1 h 78"/>
                <a:gd name="T46" fmla="*/ 16 w 59"/>
                <a:gd name="T47" fmla="*/ 12 h 78"/>
                <a:gd name="T48" fmla="*/ 15 w 59"/>
                <a:gd name="T49" fmla="*/ 17 h 78"/>
                <a:gd name="T50" fmla="*/ 18 w 59"/>
                <a:gd name="T51" fmla="*/ 22 h 78"/>
                <a:gd name="T52" fmla="*/ 18 w 59"/>
                <a:gd name="T53" fmla="*/ 21 h 78"/>
                <a:gd name="T54" fmla="*/ 19 w 59"/>
                <a:gd name="T55" fmla="*/ 21 h 78"/>
                <a:gd name="T56" fmla="*/ 19 w 59"/>
                <a:gd name="T57" fmla="*/ 21 h 78"/>
                <a:gd name="T58" fmla="*/ 19 w 59"/>
                <a:gd name="T59" fmla="*/ 21 h 78"/>
                <a:gd name="T60" fmla="*/ 19 w 59"/>
                <a:gd name="T61" fmla="*/ 22 h 78"/>
                <a:gd name="T62" fmla="*/ 18 w 59"/>
                <a:gd name="T63" fmla="*/ 22 h 78"/>
                <a:gd name="T64" fmla="*/ 19 w 59"/>
                <a:gd name="T65" fmla="*/ 28 h 78"/>
                <a:gd name="T66" fmla="*/ 18 w 59"/>
                <a:gd name="T67" fmla="*/ 32 h 78"/>
                <a:gd name="T68" fmla="*/ 14 w 59"/>
                <a:gd name="T69" fmla="*/ 34 h 78"/>
                <a:gd name="T70" fmla="*/ 9 w 59"/>
                <a:gd name="T71" fmla="*/ 31 h 78"/>
                <a:gd name="T72" fmla="*/ 4 w 59"/>
                <a:gd name="T73" fmla="*/ 32 h 78"/>
                <a:gd name="T74" fmla="*/ 1 w 59"/>
                <a:gd name="T75" fmla="*/ 36 h 78"/>
                <a:gd name="T76" fmla="*/ 6 w 59"/>
                <a:gd name="T77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" h="78">
                  <a:moveTo>
                    <a:pt x="6" y="44"/>
                  </a:moveTo>
                  <a:cubicBezTo>
                    <a:pt x="9" y="44"/>
                    <a:pt x="12" y="45"/>
                    <a:pt x="15" y="46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7" y="48"/>
                    <a:pt x="18" y="49"/>
                    <a:pt x="20" y="50"/>
                  </a:cubicBezTo>
                  <a:cubicBezTo>
                    <a:pt x="27" y="55"/>
                    <a:pt x="30" y="61"/>
                    <a:pt x="26" y="69"/>
                  </a:cubicBezTo>
                  <a:cubicBezTo>
                    <a:pt x="24" y="71"/>
                    <a:pt x="26" y="74"/>
                    <a:pt x="28" y="76"/>
                  </a:cubicBezTo>
                  <a:cubicBezTo>
                    <a:pt x="31" y="78"/>
                    <a:pt x="35" y="78"/>
                    <a:pt x="37" y="76"/>
                  </a:cubicBezTo>
                  <a:cubicBezTo>
                    <a:pt x="41" y="74"/>
                    <a:pt x="44" y="70"/>
                    <a:pt x="45" y="65"/>
                  </a:cubicBezTo>
                  <a:cubicBezTo>
                    <a:pt x="46" y="59"/>
                    <a:pt x="49" y="53"/>
                    <a:pt x="54" y="49"/>
                  </a:cubicBezTo>
                  <a:cubicBezTo>
                    <a:pt x="56" y="48"/>
                    <a:pt x="57" y="46"/>
                    <a:pt x="57" y="44"/>
                  </a:cubicBezTo>
                  <a:cubicBezTo>
                    <a:pt x="59" y="40"/>
                    <a:pt x="59" y="36"/>
                    <a:pt x="56" y="32"/>
                  </a:cubicBezTo>
                  <a:cubicBezTo>
                    <a:pt x="54" y="31"/>
                    <a:pt x="53" y="29"/>
                    <a:pt x="54" y="27"/>
                  </a:cubicBezTo>
                  <a:cubicBezTo>
                    <a:pt x="55" y="26"/>
                    <a:pt x="55" y="25"/>
                    <a:pt x="55" y="24"/>
                  </a:cubicBezTo>
                  <a:cubicBezTo>
                    <a:pt x="55" y="17"/>
                    <a:pt x="52" y="14"/>
                    <a:pt x="45" y="17"/>
                  </a:cubicBezTo>
                  <a:cubicBezTo>
                    <a:pt x="44" y="17"/>
                    <a:pt x="43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9"/>
                    <a:pt x="41" y="19"/>
                    <a:pt x="41" y="18"/>
                  </a:cubicBezTo>
                  <a:cubicBezTo>
                    <a:pt x="41" y="18"/>
                    <a:pt x="41" y="18"/>
                    <a:pt x="42" y="18"/>
                  </a:cubicBezTo>
                  <a:cubicBezTo>
                    <a:pt x="42" y="15"/>
                    <a:pt x="43" y="12"/>
                    <a:pt x="42" y="9"/>
                  </a:cubicBezTo>
                  <a:cubicBezTo>
                    <a:pt x="42" y="4"/>
                    <a:pt x="38" y="0"/>
                    <a:pt x="33" y="0"/>
                  </a:cubicBezTo>
                  <a:cubicBezTo>
                    <a:pt x="30" y="0"/>
                    <a:pt x="26" y="1"/>
                    <a:pt x="23" y="0"/>
                  </a:cubicBezTo>
                  <a:cubicBezTo>
                    <a:pt x="22" y="0"/>
                    <a:pt x="21" y="1"/>
                    <a:pt x="20" y="1"/>
                  </a:cubicBezTo>
                  <a:cubicBezTo>
                    <a:pt x="17" y="4"/>
                    <a:pt x="14" y="7"/>
                    <a:pt x="16" y="12"/>
                  </a:cubicBezTo>
                  <a:cubicBezTo>
                    <a:pt x="16" y="13"/>
                    <a:pt x="15" y="15"/>
                    <a:pt x="15" y="17"/>
                  </a:cubicBezTo>
                  <a:cubicBezTo>
                    <a:pt x="14" y="20"/>
                    <a:pt x="14" y="20"/>
                    <a:pt x="18" y="22"/>
                  </a:cubicBezTo>
                  <a:cubicBezTo>
                    <a:pt x="18" y="22"/>
                    <a:pt x="18" y="22"/>
                    <a:pt x="18" y="21"/>
                  </a:cubicBezTo>
                  <a:cubicBezTo>
                    <a:pt x="18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0" y="21"/>
                    <a:pt x="19" y="21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4"/>
                    <a:pt x="19" y="26"/>
                    <a:pt x="19" y="28"/>
                  </a:cubicBezTo>
                  <a:cubicBezTo>
                    <a:pt x="19" y="29"/>
                    <a:pt x="19" y="31"/>
                    <a:pt x="18" y="32"/>
                  </a:cubicBezTo>
                  <a:cubicBezTo>
                    <a:pt x="17" y="34"/>
                    <a:pt x="16" y="35"/>
                    <a:pt x="14" y="34"/>
                  </a:cubicBezTo>
                  <a:cubicBezTo>
                    <a:pt x="12" y="33"/>
                    <a:pt x="11" y="32"/>
                    <a:pt x="9" y="31"/>
                  </a:cubicBezTo>
                  <a:cubicBezTo>
                    <a:pt x="7" y="30"/>
                    <a:pt x="5" y="31"/>
                    <a:pt x="4" y="32"/>
                  </a:cubicBezTo>
                  <a:cubicBezTo>
                    <a:pt x="3" y="33"/>
                    <a:pt x="2" y="34"/>
                    <a:pt x="1" y="36"/>
                  </a:cubicBezTo>
                  <a:cubicBezTo>
                    <a:pt x="0" y="40"/>
                    <a:pt x="2" y="43"/>
                    <a:pt x="6" y="4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8308818" y="3783764"/>
              <a:ext cx="302557" cy="113232"/>
            </a:xfrm>
            <a:custGeom>
              <a:avLst/>
              <a:gdLst>
                <a:gd name="T0" fmla="*/ 139 w 141"/>
                <a:gd name="T1" fmla="*/ 47 h 53"/>
                <a:gd name="T2" fmla="*/ 140 w 141"/>
                <a:gd name="T3" fmla="*/ 41 h 53"/>
                <a:gd name="T4" fmla="*/ 135 w 141"/>
                <a:gd name="T5" fmla="*/ 37 h 53"/>
                <a:gd name="T6" fmla="*/ 102 w 141"/>
                <a:gd name="T7" fmla="*/ 23 h 53"/>
                <a:gd name="T8" fmla="*/ 91 w 141"/>
                <a:gd name="T9" fmla="*/ 19 h 53"/>
                <a:gd name="T10" fmla="*/ 80 w 141"/>
                <a:gd name="T11" fmla="*/ 13 h 53"/>
                <a:gd name="T12" fmla="*/ 74 w 141"/>
                <a:gd name="T13" fmla="*/ 10 h 53"/>
                <a:gd name="T14" fmla="*/ 57 w 141"/>
                <a:gd name="T15" fmla="*/ 5 h 53"/>
                <a:gd name="T16" fmla="*/ 45 w 141"/>
                <a:gd name="T17" fmla="*/ 2 h 53"/>
                <a:gd name="T18" fmla="*/ 37 w 141"/>
                <a:gd name="T19" fmla="*/ 1 h 53"/>
                <a:gd name="T20" fmla="*/ 14 w 141"/>
                <a:gd name="T21" fmla="*/ 6 h 53"/>
                <a:gd name="T22" fmla="*/ 0 w 141"/>
                <a:gd name="T23" fmla="*/ 20 h 53"/>
                <a:gd name="T24" fmla="*/ 1 w 141"/>
                <a:gd name="T25" fmla="*/ 21 h 53"/>
                <a:gd name="T26" fmla="*/ 7 w 141"/>
                <a:gd name="T27" fmla="*/ 20 h 53"/>
                <a:gd name="T28" fmla="*/ 31 w 141"/>
                <a:gd name="T29" fmla="*/ 10 h 53"/>
                <a:gd name="T30" fmla="*/ 37 w 141"/>
                <a:gd name="T31" fmla="*/ 12 h 53"/>
                <a:gd name="T32" fmla="*/ 43 w 141"/>
                <a:gd name="T33" fmla="*/ 17 h 53"/>
                <a:gd name="T34" fmla="*/ 54 w 141"/>
                <a:gd name="T35" fmla="*/ 19 h 53"/>
                <a:gd name="T36" fmla="*/ 62 w 141"/>
                <a:gd name="T37" fmla="*/ 21 h 53"/>
                <a:gd name="T38" fmla="*/ 78 w 141"/>
                <a:gd name="T39" fmla="*/ 25 h 53"/>
                <a:gd name="T40" fmla="*/ 84 w 141"/>
                <a:gd name="T41" fmla="*/ 30 h 53"/>
                <a:gd name="T42" fmla="*/ 97 w 141"/>
                <a:gd name="T43" fmla="*/ 38 h 53"/>
                <a:gd name="T44" fmla="*/ 98 w 141"/>
                <a:gd name="T45" fmla="*/ 39 h 53"/>
                <a:gd name="T46" fmla="*/ 99 w 141"/>
                <a:gd name="T47" fmla="*/ 43 h 53"/>
                <a:gd name="T48" fmla="*/ 98 w 141"/>
                <a:gd name="T49" fmla="*/ 45 h 53"/>
                <a:gd name="T50" fmla="*/ 100 w 141"/>
                <a:gd name="T51" fmla="*/ 50 h 53"/>
                <a:gd name="T52" fmla="*/ 114 w 141"/>
                <a:gd name="T53" fmla="*/ 50 h 53"/>
                <a:gd name="T54" fmla="*/ 139 w 141"/>
                <a:gd name="T55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1" h="53">
                  <a:moveTo>
                    <a:pt x="139" y="47"/>
                  </a:moveTo>
                  <a:cubicBezTo>
                    <a:pt x="141" y="46"/>
                    <a:pt x="141" y="43"/>
                    <a:pt x="140" y="41"/>
                  </a:cubicBezTo>
                  <a:cubicBezTo>
                    <a:pt x="138" y="40"/>
                    <a:pt x="137" y="38"/>
                    <a:pt x="135" y="37"/>
                  </a:cubicBezTo>
                  <a:cubicBezTo>
                    <a:pt x="124" y="32"/>
                    <a:pt x="113" y="27"/>
                    <a:pt x="102" y="23"/>
                  </a:cubicBezTo>
                  <a:cubicBezTo>
                    <a:pt x="98" y="22"/>
                    <a:pt x="95" y="20"/>
                    <a:pt x="91" y="19"/>
                  </a:cubicBezTo>
                  <a:cubicBezTo>
                    <a:pt x="88" y="16"/>
                    <a:pt x="84" y="14"/>
                    <a:pt x="80" y="13"/>
                  </a:cubicBezTo>
                  <a:cubicBezTo>
                    <a:pt x="78" y="13"/>
                    <a:pt x="75" y="12"/>
                    <a:pt x="74" y="10"/>
                  </a:cubicBezTo>
                  <a:cubicBezTo>
                    <a:pt x="69" y="6"/>
                    <a:pt x="63" y="4"/>
                    <a:pt x="57" y="5"/>
                  </a:cubicBezTo>
                  <a:cubicBezTo>
                    <a:pt x="53" y="5"/>
                    <a:pt x="49" y="4"/>
                    <a:pt x="45" y="2"/>
                  </a:cubicBezTo>
                  <a:cubicBezTo>
                    <a:pt x="42" y="1"/>
                    <a:pt x="39" y="0"/>
                    <a:pt x="37" y="1"/>
                  </a:cubicBezTo>
                  <a:cubicBezTo>
                    <a:pt x="29" y="3"/>
                    <a:pt x="22" y="3"/>
                    <a:pt x="14" y="6"/>
                  </a:cubicBezTo>
                  <a:cubicBezTo>
                    <a:pt x="7" y="9"/>
                    <a:pt x="4" y="15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5" y="16"/>
                    <a:pt x="24" y="15"/>
                    <a:pt x="31" y="10"/>
                  </a:cubicBezTo>
                  <a:cubicBezTo>
                    <a:pt x="33" y="10"/>
                    <a:pt x="36" y="10"/>
                    <a:pt x="37" y="12"/>
                  </a:cubicBezTo>
                  <a:cubicBezTo>
                    <a:pt x="38" y="15"/>
                    <a:pt x="40" y="16"/>
                    <a:pt x="43" y="17"/>
                  </a:cubicBezTo>
                  <a:cubicBezTo>
                    <a:pt x="47" y="18"/>
                    <a:pt x="51" y="18"/>
                    <a:pt x="54" y="19"/>
                  </a:cubicBezTo>
                  <a:cubicBezTo>
                    <a:pt x="57" y="19"/>
                    <a:pt x="60" y="20"/>
                    <a:pt x="62" y="21"/>
                  </a:cubicBezTo>
                  <a:cubicBezTo>
                    <a:pt x="67" y="24"/>
                    <a:pt x="72" y="25"/>
                    <a:pt x="78" y="25"/>
                  </a:cubicBezTo>
                  <a:cubicBezTo>
                    <a:pt x="81" y="26"/>
                    <a:pt x="83" y="27"/>
                    <a:pt x="84" y="30"/>
                  </a:cubicBezTo>
                  <a:cubicBezTo>
                    <a:pt x="86" y="35"/>
                    <a:pt x="91" y="38"/>
                    <a:pt x="97" y="38"/>
                  </a:cubicBezTo>
                  <a:cubicBezTo>
                    <a:pt x="97" y="38"/>
                    <a:pt x="98" y="39"/>
                    <a:pt x="98" y="39"/>
                  </a:cubicBezTo>
                  <a:cubicBezTo>
                    <a:pt x="100" y="40"/>
                    <a:pt x="100" y="41"/>
                    <a:pt x="99" y="43"/>
                  </a:cubicBezTo>
                  <a:cubicBezTo>
                    <a:pt x="99" y="44"/>
                    <a:pt x="98" y="45"/>
                    <a:pt x="98" y="45"/>
                  </a:cubicBezTo>
                  <a:cubicBezTo>
                    <a:pt x="96" y="48"/>
                    <a:pt x="97" y="50"/>
                    <a:pt x="100" y="50"/>
                  </a:cubicBezTo>
                  <a:cubicBezTo>
                    <a:pt x="104" y="50"/>
                    <a:pt x="107" y="50"/>
                    <a:pt x="114" y="50"/>
                  </a:cubicBezTo>
                  <a:cubicBezTo>
                    <a:pt x="121" y="53"/>
                    <a:pt x="130" y="49"/>
                    <a:pt x="139" y="4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>
              <a:off x="8606845" y="3879785"/>
              <a:ext cx="175737" cy="75186"/>
            </a:xfrm>
            <a:custGeom>
              <a:avLst/>
              <a:gdLst>
                <a:gd name="T0" fmla="*/ 6 w 82"/>
                <a:gd name="T1" fmla="*/ 28 h 35"/>
                <a:gd name="T2" fmla="*/ 16 w 82"/>
                <a:gd name="T3" fmla="*/ 28 h 35"/>
                <a:gd name="T4" fmla="*/ 27 w 82"/>
                <a:gd name="T5" fmla="*/ 29 h 35"/>
                <a:gd name="T6" fmla="*/ 35 w 82"/>
                <a:gd name="T7" fmla="*/ 35 h 35"/>
                <a:gd name="T8" fmla="*/ 38 w 82"/>
                <a:gd name="T9" fmla="*/ 35 h 35"/>
                <a:gd name="T10" fmla="*/ 40 w 82"/>
                <a:gd name="T11" fmla="*/ 33 h 35"/>
                <a:gd name="T12" fmla="*/ 51 w 82"/>
                <a:gd name="T13" fmla="*/ 28 h 35"/>
                <a:gd name="T14" fmla="*/ 56 w 82"/>
                <a:gd name="T15" fmla="*/ 27 h 35"/>
                <a:gd name="T16" fmla="*/ 75 w 82"/>
                <a:gd name="T17" fmla="*/ 26 h 35"/>
                <a:gd name="T18" fmla="*/ 79 w 82"/>
                <a:gd name="T19" fmla="*/ 25 h 35"/>
                <a:gd name="T20" fmla="*/ 82 w 82"/>
                <a:gd name="T21" fmla="*/ 22 h 35"/>
                <a:gd name="T22" fmla="*/ 80 w 82"/>
                <a:gd name="T23" fmla="*/ 19 h 35"/>
                <a:gd name="T24" fmla="*/ 63 w 82"/>
                <a:gd name="T25" fmla="*/ 7 h 35"/>
                <a:gd name="T26" fmla="*/ 57 w 82"/>
                <a:gd name="T27" fmla="*/ 5 h 35"/>
                <a:gd name="T28" fmla="*/ 35 w 82"/>
                <a:gd name="T29" fmla="*/ 4 h 35"/>
                <a:gd name="T30" fmla="*/ 27 w 82"/>
                <a:gd name="T31" fmla="*/ 2 h 35"/>
                <a:gd name="T32" fmla="*/ 24 w 82"/>
                <a:gd name="T33" fmla="*/ 1 h 35"/>
                <a:gd name="T34" fmla="*/ 17 w 82"/>
                <a:gd name="T35" fmla="*/ 4 h 35"/>
                <a:gd name="T36" fmla="*/ 18 w 82"/>
                <a:gd name="T37" fmla="*/ 8 h 35"/>
                <a:gd name="T38" fmla="*/ 23 w 82"/>
                <a:gd name="T39" fmla="*/ 17 h 35"/>
                <a:gd name="T40" fmla="*/ 20 w 82"/>
                <a:gd name="T41" fmla="*/ 19 h 35"/>
                <a:gd name="T42" fmla="*/ 14 w 82"/>
                <a:gd name="T43" fmla="*/ 20 h 35"/>
                <a:gd name="T44" fmla="*/ 1 w 82"/>
                <a:gd name="T45" fmla="*/ 22 h 35"/>
                <a:gd name="T46" fmla="*/ 0 w 82"/>
                <a:gd name="T47" fmla="*/ 24 h 35"/>
                <a:gd name="T48" fmla="*/ 6 w 82"/>
                <a:gd name="T4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35">
                  <a:moveTo>
                    <a:pt x="6" y="28"/>
                  </a:moveTo>
                  <a:cubicBezTo>
                    <a:pt x="9" y="28"/>
                    <a:pt x="13" y="28"/>
                    <a:pt x="16" y="28"/>
                  </a:cubicBezTo>
                  <a:cubicBezTo>
                    <a:pt x="20" y="28"/>
                    <a:pt x="23" y="28"/>
                    <a:pt x="27" y="29"/>
                  </a:cubicBezTo>
                  <a:cubicBezTo>
                    <a:pt x="31" y="30"/>
                    <a:pt x="32" y="33"/>
                    <a:pt x="35" y="35"/>
                  </a:cubicBezTo>
                  <a:cubicBezTo>
                    <a:pt x="36" y="35"/>
                    <a:pt x="37" y="35"/>
                    <a:pt x="38" y="35"/>
                  </a:cubicBezTo>
                  <a:cubicBezTo>
                    <a:pt x="39" y="34"/>
                    <a:pt x="40" y="33"/>
                    <a:pt x="40" y="33"/>
                  </a:cubicBezTo>
                  <a:cubicBezTo>
                    <a:pt x="43" y="29"/>
                    <a:pt x="46" y="27"/>
                    <a:pt x="51" y="28"/>
                  </a:cubicBezTo>
                  <a:cubicBezTo>
                    <a:pt x="53" y="28"/>
                    <a:pt x="55" y="28"/>
                    <a:pt x="56" y="27"/>
                  </a:cubicBezTo>
                  <a:cubicBezTo>
                    <a:pt x="62" y="24"/>
                    <a:pt x="69" y="24"/>
                    <a:pt x="75" y="26"/>
                  </a:cubicBezTo>
                  <a:cubicBezTo>
                    <a:pt x="76" y="26"/>
                    <a:pt x="78" y="26"/>
                    <a:pt x="79" y="25"/>
                  </a:cubicBezTo>
                  <a:cubicBezTo>
                    <a:pt x="80" y="24"/>
                    <a:pt x="81" y="23"/>
                    <a:pt x="82" y="22"/>
                  </a:cubicBezTo>
                  <a:cubicBezTo>
                    <a:pt x="82" y="21"/>
                    <a:pt x="81" y="20"/>
                    <a:pt x="80" y="19"/>
                  </a:cubicBezTo>
                  <a:cubicBezTo>
                    <a:pt x="74" y="16"/>
                    <a:pt x="69" y="11"/>
                    <a:pt x="63" y="7"/>
                  </a:cubicBezTo>
                  <a:cubicBezTo>
                    <a:pt x="61" y="6"/>
                    <a:pt x="59" y="5"/>
                    <a:pt x="57" y="5"/>
                  </a:cubicBezTo>
                  <a:cubicBezTo>
                    <a:pt x="50" y="3"/>
                    <a:pt x="42" y="1"/>
                    <a:pt x="35" y="4"/>
                  </a:cubicBezTo>
                  <a:cubicBezTo>
                    <a:pt x="32" y="5"/>
                    <a:pt x="29" y="4"/>
                    <a:pt x="27" y="2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22" y="0"/>
                    <a:pt x="19" y="1"/>
                    <a:pt x="17" y="4"/>
                  </a:cubicBezTo>
                  <a:cubicBezTo>
                    <a:pt x="16" y="5"/>
                    <a:pt x="16" y="7"/>
                    <a:pt x="18" y="8"/>
                  </a:cubicBezTo>
                  <a:cubicBezTo>
                    <a:pt x="22" y="10"/>
                    <a:pt x="22" y="14"/>
                    <a:pt x="23" y="17"/>
                  </a:cubicBezTo>
                  <a:cubicBezTo>
                    <a:pt x="23" y="19"/>
                    <a:pt x="23" y="20"/>
                    <a:pt x="20" y="19"/>
                  </a:cubicBezTo>
                  <a:cubicBezTo>
                    <a:pt x="17" y="17"/>
                    <a:pt x="16" y="20"/>
                    <a:pt x="14" y="20"/>
                  </a:cubicBezTo>
                  <a:cubicBezTo>
                    <a:pt x="10" y="21"/>
                    <a:pt x="5" y="21"/>
                    <a:pt x="1" y="22"/>
                  </a:cubicBezTo>
                  <a:cubicBezTo>
                    <a:pt x="1" y="22"/>
                    <a:pt x="0" y="23"/>
                    <a:pt x="0" y="24"/>
                  </a:cubicBezTo>
                  <a:cubicBezTo>
                    <a:pt x="1" y="27"/>
                    <a:pt x="3" y="29"/>
                    <a:pt x="6" y="2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/>
          </p:nvSpPr>
          <p:spPr bwMode="auto">
            <a:xfrm>
              <a:off x="8983682" y="1674020"/>
              <a:ext cx="92398" cy="80621"/>
            </a:xfrm>
            <a:custGeom>
              <a:avLst/>
              <a:gdLst>
                <a:gd name="T0" fmla="*/ 2 w 43"/>
                <a:gd name="T1" fmla="*/ 15 h 38"/>
                <a:gd name="T2" fmla="*/ 2 w 43"/>
                <a:gd name="T3" fmla="*/ 25 h 38"/>
                <a:gd name="T4" fmla="*/ 12 w 43"/>
                <a:gd name="T5" fmla="*/ 36 h 38"/>
                <a:gd name="T6" fmla="*/ 22 w 43"/>
                <a:gd name="T7" fmla="*/ 35 h 38"/>
                <a:gd name="T8" fmla="*/ 28 w 43"/>
                <a:gd name="T9" fmla="*/ 37 h 38"/>
                <a:gd name="T10" fmla="*/ 40 w 43"/>
                <a:gd name="T11" fmla="*/ 38 h 38"/>
                <a:gd name="T12" fmla="*/ 43 w 43"/>
                <a:gd name="T13" fmla="*/ 35 h 38"/>
                <a:gd name="T14" fmla="*/ 40 w 43"/>
                <a:gd name="T15" fmla="*/ 18 h 38"/>
                <a:gd name="T16" fmla="*/ 28 w 43"/>
                <a:gd name="T17" fmla="*/ 7 h 38"/>
                <a:gd name="T18" fmla="*/ 11 w 43"/>
                <a:gd name="T19" fmla="*/ 1 h 38"/>
                <a:gd name="T20" fmla="*/ 6 w 43"/>
                <a:gd name="T21" fmla="*/ 3 h 38"/>
                <a:gd name="T22" fmla="*/ 2 w 43"/>
                <a:gd name="T23" fmla="*/ 9 h 38"/>
                <a:gd name="T24" fmla="*/ 2 w 43"/>
                <a:gd name="T25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8">
                  <a:moveTo>
                    <a:pt x="2" y="15"/>
                  </a:moveTo>
                  <a:cubicBezTo>
                    <a:pt x="3" y="18"/>
                    <a:pt x="3" y="21"/>
                    <a:pt x="2" y="25"/>
                  </a:cubicBezTo>
                  <a:cubicBezTo>
                    <a:pt x="0" y="31"/>
                    <a:pt x="7" y="36"/>
                    <a:pt x="12" y="36"/>
                  </a:cubicBezTo>
                  <a:cubicBezTo>
                    <a:pt x="15" y="36"/>
                    <a:pt x="19" y="35"/>
                    <a:pt x="22" y="35"/>
                  </a:cubicBezTo>
                  <a:cubicBezTo>
                    <a:pt x="24" y="34"/>
                    <a:pt x="27" y="35"/>
                    <a:pt x="28" y="37"/>
                  </a:cubicBezTo>
                  <a:cubicBezTo>
                    <a:pt x="32" y="37"/>
                    <a:pt x="36" y="38"/>
                    <a:pt x="40" y="38"/>
                  </a:cubicBezTo>
                  <a:cubicBezTo>
                    <a:pt x="41" y="38"/>
                    <a:pt x="43" y="36"/>
                    <a:pt x="43" y="35"/>
                  </a:cubicBezTo>
                  <a:cubicBezTo>
                    <a:pt x="43" y="29"/>
                    <a:pt x="42" y="23"/>
                    <a:pt x="40" y="18"/>
                  </a:cubicBezTo>
                  <a:cubicBezTo>
                    <a:pt x="39" y="12"/>
                    <a:pt x="35" y="8"/>
                    <a:pt x="28" y="7"/>
                  </a:cubicBezTo>
                  <a:cubicBezTo>
                    <a:pt x="22" y="5"/>
                    <a:pt x="17" y="4"/>
                    <a:pt x="11" y="1"/>
                  </a:cubicBezTo>
                  <a:cubicBezTo>
                    <a:pt x="10" y="0"/>
                    <a:pt x="7" y="1"/>
                    <a:pt x="6" y="3"/>
                  </a:cubicBezTo>
                  <a:cubicBezTo>
                    <a:pt x="5" y="5"/>
                    <a:pt x="3" y="7"/>
                    <a:pt x="2" y="9"/>
                  </a:cubicBezTo>
                  <a:cubicBezTo>
                    <a:pt x="2" y="11"/>
                    <a:pt x="1" y="13"/>
                    <a:pt x="2" y="1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39"/>
            <p:cNvSpPr>
              <a:spLocks noChangeArrowheads="1"/>
            </p:cNvSpPr>
            <p:nvPr/>
          </p:nvSpPr>
          <p:spPr bwMode="auto">
            <a:xfrm>
              <a:off x="8988212" y="1693043"/>
              <a:ext cx="906" cy="906"/>
            </a:xfrm>
            <a:prstGeom prst="ellipse">
              <a:avLst/>
            </a:pr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8829687" y="1214750"/>
              <a:ext cx="72469" cy="92398"/>
            </a:xfrm>
            <a:custGeom>
              <a:avLst/>
              <a:gdLst>
                <a:gd name="T0" fmla="*/ 1 w 34"/>
                <a:gd name="T1" fmla="*/ 38 h 43"/>
                <a:gd name="T2" fmla="*/ 6 w 34"/>
                <a:gd name="T3" fmla="*/ 42 h 43"/>
                <a:gd name="T4" fmla="*/ 23 w 34"/>
                <a:gd name="T5" fmla="*/ 42 h 43"/>
                <a:gd name="T6" fmla="*/ 27 w 34"/>
                <a:gd name="T7" fmla="*/ 40 h 43"/>
                <a:gd name="T8" fmla="*/ 31 w 34"/>
                <a:gd name="T9" fmla="*/ 32 h 43"/>
                <a:gd name="T10" fmla="*/ 31 w 34"/>
                <a:gd name="T11" fmla="*/ 32 h 43"/>
                <a:gd name="T12" fmla="*/ 31 w 34"/>
                <a:gd name="T13" fmla="*/ 31 h 43"/>
                <a:gd name="T14" fmla="*/ 31 w 34"/>
                <a:gd name="T15" fmla="*/ 32 h 43"/>
                <a:gd name="T16" fmla="*/ 31 w 34"/>
                <a:gd name="T17" fmla="*/ 20 h 43"/>
                <a:gd name="T18" fmla="*/ 23 w 34"/>
                <a:gd name="T19" fmla="*/ 6 h 43"/>
                <a:gd name="T20" fmla="*/ 21 w 34"/>
                <a:gd name="T21" fmla="*/ 2 h 43"/>
                <a:gd name="T22" fmla="*/ 13 w 34"/>
                <a:gd name="T23" fmla="*/ 1 h 43"/>
                <a:gd name="T24" fmla="*/ 3 w 34"/>
                <a:gd name="T25" fmla="*/ 22 h 43"/>
                <a:gd name="T26" fmla="*/ 0 w 34"/>
                <a:gd name="T27" fmla="*/ 30 h 43"/>
                <a:gd name="T28" fmla="*/ 1 w 34"/>
                <a:gd name="T2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3">
                  <a:moveTo>
                    <a:pt x="1" y="38"/>
                  </a:moveTo>
                  <a:cubicBezTo>
                    <a:pt x="2" y="40"/>
                    <a:pt x="3" y="41"/>
                    <a:pt x="6" y="42"/>
                  </a:cubicBezTo>
                  <a:cubicBezTo>
                    <a:pt x="12" y="43"/>
                    <a:pt x="18" y="43"/>
                    <a:pt x="23" y="42"/>
                  </a:cubicBezTo>
                  <a:cubicBezTo>
                    <a:pt x="25" y="42"/>
                    <a:pt x="26" y="41"/>
                    <a:pt x="27" y="40"/>
                  </a:cubicBezTo>
                  <a:cubicBezTo>
                    <a:pt x="29" y="37"/>
                    <a:pt x="29" y="34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1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28"/>
                    <a:pt x="34" y="24"/>
                    <a:pt x="31" y="20"/>
                  </a:cubicBezTo>
                  <a:cubicBezTo>
                    <a:pt x="28" y="16"/>
                    <a:pt x="25" y="11"/>
                    <a:pt x="23" y="6"/>
                  </a:cubicBezTo>
                  <a:cubicBezTo>
                    <a:pt x="23" y="5"/>
                    <a:pt x="22" y="4"/>
                    <a:pt x="21" y="2"/>
                  </a:cubicBezTo>
                  <a:cubicBezTo>
                    <a:pt x="19" y="0"/>
                    <a:pt x="15" y="0"/>
                    <a:pt x="13" y="1"/>
                  </a:cubicBezTo>
                  <a:cubicBezTo>
                    <a:pt x="7" y="7"/>
                    <a:pt x="3" y="13"/>
                    <a:pt x="3" y="22"/>
                  </a:cubicBezTo>
                  <a:cubicBezTo>
                    <a:pt x="3" y="25"/>
                    <a:pt x="1" y="27"/>
                    <a:pt x="0" y="30"/>
                  </a:cubicBezTo>
                  <a:cubicBezTo>
                    <a:pt x="0" y="32"/>
                    <a:pt x="1" y="35"/>
                    <a:pt x="1" y="3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8710113" y="1476543"/>
              <a:ext cx="67939" cy="75186"/>
            </a:xfrm>
            <a:custGeom>
              <a:avLst/>
              <a:gdLst>
                <a:gd name="T0" fmla="*/ 3 w 32"/>
                <a:gd name="T1" fmla="*/ 13 h 35"/>
                <a:gd name="T2" fmla="*/ 3 w 32"/>
                <a:gd name="T3" fmla="*/ 22 h 35"/>
                <a:gd name="T4" fmla="*/ 15 w 32"/>
                <a:gd name="T5" fmla="*/ 32 h 35"/>
                <a:gd name="T6" fmla="*/ 18 w 32"/>
                <a:gd name="T7" fmla="*/ 34 h 35"/>
                <a:gd name="T8" fmla="*/ 26 w 32"/>
                <a:gd name="T9" fmla="*/ 31 h 35"/>
                <a:gd name="T10" fmla="*/ 31 w 32"/>
                <a:gd name="T11" fmla="*/ 19 h 35"/>
                <a:gd name="T12" fmla="*/ 32 w 32"/>
                <a:gd name="T13" fmla="*/ 13 h 35"/>
                <a:gd name="T14" fmla="*/ 27 w 32"/>
                <a:gd name="T15" fmla="*/ 2 h 35"/>
                <a:gd name="T16" fmla="*/ 19 w 32"/>
                <a:gd name="T17" fmla="*/ 0 h 35"/>
                <a:gd name="T18" fmla="*/ 14 w 32"/>
                <a:gd name="T19" fmla="*/ 1 h 35"/>
                <a:gd name="T20" fmla="*/ 3 w 32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5">
                  <a:moveTo>
                    <a:pt x="3" y="13"/>
                  </a:moveTo>
                  <a:cubicBezTo>
                    <a:pt x="0" y="15"/>
                    <a:pt x="0" y="20"/>
                    <a:pt x="3" y="22"/>
                  </a:cubicBezTo>
                  <a:cubicBezTo>
                    <a:pt x="7" y="26"/>
                    <a:pt x="11" y="29"/>
                    <a:pt x="15" y="32"/>
                  </a:cubicBezTo>
                  <a:cubicBezTo>
                    <a:pt x="16" y="33"/>
                    <a:pt x="17" y="33"/>
                    <a:pt x="18" y="34"/>
                  </a:cubicBezTo>
                  <a:cubicBezTo>
                    <a:pt x="21" y="35"/>
                    <a:pt x="25" y="34"/>
                    <a:pt x="26" y="31"/>
                  </a:cubicBezTo>
                  <a:cubicBezTo>
                    <a:pt x="28" y="27"/>
                    <a:pt x="30" y="23"/>
                    <a:pt x="31" y="19"/>
                  </a:cubicBezTo>
                  <a:cubicBezTo>
                    <a:pt x="32" y="17"/>
                    <a:pt x="32" y="15"/>
                    <a:pt x="32" y="13"/>
                  </a:cubicBezTo>
                  <a:cubicBezTo>
                    <a:pt x="32" y="9"/>
                    <a:pt x="30" y="5"/>
                    <a:pt x="27" y="2"/>
                  </a:cubicBezTo>
                  <a:cubicBezTo>
                    <a:pt x="25" y="0"/>
                    <a:pt x="22" y="0"/>
                    <a:pt x="19" y="0"/>
                  </a:cubicBezTo>
                  <a:cubicBezTo>
                    <a:pt x="18" y="0"/>
                    <a:pt x="16" y="1"/>
                    <a:pt x="14" y="1"/>
                  </a:cubicBezTo>
                  <a:cubicBezTo>
                    <a:pt x="12" y="5"/>
                    <a:pt x="7" y="9"/>
                    <a:pt x="3" y="1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8740007" y="1476543"/>
              <a:ext cx="1812" cy="181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8547059" y="1144093"/>
              <a:ext cx="83339" cy="56163"/>
            </a:xfrm>
            <a:custGeom>
              <a:avLst/>
              <a:gdLst>
                <a:gd name="T0" fmla="*/ 1 w 39"/>
                <a:gd name="T1" fmla="*/ 10 h 26"/>
                <a:gd name="T2" fmla="*/ 12 w 39"/>
                <a:gd name="T3" fmla="*/ 16 h 26"/>
                <a:gd name="T4" fmla="*/ 21 w 39"/>
                <a:gd name="T5" fmla="*/ 22 h 26"/>
                <a:gd name="T6" fmla="*/ 38 w 39"/>
                <a:gd name="T7" fmla="*/ 15 h 26"/>
                <a:gd name="T8" fmla="*/ 38 w 39"/>
                <a:gd name="T9" fmla="*/ 9 h 26"/>
                <a:gd name="T10" fmla="*/ 39 w 39"/>
                <a:gd name="T11" fmla="*/ 8 h 26"/>
                <a:gd name="T12" fmla="*/ 31 w 39"/>
                <a:gd name="T13" fmla="*/ 0 h 26"/>
                <a:gd name="T14" fmla="*/ 16 w 39"/>
                <a:gd name="T15" fmla="*/ 2 h 26"/>
                <a:gd name="T16" fmla="*/ 5 w 39"/>
                <a:gd name="T17" fmla="*/ 3 h 26"/>
                <a:gd name="T18" fmla="*/ 1 w 39"/>
                <a:gd name="T19" fmla="*/ 5 h 26"/>
                <a:gd name="T20" fmla="*/ 0 w 39"/>
                <a:gd name="T21" fmla="*/ 8 h 26"/>
                <a:gd name="T22" fmla="*/ 1 w 39"/>
                <a:gd name="T2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26">
                  <a:moveTo>
                    <a:pt x="1" y="10"/>
                  </a:moveTo>
                  <a:cubicBezTo>
                    <a:pt x="6" y="11"/>
                    <a:pt x="10" y="12"/>
                    <a:pt x="12" y="16"/>
                  </a:cubicBezTo>
                  <a:cubicBezTo>
                    <a:pt x="17" y="16"/>
                    <a:pt x="18" y="20"/>
                    <a:pt x="21" y="22"/>
                  </a:cubicBezTo>
                  <a:cubicBezTo>
                    <a:pt x="28" y="26"/>
                    <a:pt x="37" y="22"/>
                    <a:pt x="38" y="15"/>
                  </a:cubicBezTo>
                  <a:cubicBezTo>
                    <a:pt x="38" y="13"/>
                    <a:pt x="38" y="11"/>
                    <a:pt x="38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2"/>
                    <a:pt x="36" y="0"/>
                    <a:pt x="31" y="0"/>
                  </a:cubicBezTo>
                  <a:cubicBezTo>
                    <a:pt x="26" y="1"/>
                    <a:pt x="21" y="2"/>
                    <a:pt x="16" y="2"/>
                  </a:cubicBezTo>
                  <a:cubicBezTo>
                    <a:pt x="13" y="1"/>
                    <a:pt x="9" y="2"/>
                    <a:pt x="5" y="3"/>
                  </a:cubicBezTo>
                  <a:cubicBezTo>
                    <a:pt x="4" y="3"/>
                    <a:pt x="2" y="4"/>
                    <a:pt x="1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1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8922084" y="2018246"/>
              <a:ext cx="66128" cy="60693"/>
            </a:xfrm>
            <a:custGeom>
              <a:avLst/>
              <a:gdLst>
                <a:gd name="T0" fmla="*/ 1 w 31"/>
                <a:gd name="T1" fmla="*/ 19 h 28"/>
                <a:gd name="T2" fmla="*/ 8 w 31"/>
                <a:gd name="T3" fmla="*/ 28 h 28"/>
                <a:gd name="T4" fmla="*/ 28 w 31"/>
                <a:gd name="T5" fmla="*/ 17 h 28"/>
                <a:gd name="T6" fmla="*/ 31 w 31"/>
                <a:gd name="T7" fmla="*/ 9 h 28"/>
                <a:gd name="T8" fmla="*/ 27 w 31"/>
                <a:gd name="T9" fmla="*/ 3 h 28"/>
                <a:gd name="T10" fmla="*/ 15 w 31"/>
                <a:gd name="T11" fmla="*/ 2 h 28"/>
                <a:gd name="T12" fmla="*/ 2 w 31"/>
                <a:gd name="T13" fmla="*/ 18 h 28"/>
                <a:gd name="T14" fmla="*/ 1 w 31"/>
                <a:gd name="T15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1" y="19"/>
                  </a:moveTo>
                  <a:cubicBezTo>
                    <a:pt x="0" y="24"/>
                    <a:pt x="3" y="28"/>
                    <a:pt x="8" y="28"/>
                  </a:cubicBezTo>
                  <a:cubicBezTo>
                    <a:pt x="17" y="28"/>
                    <a:pt x="24" y="25"/>
                    <a:pt x="28" y="17"/>
                  </a:cubicBezTo>
                  <a:cubicBezTo>
                    <a:pt x="29" y="14"/>
                    <a:pt x="30" y="12"/>
                    <a:pt x="31" y="9"/>
                  </a:cubicBezTo>
                  <a:cubicBezTo>
                    <a:pt x="31" y="7"/>
                    <a:pt x="30" y="4"/>
                    <a:pt x="27" y="3"/>
                  </a:cubicBezTo>
                  <a:cubicBezTo>
                    <a:pt x="23" y="0"/>
                    <a:pt x="19" y="0"/>
                    <a:pt x="15" y="2"/>
                  </a:cubicBezTo>
                  <a:cubicBezTo>
                    <a:pt x="9" y="6"/>
                    <a:pt x="5" y="12"/>
                    <a:pt x="2" y="18"/>
                  </a:cubicBezTo>
                  <a:cubicBezTo>
                    <a:pt x="1" y="18"/>
                    <a:pt x="1" y="19"/>
                    <a:pt x="1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/>
          </p:nvSpPr>
          <p:spPr bwMode="auto">
            <a:xfrm>
              <a:off x="7225411" y="2532774"/>
              <a:ext cx="38952" cy="98739"/>
            </a:xfrm>
            <a:custGeom>
              <a:avLst/>
              <a:gdLst>
                <a:gd name="T0" fmla="*/ 8 w 18"/>
                <a:gd name="T1" fmla="*/ 0 h 46"/>
                <a:gd name="T2" fmla="*/ 2 w 18"/>
                <a:gd name="T3" fmla="*/ 2 h 46"/>
                <a:gd name="T4" fmla="*/ 0 w 18"/>
                <a:gd name="T5" fmla="*/ 10 h 46"/>
                <a:gd name="T6" fmla="*/ 1 w 18"/>
                <a:gd name="T7" fmla="*/ 19 h 46"/>
                <a:gd name="T8" fmla="*/ 0 w 18"/>
                <a:gd name="T9" fmla="*/ 19 h 46"/>
                <a:gd name="T10" fmla="*/ 1 w 18"/>
                <a:gd name="T11" fmla="*/ 26 h 46"/>
                <a:gd name="T12" fmla="*/ 6 w 18"/>
                <a:gd name="T13" fmla="*/ 44 h 46"/>
                <a:gd name="T14" fmla="*/ 9 w 18"/>
                <a:gd name="T15" fmla="*/ 46 h 46"/>
                <a:gd name="T16" fmla="*/ 10 w 18"/>
                <a:gd name="T17" fmla="*/ 46 h 46"/>
                <a:gd name="T18" fmla="*/ 11 w 18"/>
                <a:gd name="T19" fmla="*/ 45 h 46"/>
                <a:gd name="T20" fmla="*/ 13 w 18"/>
                <a:gd name="T21" fmla="*/ 21 h 46"/>
                <a:gd name="T22" fmla="*/ 18 w 18"/>
                <a:gd name="T23" fmla="*/ 7 h 46"/>
                <a:gd name="T24" fmla="*/ 17 w 18"/>
                <a:gd name="T25" fmla="*/ 5 h 46"/>
                <a:gd name="T26" fmla="*/ 8 w 18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46">
                  <a:moveTo>
                    <a:pt x="8" y="0"/>
                  </a:moveTo>
                  <a:cubicBezTo>
                    <a:pt x="7" y="0"/>
                    <a:pt x="4" y="1"/>
                    <a:pt x="2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3"/>
                    <a:pt x="0" y="16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4"/>
                    <a:pt x="1" y="26"/>
                  </a:cubicBezTo>
                  <a:cubicBezTo>
                    <a:pt x="1" y="33"/>
                    <a:pt x="3" y="39"/>
                    <a:pt x="6" y="44"/>
                  </a:cubicBezTo>
                  <a:cubicBezTo>
                    <a:pt x="7" y="45"/>
                    <a:pt x="8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1" y="46"/>
                    <a:pt x="11" y="45"/>
                    <a:pt x="11" y="45"/>
                  </a:cubicBezTo>
                  <a:cubicBezTo>
                    <a:pt x="8" y="36"/>
                    <a:pt x="10" y="29"/>
                    <a:pt x="13" y="21"/>
                  </a:cubicBezTo>
                  <a:cubicBezTo>
                    <a:pt x="15" y="16"/>
                    <a:pt x="17" y="12"/>
                    <a:pt x="18" y="7"/>
                  </a:cubicBezTo>
                  <a:cubicBezTo>
                    <a:pt x="18" y="7"/>
                    <a:pt x="18" y="5"/>
                    <a:pt x="17" y="5"/>
                  </a:cubicBezTo>
                  <a:cubicBezTo>
                    <a:pt x="14" y="3"/>
                    <a:pt x="11" y="2"/>
                    <a:pt x="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8825157" y="1316206"/>
              <a:ext cx="70657" cy="40764"/>
            </a:xfrm>
            <a:custGeom>
              <a:avLst/>
              <a:gdLst>
                <a:gd name="T0" fmla="*/ 25 w 33"/>
                <a:gd name="T1" fmla="*/ 19 h 19"/>
                <a:gd name="T2" fmla="*/ 32 w 33"/>
                <a:gd name="T3" fmla="*/ 16 h 19"/>
                <a:gd name="T4" fmla="*/ 32 w 33"/>
                <a:gd name="T5" fmla="*/ 12 h 19"/>
                <a:gd name="T6" fmla="*/ 10 w 33"/>
                <a:gd name="T7" fmla="*/ 0 h 19"/>
                <a:gd name="T8" fmla="*/ 1 w 33"/>
                <a:gd name="T9" fmla="*/ 6 h 19"/>
                <a:gd name="T10" fmla="*/ 2 w 33"/>
                <a:gd name="T11" fmla="*/ 11 h 19"/>
                <a:gd name="T12" fmla="*/ 23 w 33"/>
                <a:gd name="T13" fmla="*/ 19 h 19"/>
                <a:gd name="T14" fmla="*/ 25 w 33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9">
                  <a:moveTo>
                    <a:pt x="25" y="19"/>
                  </a:moveTo>
                  <a:cubicBezTo>
                    <a:pt x="28" y="19"/>
                    <a:pt x="30" y="18"/>
                    <a:pt x="32" y="16"/>
                  </a:cubicBezTo>
                  <a:cubicBezTo>
                    <a:pt x="33" y="15"/>
                    <a:pt x="33" y="12"/>
                    <a:pt x="32" y="12"/>
                  </a:cubicBezTo>
                  <a:cubicBezTo>
                    <a:pt x="26" y="6"/>
                    <a:pt x="19" y="1"/>
                    <a:pt x="10" y="0"/>
                  </a:cubicBezTo>
                  <a:cubicBezTo>
                    <a:pt x="6" y="0"/>
                    <a:pt x="2" y="2"/>
                    <a:pt x="1" y="6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9" y="16"/>
                    <a:pt x="16" y="18"/>
                    <a:pt x="23" y="19"/>
                  </a:cubicBezTo>
                  <a:cubicBezTo>
                    <a:pt x="24" y="19"/>
                    <a:pt x="24" y="19"/>
                    <a:pt x="25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9026258" y="2890588"/>
              <a:ext cx="64316" cy="38046"/>
            </a:xfrm>
            <a:custGeom>
              <a:avLst/>
              <a:gdLst>
                <a:gd name="T0" fmla="*/ 3 w 30"/>
                <a:gd name="T1" fmla="*/ 0 h 18"/>
                <a:gd name="T2" fmla="*/ 1 w 30"/>
                <a:gd name="T3" fmla="*/ 1 h 18"/>
                <a:gd name="T4" fmla="*/ 1 w 30"/>
                <a:gd name="T5" fmla="*/ 5 h 18"/>
                <a:gd name="T6" fmla="*/ 3 w 30"/>
                <a:gd name="T7" fmla="*/ 7 h 18"/>
                <a:gd name="T8" fmla="*/ 13 w 30"/>
                <a:gd name="T9" fmla="*/ 15 h 18"/>
                <a:gd name="T10" fmla="*/ 26 w 30"/>
                <a:gd name="T11" fmla="*/ 18 h 18"/>
                <a:gd name="T12" fmla="*/ 27 w 30"/>
                <a:gd name="T13" fmla="*/ 18 h 18"/>
                <a:gd name="T14" fmla="*/ 29 w 30"/>
                <a:gd name="T15" fmla="*/ 16 h 18"/>
                <a:gd name="T16" fmla="*/ 29 w 30"/>
                <a:gd name="T17" fmla="*/ 15 h 18"/>
                <a:gd name="T18" fmla="*/ 3 w 30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8">
                  <a:moveTo>
                    <a:pt x="3" y="0"/>
                  </a:moveTo>
                  <a:cubicBezTo>
                    <a:pt x="3" y="1"/>
                    <a:pt x="2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6" y="10"/>
                    <a:pt x="9" y="13"/>
                    <a:pt x="13" y="15"/>
                  </a:cubicBezTo>
                  <a:cubicBezTo>
                    <a:pt x="17" y="16"/>
                    <a:pt x="22" y="17"/>
                    <a:pt x="26" y="18"/>
                  </a:cubicBezTo>
                  <a:cubicBezTo>
                    <a:pt x="26" y="18"/>
                    <a:pt x="27" y="18"/>
                    <a:pt x="27" y="18"/>
                  </a:cubicBezTo>
                  <a:cubicBezTo>
                    <a:pt x="28" y="18"/>
                    <a:pt x="29" y="17"/>
                    <a:pt x="29" y="16"/>
                  </a:cubicBezTo>
                  <a:cubicBezTo>
                    <a:pt x="30" y="16"/>
                    <a:pt x="30" y="15"/>
                    <a:pt x="29" y="15"/>
                  </a:cubicBezTo>
                  <a:cubicBezTo>
                    <a:pt x="23" y="6"/>
                    <a:pt x="14" y="2"/>
                    <a:pt x="3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8261713" y="1309865"/>
              <a:ext cx="62504" cy="39858"/>
            </a:xfrm>
            <a:custGeom>
              <a:avLst/>
              <a:gdLst>
                <a:gd name="T0" fmla="*/ 29 w 29"/>
                <a:gd name="T1" fmla="*/ 2 h 19"/>
                <a:gd name="T2" fmla="*/ 28 w 29"/>
                <a:gd name="T3" fmla="*/ 1 h 19"/>
                <a:gd name="T4" fmla="*/ 25 w 29"/>
                <a:gd name="T5" fmla="*/ 0 h 19"/>
                <a:gd name="T6" fmla="*/ 2 w 29"/>
                <a:gd name="T7" fmla="*/ 11 h 19"/>
                <a:gd name="T8" fmla="*/ 3 w 29"/>
                <a:gd name="T9" fmla="*/ 17 h 19"/>
                <a:gd name="T10" fmla="*/ 9 w 29"/>
                <a:gd name="T11" fmla="*/ 18 h 19"/>
                <a:gd name="T12" fmla="*/ 29 w 29"/>
                <a:gd name="T13" fmla="*/ 4 h 19"/>
                <a:gd name="T14" fmla="*/ 29 w 29"/>
                <a:gd name="T15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9">
                  <a:moveTo>
                    <a:pt x="29" y="2"/>
                  </a:move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7" y="2"/>
                    <a:pt x="9" y="6"/>
                    <a:pt x="2" y="11"/>
                  </a:cubicBezTo>
                  <a:cubicBezTo>
                    <a:pt x="0" y="12"/>
                    <a:pt x="1" y="15"/>
                    <a:pt x="3" y="17"/>
                  </a:cubicBezTo>
                  <a:cubicBezTo>
                    <a:pt x="5" y="18"/>
                    <a:pt x="8" y="19"/>
                    <a:pt x="9" y="18"/>
                  </a:cubicBezTo>
                  <a:cubicBezTo>
                    <a:pt x="16" y="13"/>
                    <a:pt x="22" y="8"/>
                    <a:pt x="29" y="4"/>
                  </a:cubicBezTo>
                  <a:cubicBezTo>
                    <a:pt x="29" y="3"/>
                    <a:pt x="29" y="3"/>
                    <a:pt x="29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0"/>
            <p:cNvSpPr>
              <a:spLocks/>
            </p:cNvSpPr>
            <p:nvPr/>
          </p:nvSpPr>
          <p:spPr bwMode="auto">
            <a:xfrm>
              <a:off x="9016293" y="3030090"/>
              <a:ext cx="1812" cy="18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1"/>
            <p:cNvSpPr>
              <a:spLocks/>
            </p:cNvSpPr>
            <p:nvPr/>
          </p:nvSpPr>
          <p:spPr bwMode="auto">
            <a:xfrm>
              <a:off x="9005423" y="3006538"/>
              <a:ext cx="48916" cy="38046"/>
            </a:xfrm>
            <a:custGeom>
              <a:avLst/>
              <a:gdLst>
                <a:gd name="T0" fmla="*/ 15 w 23"/>
                <a:gd name="T1" fmla="*/ 18 h 18"/>
                <a:gd name="T2" fmla="*/ 22 w 23"/>
                <a:gd name="T3" fmla="*/ 17 h 18"/>
                <a:gd name="T4" fmla="*/ 15 w 23"/>
                <a:gd name="T5" fmla="*/ 7 h 18"/>
                <a:gd name="T6" fmla="*/ 3 w 23"/>
                <a:gd name="T7" fmla="*/ 0 h 18"/>
                <a:gd name="T8" fmla="*/ 0 w 23"/>
                <a:gd name="T9" fmla="*/ 1 h 18"/>
                <a:gd name="T10" fmla="*/ 0 w 23"/>
                <a:gd name="T11" fmla="*/ 2 h 18"/>
                <a:gd name="T12" fmla="*/ 5 w 23"/>
                <a:gd name="T13" fmla="*/ 11 h 18"/>
                <a:gd name="T14" fmla="*/ 11 w 23"/>
                <a:gd name="T15" fmla="*/ 13 h 18"/>
                <a:gd name="T16" fmla="*/ 15 w 23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8">
                  <a:moveTo>
                    <a:pt x="15" y="18"/>
                  </a:moveTo>
                  <a:cubicBezTo>
                    <a:pt x="17" y="17"/>
                    <a:pt x="19" y="17"/>
                    <a:pt x="22" y="17"/>
                  </a:cubicBezTo>
                  <a:cubicBezTo>
                    <a:pt x="22" y="8"/>
                    <a:pt x="23" y="10"/>
                    <a:pt x="15" y="7"/>
                  </a:cubicBezTo>
                  <a:cubicBezTo>
                    <a:pt x="11" y="5"/>
                    <a:pt x="6" y="4"/>
                    <a:pt x="3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3" y="8"/>
                    <a:pt x="5" y="11"/>
                  </a:cubicBezTo>
                  <a:cubicBezTo>
                    <a:pt x="7" y="12"/>
                    <a:pt x="9" y="12"/>
                    <a:pt x="11" y="13"/>
                  </a:cubicBezTo>
                  <a:cubicBezTo>
                    <a:pt x="13" y="14"/>
                    <a:pt x="15" y="15"/>
                    <a:pt x="15" y="1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52"/>
            <p:cNvSpPr>
              <a:spLocks noChangeArrowheads="1"/>
            </p:cNvSpPr>
            <p:nvPr/>
          </p:nvSpPr>
          <p:spPr bwMode="auto">
            <a:xfrm>
              <a:off x="9037128" y="3044584"/>
              <a:ext cx="906" cy="906"/>
            </a:xfrm>
            <a:prstGeom prst="ellipse">
              <a:avLst/>
            </a:pr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8716454" y="1261854"/>
              <a:ext cx="31705" cy="28082"/>
            </a:xfrm>
            <a:custGeom>
              <a:avLst/>
              <a:gdLst>
                <a:gd name="T0" fmla="*/ 1 w 15"/>
                <a:gd name="T1" fmla="*/ 7 h 13"/>
                <a:gd name="T2" fmla="*/ 10 w 15"/>
                <a:gd name="T3" fmla="*/ 13 h 13"/>
                <a:gd name="T4" fmla="*/ 15 w 15"/>
                <a:gd name="T5" fmla="*/ 8 h 13"/>
                <a:gd name="T6" fmla="*/ 6 w 15"/>
                <a:gd name="T7" fmla="*/ 0 h 13"/>
                <a:gd name="T8" fmla="*/ 1 w 15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" y="7"/>
                  </a:moveTo>
                  <a:cubicBezTo>
                    <a:pt x="3" y="10"/>
                    <a:pt x="6" y="13"/>
                    <a:pt x="10" y="13"/>
                  </a:cubicBezTo>
                  <a:cubicBezTo>
                    <a:pt x="13" y="13"/>
                    <a:pt x="15" y="11"/>
                    <a:pt x="15" y="8"/>
                  </a:cubicBezTo>
                  <a:cubicBezTo>
                    <a:pt x="14" y="4"/>
                    <a:pt x="11" y="0"/>
                    <a:pt x="6" y="0"/>
                  </a:cubicBezTo>
                  <a:cubicBezTo>
                    <a:pt x="3" y="0"/>
                    <a:pt x="0" y="4"/>
                    <a:pt x="1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8482743" y="1176704"/>
              <a:ext cx="106891" cy="81527"/>
            </a:xfrm>
            <a:custGeom>
              <a:avLst/>
              <a:gdLst>
                <a:gd name="T0" fmla="*/ 8 w 50"/>
                <a:gd name="T1" fmla="*/ 15 h 38"/>
                <a:gd name="T2" fmla="*/ 7 w 50"/>
                <a:gd name="T3" fmla="*/ 15 h 38"/>
                <a:gd name="T4" fmla="*/ 8 w 50"/>
                <a:gd name="T5" fmla="*/ 15 h 38"/>
                <a:gd name="T6" fmla="*/ 6 w 50"/>
                <a:gd name="T7" fmla="*/ 21 h 38"/>
                <a:gd name="T8" fmla="*/ 7 w 50"/>
                <a:gd name="T9" fmla="*/ 28 h 38"/>
                <a:gd name="T10" fmla="*/ 12 w 50"/>
                <a:gd name="T11" fmla="*/ 35 h 38"/>
                <a:gd name="T12" fmla="*/ 17 w 50"/>
                <a:gd name="T13" fmla="*/ 37 h 38"/>
                <a:gd name="T14" fmla="*/ 24 w 50"/>
                <a:gd name="T15" fmla="*/ 38 h 38"/>
                <a:gd name="T16" fmla="*/ 34 w 50"/>
                <a:gd name="T17" fmla="*/ 34 h 38"/>
                <a:gd name="T18" fmla="*/ 38 w 50"/>
                <a:gd name="T19" fmla="*/ 26 h 38"/>
                <a:gd name="T20" fmla="*/ 43 w 50"/>
                <a:gd name="T21" fmla="*/ 21 h 38"/>
                <a:gd name="T22" fmla="*/ 49 w 50"/>
                <a:gd name="T23" fmla="*/ 18 h 38"/>
                <a:gd name="T24" fmla="*/ 50 w 50"/>
                <a:gd name="T25" fmla="*/ 15 h 38"/>
                <a:gd name="T26" fmla="*/ 47 w 50"/>
                <a:gd name="T27" fmla="*/ 13 h 38"/>
                <a:gd name="T28" fmla="*/ 27 w 50"/>
                <a:gd name="T29" fmla="*/ 9 h 38"/>
                <a:gd name="T30" fmla="*/ 11 w 50"/>
                <a:gd name="T31" fmla="*/ 12 h 38"/>
                <a:gd name="T32" fmla="*/ 11 w 50"/>
                <a:gd name="T33" fmla="*/ 12 h 38"/>
                <a:gd name="T34" fmla="*/ 11 w 50"/>
                <a:gd name="T35" fmla="*/ 12 h 38"/>
                <a:gd name="T36" fmla="*/ 11 w 50"/>
                <a:gd name="T37" fmla="*/ 12 h 38"/>
                <a:gd name="T38" fmla="*/ 9 w 50"/>
                <a:gd name="T39" fmla="*/ 14 h 38"/>
                <a:gd name="T40" fmla="*/ 11 w 50"/>
                <a:gd name="T41" fmla="*/ 12 h 38"/>
                <a:gd name="T42" fmla="*/ 10 w 50"/>
                <a:gd name="T43" fmla="*/ 3 h 38"/>
                <a:gd name="T44" fmla="*/ 5 w 50"/>
                <a:gd name="T45" fmla="*/ 1 h 38"/>
                <a:gd name="T46" fmla="*/ 1 w 50"/>
                <a:gd name="T47" fmla="*/ 5 h 38"/>
                <a:gd name="T48" fmla="*/ 1 w 50"/>
                <a:gd name="T49" fmla="*/ 12 h 38"/>
                <a:gd name="T50" fmla="*/ 8 w 50"/>
                <a:gd name="T51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8">
                  <a:moveTo>
                    <a:pt x="8" y="15"/>
                  </a:moveTo>
                  <a:cubicBezTo>
                    <a:pt x="8" y="15"/>
                    <a:pt x="8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7"/>
                    <a:pt x="7" y="19"/>
                    <a:pt x="6" y="21"/>
                  </a:cubicBezTo>
                  <a:cubicBezTo>
                    <a:pt x="5" y="24"/>
                    <a:pt x="5" y="26"/>
                    <a:pt x="7" y="28"/>
                  </a:cubicBezTo>
                  <a:cubicBezTo>
                    <a:pt x="8" y="30"/>
                    <a:pt x="10" y="33"/>
                    <a:pt x="12" y="35"/>
                  </a:cubicBezTo>
                  <a:cubicBezTo>
                    <a:pt x="13" y="36"/>
                    <a:pt x="15" y="37"/>
                    <a:pt x="17" y="37"/>
                  </a:cubicBezTo>
                  <a:cubicBezTo>
                    <a:pt x="19" y="38"/>
                    <a:pt x="21" y="38"/>
                    <a:pt x="24" y="38"/>
                  </a:cubicBezTo>
                  <a:cubicBezTo>
                    <a:pt x="28" y="38"/>
                    <a:pt x="31" y="37"/>
                    <a:pt x="34" y="34"/>
                  </a:cubicBezTo>
                  <a:cubicBezTo>
                    <a:pt x="36" y="32"/>
                    <a:pt x="38" y="29"/>
                    <a:pt x="38" y="26"/>
                  </a:cubicBezTo>
                  <a:cubicBezTo>
                    <a:pt x="39" y="24"/>
                    <a:pt x="41" y="22"/>
                    <a:pt x="43" y="21"/>
                  </a:cubicBezTo>
                  <a:cubicBezTo>
                    <a:pt x="45" y="20"/>
                    <a:pt x="47" y="19"/>
                    <a:pt x="49" y="18"/>
                  </a:cubicBezTo>
                  <a:cubicBezTo>
                    <a:pt x="50" y="17"/>
                    <a:pt x="50" y="16"/>
                    <a:pt x="50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1" y="10"/>
                    <a:pt x="34" y="9"/>
                    <a:pt x="27" y="9"/>
                  </a:cubicBezTo>
                  <a:cubicBezTo>
                    <a:pt x="21" y="8"/>
                    <a:pt x="16" y="9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9" y="14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11" y="9"/>
                    <a:pt x="11" y="6"/>
                    <a:pt x="10" y="3"/>
                  </a:cubicBezTo>
                  <a:cubicBezTo>
                    <a:pt x="10" y="2"/>
                    <a:pt x="7" y="0"/>
                    <a:pt x="5" y="1"/>
                  </a:cubicBezTo>
                  <a:cubicBezTo>
                    <a:pt x="3" y="1"/>
                    <a:pt x="1" y="3"/>
                    <a:pt x="1" y="5"/>
                  </a:cubicBezTo>
                  <a:cubicBezTo>
                    <a:pt x="0" y="7"/>
                    <a:pt x="0" y="10"/>
                    <a:pt x="1" y="12"/>
                  </a:cubicBezTo>
                  <a:cubicBezTo>
                    <a:pt x="3" y="14"/>
                    <a:pt x="5" y="15"/>
                    <a:pt x="8" y="1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8605034" y="1564411"/>
              <a:ext cx="44387" cy="17211"/>
            </a:xfrm>
            <a:custGeom>
              <a:avLst/>
              <a:gdLst>
                <a:gd name="T0" fmla="*/ 14 w 21"/>
                <a:gd name="T1" fmla="*/ 7 h 8"/>
                <a:gd name="T2" fmla="*/ 20 w 21"/>
                <a:gd name="T3" fmla="*/ 5 h 8"/>
                <a:gd name="T4" fmla="*/ 21 w 21"/>
                <a:gd name="T5" fmla="*/ 2 h 8"/>
                <a:gd name="T6" fmla="*/ 20 w 21"/>
                <a:gd name="T7" fmla="*/ 1 h 8"/>
                <a:gd name="T8" fmla="*/ 7 w 21"/>
                <a:gd name="T9" fmla="*/ 1 h 8"/>
                <a:gd name="T10" fmla="*/ 0 w 21"/>
                <a:gd name="T11" fmla="*/ 6 h 8"/>
                <a:gd name="T12" fmla="*/ 14 w 2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8">
                  <a:moveTo>
                    <a:pt x="14" y="7"/>
                  </a:moveTo>
                  <a:cubicBezTo>
                    <a:pt x="16" y="7"/>
                    <a:pt x="18" y="6"/>
                    <a:pt x="20" y="5"/>
                  </a:cubicBezTo>
                  <a:cubicBezTo>
                    <a:pt x="21" y="4"/>
                    <a:pt x="21" y="3"/>
                    <a:pt x="21" y="2"/>
                  </a:cubicBezTo>
                  <a:cubicBezTo>
                    <a:pt x="21" y="2"/>
                    <a:pt x="20" y="1"/>
                    <a:pt x="20" y="1"/>
                  </a:cubicBezTo>
                  <a:cubicBezTo>
                    <a:pt x="15" y="0"/>
                    <a:pt x="11" y="1"/>
                    <a:pt x="7" y="1"/>
                  </a:cubicBezTo>
                  <a:cubicBezTo>
                    <a:pt x="3" y="1"/>
                    <a:pt x="1" y="3"/>
                    <a:pt x="0" y="6"/>
                  </a:cubicBezTo>
                  <a:cubicBezTo>
                    <a:pt x="5" y="8"/>
                    <a:pt x="10" y="8"/>
                    <a:pt x="14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8545247" y="1440309"/>
              <a:ext cx="27176" cy="23552"/>
            </a:xfrm>
            <a:custGeom>
              <a:avLst/>
              <a:gdLst>
                <a:gd name="T0" fmla="*/ 4 w 13"/>
                <a:gd name="T1" fmla="*/ 11 h 11"/>
                <a:gd name="T2" fmla="*/ 11 w 13"/>
                <a:gd name="T3" fmla="*/ 8 h 11"/>
                <a:gd name="T4" fmla="*/ 11 w 13"/>
                <a:gd name="T5" fmla="*/ 1 h 11"/>
                <a:gd name="T6" fmla="*/ 9 w 13"/>
                <a:gd name="T7" fmla="*/ 0 h 11"/>
                <a:gd name="T8" fmla="*/ 1 w 13"/>
                <a:gd name="T9" fmla="*/ 7 h 11"/>
                <a:gd name="T10" fmla="*/ 4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4" y="11"/>
                  </a:moveTo>
                  <a:cubicBezTo>
                    <a:pt x="7" y="11"/>
                    <a:pt x="10" y="10"/>
                    <a:pt x="11" y="8"/>
                  </a:cubicBezTo>
                  <a:cubicBezTo>
                    <a:pt x="13" y="6"/>
                    <a:pt x="13" y="3"/>
                    <a:pt x="11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5" y="1"/>
                    <a:pt x="2" y="4"/>
                    <a:pt x="1" y="7"/>
                  </a:cubicBezTo>
                  <a:cubicBezTo>
                    <a:pt x="0" y="8"/>
                    <a:pt x="3" y="11"/>
                    <a:pt x="4" y="1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6799658" y="2209382"/>
              <a:ext cx="31705" cy="23552"/>
            </a:xfrm>
            <a:custGeom>
              <a:avLst/>
              <a:gdLst>
                <a:gd name="T0" fmla="*/ 7 w 15"/>
                <a:gd name="T1" fmla="*/ 2 h 11"/>
                <a:gd name="T2" fmla="*/ 0 w 15"/>
                <a:gd name="T3" fmla="*/ 10 h 11"/>
                <a:gd name="T4" fmla="*/ 11 w 15"/>
                <a:gd name="T5" fmla="*/ 10 h 11"/>
                <a:gd name="T6" fmla="*/ 13 w 15"/>
                <a:gd name="T7" fmla="*/ 8 h 11"/>
                <a:gd name="T8" fmla="*/ 13 w 15"/>
                <a:gd name="T9" fmla="*/ 3 h 11"/>
                <a:gd name="T10" fmla="*/ 7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7" y="2"/>
                  </a:moveTo>
                  <a:cubicBezTo>
                    <a:pt x="4" y="4"/>
                    <a:pt x="1" y="6"/>
                    <a:pt x="0" y="10"/>
                  </a:cubicBezTo>
                  <a:cubicBezTo>
                    <a:pt x="4" y="11"/>
                    <a:pt x="7" y="11"/>
                    <a:pt x="11" y="10"/>
                  </a:cubicBezTo>
                  <a:cubicBezTo>
                    <a:pt x="12" y="10"/>
                    <a:pt x="13" y="9"/>
                    <a:pt x="13" y="8"/>
                  </a:cubicBezTo>
                  <a:cubicBezTo>
                    <a:pt x="15" y="7"/>
                    <a:pt x="14" y="4"/>
                    <a:pt x="13" y="3"/>
                  </a:cubicBezTo>
                  <a:cubicBezTo>
                    <a:pt x="11" y="1"/>
                    <a:pt x="8" y="0"/>
                    <a:pt x="7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6730813" y="2230217"/>
              <a:ext cx="81527" cy="67034"/>
            </a:xfrm>
            <a:custGeom>
              <a:avLst/>
              <a:gdLst>
                <a:gd name="T0" fmla="*/ 32 w 38"/>
                <a:gd name="T1" fmla="*/ 0 h 31"/>
                <a:gd name="T2" fmla="*/ 24 w 38"/>
                <a:gd name="T3" fmla="*/ 2 h 31"/>
                <a:gd name="T4" fmla="*/ 18 w 38"/>
                <a:gd name="T5" fmla="*/ 5 h 31"/>
                <a:gd name="T6" fmla="*/ 16 w 38"/>
                <a:gd name="T7" fmla="*/ 7 h 31"/>
                <a:gd name="T8" fmla="*/ 14 w 38"/>
                <a:gd name="T9" fmla="*/ 7 h 31"/>
                <a:gd name="T10" fmla="*/ 0 w 38"/>
                <a:gd name="T11" fmla="*/ 22 h 31"/>
                <a:gd name="T12" fmla="*/ 2 w 38"/>
                <a:gd name="T13" fmla="*/ 26 h 31"/>
                <a:gd name="T14" fmla="*/ 4 w 38"/>
                <a:gd name="T15" fmla="*/ 30 h 31"/>
                <a:gd name="T16" fmla="*/ 7 w 38"/>
                <a:gd name="T17" fmla="*/ 30 h 31"/>
                <a:gd name="T18" fmla="*/ 26 w 38"/>
                <a:gd name="T19" fmla="*/ 19 h 31"/>
                <a:gd name="T20" fmla="*/ 35 w 38"/>
                <a:gd name="T21" fmla="*/ 13 h 31"/>
                <a:gd name="T22" fmla="*/ 38 w 38"/>
                <a:gd name="T23" fmla="*/ 6 h 31"/>
                <a:gd name="T24" fmla="*/ 35 w 38"/>
                <a:gd name="T25" fmla="*/ 3 h 31"/>
                <a:gd name="T26" fmla="*/ 32 w 38"/>
                <a:gd name="T27" fmla="*/ 0 h 31"/>
                <a:gd name="T28" fmla="*/ 32 w 38"/>
                <a:gd name="T29" fmla="*/ 0 h 31"/>
                <a:gd name="T30" fmla="*/ 31 w 38"/>
                <a:gd name="T31" fmla="*/ 0 h 31"/>
                <a:gd name="T32" fmla="*/ 32 w 38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30" y="1"/>
                    <a:pt x="27" y="3"/>
                    <a:pt x="24" y="2"/>
                  </a:cubicBezTo>
                  <a:cubicBezTo>
                    <a:pt x="21" y="2"/>
                    <a:pt x="19" y="2"/>
                    <a:pt x="18" y="5"/>
                  </a:cubicBezTo>
                  <a:cubicBezTo>
                    <a:pt x="17" y="6"/>
                    <a:pt x="16" y="7"/>
                    <a:pt x="16" y="7"/>
                  </a:cubicBezTo>
                  <a:cubicBezTo>
                    <a:pt x="15" y="7"/>
                    <a:pt x="14" y="7"/>
                    <a:pt x="14" y="7"/>
                  </a:cubicBezTo>
                  <a:cubicBezTo>
                    <a:pt x="3" y="9"/>
                    <a:pt x="0" y="11"/>
                    <a:pt x="0" y="22"/>
                  </a:cubicBezTo>
                  <a:cubicBezTo>
                    <a:pt x="0" y="24"/>
                    <a:pt x="1" y="25"/>
                    <a:pt x="2" y="26"/>
                  </a:cubicBezTo>
                  <a:cubicBezTo>
                    <a:pt x="3" y="27"/>
                    <a:pt x="3" y="29"/>
                    <a:pt x="4" y="30"/>
                  </a:cubicBezTo>
                  <a:cubicBezTo>
                    <a:pt x="5" y="30"/>
                    <a:pt x="7" y="31"/>
                    <a:pt x="7" y="30"/>
                  </a:cubicBezTo>
                  <a:cubicBezTo>
                    <a:pt x="13" y="25"/>
                    <a:pt x="19" y="21"/>
                    <a:pt x="26" y="19"/>
                  </a:cubicBezTo>
                  <a:cubicBezTo>
                    <a:pt x="30" y="18"/>
                    <a:pt x="32" y="14"/>
                    <a:pt x="35" y="13"/>
                  </a:cubicBezTo>
                  <a:cubicBezTo>
                    <a:pt x="38" y="12"/>
                    <a:pt x="38" y="9"/>
                    <a:pt x="38" y="6"/>
                  </a:cubicBezTo>
                  <a:cubicBezTo>
                    <a:pt x="38" y="4"/>
                    <a:pt x="36" y="4"/>
                    <a:pt x="35" y="3"/>
                  </a:cubicBezTo>
                  <a:cubicBezTo>
                    <a:pt x="34" y="2"/>
                    <a:pt x="33" y="1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8994553" y="2041798"/>
              <a:ext cx="23552" cy="19929"/>
            </a:xfrm>
            <a:custGeom>
              <a:avLst/>
              <a:gdLst>
                <a:gd name="T0" fmla="*/ 9 w 11"/>
                <a:gd name="T1" fmla="*/ 8 h 9"/>
                <a:gd name="T2" fmla="*/ 11 w 11"/>
                <a:gd name="T3" fmla="*/ 6 h 9"/>
                <a:gd name="T4" fmla="*/ 11 w 11"/>
                <a:gd name="T5" fmla="*/ 3 h 9"/>
                <a:gd name="T6" fmla="*/ 4 w 11"/>
                <a:gd name="T7" fmla="*/ 0 h 9"/>
                <a:gd name="T8" fmla="*/ 0 w 11"/>
                <a:gd name="T9" fmla="*/ 2 h 9"/>
                <a:gd name="T10" fmla="*/ 2 w 11"/>
                <a:gd name="T11" fmla="*/ 6 h 9"/>
                <a:gd name="T12" fmla="*/ 9 w 11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9" y="8"/>
                  </a:moveTo>
                  <a:cubicBezTo>
                    <a:pt x="10" y="8"/>
                    <a:pt x="11" y="6"/>
                    <a:pt x="11" y="6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9" y="1"/>
                    <a:pt x="7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4" y="8"/>
                    <a:pt x="6" y="9"/>
                    <a:pt x="9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9966539" y="1063471"/>
              <a:ext cx="21741" cy="19023"/>
            </a:xfrm>
            <a:custGeom>
              <a:avLst/>
              <a:gdLst>
                <a:gd name="T0" fmla="*/ 3 w 10"/>
                <a:gd name="T1" fmla="*/ 8 h 9"/>
                <a:gd name="T2" fmla="*/ 7 w 10"/>
                <a:gd name="T3" fmla="*/ 9 h 9"/>
                <a:gd name="T4" fmla="*/ 9 w 10"/>
                <a:gd name="T5" fmla="*/ 6 h 9"/>
                <a:gd name="T6" fmla="*/ 6 w 10"/>
                <a:gd name="T7" fmla="*/ 0 h 9"/>
                <a:gd name="T8" fmla="*/ 2 w 10"/>
                <a:gd name="T9" fmla="*/ 3 h 9"/>
                <a:gd name="T10" fmla="*/ 3 w 1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3" y="8"/>
                  </a:moveTo>
                  <a:cubicBezTo>
                    <a:pt x="4" y="8"/>
                    <a:pt x="5" y="8"/>
                    <a:pt x="7" y="9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10" y="3"/>
                    <a:pt x="9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1" y="7"/>
                    <a:pt x="3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8405745" y="1879650"/>
              <a:ext cx="21741" cy="20835"/>
            </a:xfrm>
            <a:custGeom>
              <a:avLst/>
              <a:gdLst>
                <a:gd name="T0" fmla="*/ 8 w 10"/>
                <a:gd name="T1" fmla="*/ 0 h 10"/>
                <a:gd name="T2" fmla="*/ 2 w 10"/>
                <a:gd name="T3" fmla="*/ 3 h 10"/>
                <a:gd name="T4" fmla="*/ 0 w 10"/>
                <a:gd name="T5" fmla="*/ 8 h 10"/>
                <a:gd name="T6" fmla="*/ 3 w 10"/>
                <a:gd name="T7" fmla="*/ 10 h 10"/>
                <a:gd name="T8" fmla="*/ 10 w 10"/>
                <a:gd name="T9" fmla="*/ 2 h 10"/>
                <a:gd name="T10" fmla="*/ 9 w 10"/>
                <a:gd name="T11" fmla="*/ 0 h 10"/>
                <a:gd name="T12" fmla="*/ 8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1"/>
                    <a:pt x="4" y="2"/>
                    <a:pt x="2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6" y="8"/>
                    <a:pt x="9" y="5"/>
                    <a:pt x="10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8682032" y="1356970"/>
              <a:ext cx="20835" cy="12682"/>
            </a:xfrm>
            <a:custGeom>
              <a:avLst/>
              <a:gdLst>
                <a:gd name="T0" fmla="*/ 10 w 10"/>
                <a:gd name="T1" fmla="*/ 1 h 6"/>
                <a:gd name="T2" fmla="*/ 9 w 10"/>
                <a:gd name="T3" fmla="*/ 0 h 6"/>
                <a:gd name="T4" fmla="*/ 0 w 10"/>
                <a:gd name="T5" fmla="*/ 2 h 6"/>
                <a:gd name="T6" fmla="*/ 0 w 10"/>
                <a:gd name="T7" fmla="*/ 4 h 6"/>
                <a:gd name="T8" fmla="*/ 4 w 10"/>
                <a:gd name="T9" fmla="*/ 6 h 6"/>
                <a:gd name="T10" fmla="*/ 10 w 10"/>
                <a:gd name="T11" fmla="*/ 3 h 6"/>
                <a:gd name="T12" fmla="*/ 10 w 10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10" y="1"/>
                    <a:pt x="9" y="1"/>
                    <a:pt x="9" y="0"/>
                  </a:cubicBezTo>
                  <a:cubicBezTo>
                    <a:pt x="6" y="0"/>
                    <a:pt x="3" y="0"/>
                    <a:pt x="0" y="2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3" y="6"/>
                    <a:pt x="4" y="6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8688373" y="1369652"/>
              <a:ext cx="1812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8726419" y="2118796"/>
              <a:ext cx="15400" cy="21741"/>
            </a:xfrm>
            <a:custGeom>
              <a:avLst/>
              <a:gdLst>
                <a:gd name="T0" fmla="*/ 2 w 7"/>
                <a:gd name="T1" fmla="*/ 0 h 10"/>
                <a:gd name="T2" fmla="*/ 0 w 7"/>
                <a:gd name="T3" fmla="*/ 2 h 10"/>
                <a:gd name="T4" fmla="*/ 0 w 7"/>
                <a:gd name="T5" fmla="*/ 5 h 10"/>
                <a:gd name="T6" fmla="*/ 4 w 7"/>
                <a:gd name="T7" fmla="*/ 9 h 10"/>
                <a:gd name="T8" fmla="*/ 6 w 7"/>
                <a:gd name="T9" fmla="*/ 10 h 10"/>
                <a:gd name="T10" fmla="*/ 7 w 7"/>
                <a:gd name="T11" fmla="*/ 8 h 10"/>
                <a:gd name="T12" fmla="*/ 2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2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7"/>
                    <a:pt x="3" y="8"/>
                    <a:pt x="4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6" y="5"/>
                    <a:pt x="5" y="2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8711925" y="1470202"/>
              <a:ext cx="0" cy="1812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8960130" y="1964800"/>
              <a:ext cx="12682" cy="12682"/>
            </a:xfrm>
            <a:custGeom>
              <a:avLst/>
              <a:gdLst>
                <a:gd name="T0" fmla="*/ 6 w 6"/>
                <a:gd name="T1" fmla="*/ 1 h 6"/>
                <a:gd name="T2" fmla="*/ 4 w 6"/>
                <a:gd name="T3" fmla="*/ 0 h 6"/>
                <a:gd name="T4" fmla="*/ 0 w 6"/>
                <a:gd name="T5" fmla="*/ 2 h 6"/>
                <a:gd name="T6" fmla="*/ 2 w 6"/>
                <a:gd name="T7" fmla="*/ 6 h 6"/>
                <a:gd name="T8" fmla="*/ 5 w 6"/>
                <a:gd name="T9" fmla="*/ 5 h 6"/>
                <a:gd name="T10" fmla="*/ 6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1"/>
                  </a:move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5"/>
                    <a:pt x="5" y="5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5"/>
            <p:cNvSpPr>
              <a:spLocks/>
            </p:cNvSpPr>
            <p:nvPr/>
          </p:nvSpPr>
          <p:spPr bwMode="auto">
            <a:xfrm>
              <a:off x="9911281" y="1110576"/>
              <a:ext cx="12682" cy="12682"/>
            </a:xfrm>
            <a:custGeom>
              <a:avLst/>
              <a:gdLst>
                <a:gd name="T0" fmla="*/ 4 w 6"/>
                <a:gd name="T1" fmla="*/ 6 h 6"/>
                <a:gd name="T2" fmla="*/ 5 w 6"/>
                <a:gd name="T3" fmla="*/ 5 h 6"/>
                <a:gd name="T4" fmla="*/ 2 w 6"/>
                <a:gd name="T5" fmla="*/ 0 h 6"/>
                <a:gd name="T6" fmla="*/ 1 w 6"/>
                <a:gd name="T7" fmla="*/ 1 h 6"/>
                <a:gd name="T8" fmla="*/ 1 w 6"/>
                <a:gd name="T9" fmla="*/ 5 h 6"/>
                <a:gd name="T10" fmla="*/ 4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4" y="6"/>
                    <a:pt x="5" y="5"/>
                    <a:pt x="5" y="5"/>
                  </a:cubicBezTo>
                  <a:cubicBezTo>
                    <a:pt x="6" y="3"/>
                    <a:pt x="4" y="1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/>
            <p:cNvSpPr>
              <a:spLocks/>
            </p:cNvSpPr>
            <p:nvPr/>
          </p:nvSpPr>
          <p:spPr bwMode="auto">
            <a:xfrm>
              <a:off x="8748159" y="1879650"/>
              <a:ext cx="19023" cy="9964"/>
            </a:xfrm>
            <a:custGeom>
              <a:avLst/>
              <a:gdLst>
                <a:gd name="T0" fmla="*/ 1 w 9"/>
                <a:gd name="T1" fmla="*/ 1 h 5"/>
                <a:gd name="T2" fmla="*/ 3 w 9"/>
                <a:gd name="T3" fmla="*/ 4 h 5"/>
                <a:gd name="T4" fmla="*/ 9 w 9"/>
                <a:gd name="T5" fmla="*/ 1 h 5"/>
                <a:gd name="T6" fmla="*/ 3 w 9"/>
                <a:gd name="T7" fmla="*/ 0 h 5"/>
                <a:gd name="T8" fmla="*/ 1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1" y="1"/>
                  </a:moveTo>
                  <a:cubicBezTo>
                    <a:pt x="0" y="2"/>
                    <a:pt x="1" y="4"/>
                    <a:pt x="3" y="4"/>
                  </a:cubicBezTo>
                  <a:cubicBezTo>
                    <a:pt x="6" y="5"/>
                    <a:pt x="8" y="4"/>
                    <a:pt x="9" y="1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8767182" y="1881462"/>
              <a:ext cx="271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/>
            <p:cNvSpPr>
              <a:spLocks/>
            </p:cNvSpPr>
            <p:nvPr/>
          </p:nvSpPr>
          <p:spPr bwMode="auto">
            <a:xfrm>
              <a:off x="9294392" y="1448461"/>
              <a:ext cx="12682" cy="10870"/>
            </a:xfrm>
            <a:custGeom>
              <a:avLst/>
              <a:gdLst>
                <a:gd name="T0" fmla="*/ 6 w 6"/>
                <a:gd name="T1" fmla="*/ 2 h 5"/>
                <a:gd name="T2" fmla="*/ 2 w 6"/>
                <a:gd name="T3" fmla="*/ 1 h 5"/>
                <a:gd name="T4" fmla="*/ 0 w 6"/>
                <a:gd name="T5" fmla="*/ 2 h 5"/>
                <a:gd name="T6" fmla="*/ 0 w 6"/>
                <a:gd name="T7" fmla="*/ 3 h 5"/>
                <a:gd name="T8" fmla="*/ 4 w 6"/>
                <a:gd name="T9" fmla="*/ 5 h 5"/>
                <a:gd name="T10" fmla="*/ 6 w 6"/>
                <a:gd name="T11" fmla="*/ 4 h 5"/>
                <a:gd name="T12" fmla="*/ 6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5" y="1"/>
                    <a:pt x="3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5"/>
                    <a:pt x="2" y="5"/>
                    <a:pt x="4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3"/>
                    <a:pt x="6" y="2"/>
                    <a:pt x="6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9107785" y="1523647"/>
              <a:ext cx="0" cy="1812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9096915" y="1523647"/>
              <a:ext cx="10870" cy="12682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5 h 6"/>
                <a:gd name="T4" fmla="*/ 5 w 5"/>
                <a:gd name="T5" fmla="*/ 1 h 6"/>
                <a:gd name="T6" fmla="*/ 1 w 5"/>
                <a:gd name="T7" fmla="*/ 2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5"/>
                    <a:pt x="4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9566149" y="2010093"/>
              <a:ext cx="9059" cy="12682"/>
            </a:xfrm>
            <a:custGeom>
              <a:avLst/>
              <a:gdLst>
                <a:gd name="T0" fmla="*/ 4 w 4"/>
                <a:gd name="T1" fmla="*/ 2 h 6"/>
                <a:gd name="T2" fmla="*/ 1 w 4"/>
                <a:gd name="T3" fmla="*/ 0 h 6"/>
                <a:gd name="T4" fmla="*/ 0 w 4"/>
                <a:gd name="T5" fmla="*/ 1 h 6"/>
                <a:gd name="T6" fmla="*/ 0 w 4"/>
                <a:gd name="T7" fmla="*/ 4 h 6"/>
                <a:gd name="T8" fmla="*/ 4 w 4"/>
                <a:gd name="T9" fmla="*/ 6 h 6"/>
                <a:gd name="T10" fmla="*/ 4 w 4"/>
                <a:gd name="T11" fmla="*/ 3 h 6"/>
                <a:gd name="T12" fmla="*/ 4 w 4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3" y="0"/>
                    <a:pt x="3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/>
            <p:cNvSpPr>
              <a:spLocks/>
            </p:cNvSpPr>
            <p:nvPr/>
          </p:nvSpPr>
          <p:spPr bwMode="auto">
            <a:xfrm>
              <a:off x="9934834" y="1069812"/>
              <a:ext cx="10870" cy="8153"/>
            </a:xfrm>
            <a:custGeom>
              <a:avLst/>
              <a:gdLst>
                <a:gd name="T0" fmla="*/ 3 w 5"/>
                <a:gd name="T1" fmla="*/ 4 h 4"/>
                <a:gd name="T2" fmla="*/ 5 w 5"/>
                <a:gd name="T3" fmla="*/ 2 h 4"/>
                <a:gd name="T4" fmla="*/ 3 w 5"/>
                <a:gd name="T5" fmla="*/ 0 h 4"/>
                <a:gd name="T6" fmla="*/ 1 w 5"/>
                <a:gd name="T7" fmla="*/ 0 h 4"/>
                <a:gd name="T8" fmla="*/ 1 w 5"/>
                <a:gd name="T9" fmla="*/ 3 h 4"/>
                <a:gd name="T10" fmla="*/ 3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4" y="4"/>
                    <a:pt x="5" y="3"/>
                    <a:pt x="5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3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8354111" y="1896861"/>
              <a:ext cx="9059" cy="6341"/>
            </a:xfrm>
            <a:custGeom>
              <a:avLst/>
              <a:gdLst>
                <a:gd name="T0" fmla="*/ 1 w 4"/>
                <a:gd name="T1" fmla="*/ 2 h 3"/>
                <a:gd name="T2" fmla="*/ 2 w 4"/>
                <a:gd name="T3" fmla="*/ 3 h 3"/>
                <a:gd name="T4" fmla="*/ 4 w 4"/>
                <a:gd name="T5" fmla="*/ 1 h 3"/>
                <a:gd name="T6" fmla="*/ 2 w 4"/>
                <a:gd name="T7" fmla="*/ 0 h 3"/>
                <a:gd name="T8" fmla="*/ 1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4" y="3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9529915" y="1924037"/>
              <a:ext cx="8153" cy="9059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1 w 4"/>
                <a:gd name="T5" fmla="*/ 1 h 4"/>
                <a:gd name="T6" fmla="*/ 2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8363169" y="3826339"/>
              <a:ext cx="8153" cy="1087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5 h 5"/>
                <a:gd name="T4" fmla="*/ 4 w 4"/>
                <a:gd name="T5" fmla="*/ 4 h 5"/>
                <a:gd name="T6" fmla="*/ 3 w 4"/>
                <a:gd name="T7" fmla="*/ 1 h 5"/>
                <a:gd name="T8" fmla="*/ 0 w 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3"/>
                    <a:pt x="4" y="1"/>
                    <a:pt x="3" y="1"/>
                  </a:cubicBezTo>
                  <a:cubicBezTo>
                    <a:pt x="2" y="0"/>
                    <a:pt x="1" y="1"/>
                    <a:pt x="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8942919" y="1939436"/>
              <a:ext cx="9059" cy="6341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1 h 3"/>
                <a:gd name="T4" fmla="*/ 0 w 4"/>
                <a:gd name="T5" fmla="*/ 2 h 3"/>
                <a:gd name="T6" fmla="*/ 2 w 4"/>
                <a:gd name="T7" fmla="*/ 3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3" y="3"/>
                    <a:pt x="4" y="2"/>
                    <a:pt x="3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8625868" y="1639597"/>
              <a:ext cx="10870" cy="10870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2 h 5"/>
                <a:gd name="T4" fmla="*/ 1 w 5"/>
                <a:gd name="T5" fmla="*/ 4 h 5"/>
                <a:gd name="T6" fmla="*/ 4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1" y="4"/>
                    <a:pt x="1" y="4"/>
                  </a:cubicBezTo>
                  <a:cubicBezTo>
                    <a:pt x="2" y="5"/>
                    <a:pt x="5" y="4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8999082" y="2324426"/>
              <a:ext cx="9964" cy="9059"/>
            </a:xfrm>
            <a:custGeom>
              <a:avLst/>
              <a:gdLst>
                <a:gd name="T0" fmla="*/ 2 w 5"/>
                <a:gd name="T1" fmla="*/ 0 h 4"/>
                <a:gd name="T2" fmla="*/ 0 w 5"/>
                <a:gd name="T3" fmla="*/ 2 h 4"/>
                <a:gd name="T4" fmla="*/ 2 w 5"/>
                <a:gd name="T5" fmla="*/ 4 h 4"/>
                <a:gd name="T6" fmla="*/ 4 w 5"/>
                <a:gd name="T7" fmla="*/ 3 h 4"/>
                <a:gd name="T8" fmla="*/ 5 w 5"/>
                <a:gd name="T9" fmla="*/ 0 h 4"/>
                <a:gd name="T10" fmla="*/ 2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8735477" y="1230149"/>
              <a:ext cx="4529" cy="6341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0 h 3"/>
                <a:gd name="T4" fmla="*/ 0 w 2"/>
                <a:gd name="T5" fmla="*/ 1 h 3"/>
                <a:gd name="T6" fmla="*/ 0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3"/>
                    <a:pt x="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8895814" y="1283595"/>
              <a:ext cx="4529" cy="9059"/>
            </a:xfrm>
            <a:custGeom>
              <a:avLst/>
              <a:gdLst>
                <a:gd name="T0" fmla="*/ 2 w 2"/>
                <a:gd name="T1" fmla="*/ 3 h 4"/>
                <a:gd name="T2" fmla="*/ 2 w 2"/>
                <a:gd name="T3" fmla="*/ 1 h 4"/>
                <a:gd name="T4" fmla="*/ 0 w 2"/>
                <a:gd name="T5" fmla="*/ 0 h 4"/>
                <a:gd name="T6" fmla="*/ 0 w 2"/>
                <a:gd name="T7" fmla="*/ 2 h 4"/>
                <a:gd name="T8" fmla="*/ 2 w 2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3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1" y="4"/>
                    <a:pt x="2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9016293" y="1311677"/>
              <a:ext cx="3623" cy="4529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1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1" y="1"/>
                    <a:pt x="0" y="2"/>
                    <a:pt x="2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8412086" y="1847039"/>
              <a:ext cx="181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8407557" y="1847039"/>
              <a:ext cx="6341" cy="9059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3 w 3"/>
                <a:gd name="T5" fmla="*/ 0 h 4"/>
                <a:gd name="T6" fmla="*/ 1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9561620" y="1906826"/>
              <a:ext cx="0" cy="27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9551656" y="1900485"/>
              <a:ext cx="9964" cy="9059"/>
            </a:xfrm>
            <a:custGeom>
              <a:avLst/>
              <a:gdLst>
                <a:gd name="T0" fmla="*/ 2 w 5"/>
                <a:gd name="T1" fmla="*/ 1 h 4"/>
                <a:gd name="T2" fmla="*/ 0 w 5"/>
                <a:gd name="T3" fmla="*/ 2 h 4"/>
                <a:gd name="T4" fmla="*/ 2 w 5"/>
                <a:gd name="T5" fmla="*/ 3 h 4"/>
                <a:gd name="T6" fmla="*/ 5 w 5"/>
                <a:gd name="T7" fmla="*/ 3 h 4"/>
                <a:gd name="T8" fmla="*/ 5 w 5"/>
                <a:gd name="T9" fmla="*/ 0 h 4"/>
                <a:gd name="T10" fmla="*/ 2 w 5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9324285" y="1451179"/>
              <a:ext cx="6341" cy="6341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1 h 3"/>
                <a:gd name="T4" fmla="*/ 0 w 3"/>
                <a:gd name="T5" fmla="*/ 1 h 3"/>
                <a:gd name="T6" fmla="*/ 2 w 3"/>
                <a:gd name="T7" fmla="*/ 3 h 3"/>
                <a:gd name="T8" fmla="*/ 3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9508174" y="1862439"/>
              <a:ext cx="4529" cy="3623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2 w 2"/>
                <a:gd name="T5" fmla="*/ 0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8859580" y="1947589"/>
              <a:ext cx="1812" cy="271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5"/>
            <p:cNvSpPr>
              <a:spLocks/>
            </p:cNvSpPr>
            <p:nvPr/>
          </p:nvSpPr>
          <p:spPr bwMode="auto">
            <a:xfrm>
              <a:off x="9523574" y="1214750"/>
              <a:ext cx="4529" cy="0"/>
            </a:xfrm>
            <a:custGeom>
              <a:avLst/>
              <a:gdLst>
                <a:gd name="T0" fmla="*/ 0 w 2"/>
                <a:gd name="T1" fmla="*/ 1 w 2"/>
                <a:gd name="T2" fmla="*/ 1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6"/>
            <p:cNvSpPr>
              <a:spLocks/>
            </p:cNvSpPr>
            <p:nvPr/>
          </p:nvSpPr>
          <p:spPr bwMode="auto">
            <a:xfrm>
              <a:off x="8718266" y="1369652"/>
              <a:ext cx="1812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0"/>
            <p:cNvSpPr>
              <a:spLocks/>
            </p:cNvSpPr>
            <p:nvPr/>
          </p:nvSpPr>
          <p:spPr bwMode="auto">
            <a:xfrm>
              <a:off x="9258158" y="2123326"/>
              <a:ext cx="1812" cy="6341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1"/>
            <p:cNvSpPr>
              <a:spLocks/>
            </p:cNvSpPr>
            <p:nvPr/>
          </p:nvSpPr>
          <p:spPr bwMode="auto">
            <a:xfrm>
              <a:off x="9107785" y="1521836"/>
              <a:ext cx="4529" cy="181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9"/>
            <p:cNvSpPr>
              <a:spLocks/>
            </p:cNvSpPr>
            <p:nvPr/>
          </p:nvSpPr>
          <p:spPr bwMode="auto">
            <a:xfrm>
              <a:off x="5430906" y="4664258"/>
              <a:ext cx="572502" cy="299839"/>
            </a:xfrm>
            <a:custGeom>
              <a:avLst/>
              <a:gdLst>
                <a:gd name="T0" fmla="*/ 250 w 267"/>
                <a:gd name="T1" fmla="*/ 119 h 140"/>
                <a:gd name="T2" fmla="*/ 236 w 267"/>
                <a:gd name="T3" fmla="*/ 106 h 140"/>
                <a:gd name="T4" fmla="*/ 225 w 267"/>
                <a:gd name="T5" fmla="*/ 93 h 140"/>
                <a:gd name="T6" fmla="*/ 230 w 267"/>
                <a:gd name="T7" fmla="*/ 86 h 140"/>
                <a:gd name="T8" fmla="*/ 225 w 267"/>
                <a:gd name="T9" fmla="*/ 75 h 140"/>
                <a:gd name="T10" fmla="*/ 205 w 267"/>
                <a:gd name="T11" fmla="*/ 62 h 140"/>
                <a:gd name="T12" fmla="*/ 166 w 267"/>
                <a:gd name="T13" fmla="*/ 40 h 140"/>
                <a:gd name="T14" fmla="*/ 131 w 267"/>
                <a:gd name="T15" fmla="*/ 27 h 140"/>
                <a:gd name="T16" fmla="*/ 84 w 267"/>
                <a:gd name="T17" fmla="*/ 22 h 140"/>
                <a:gd name="T18" fmla="*/ 65 w 267"/>
                <a:gd name="T19" fmla="*/ 38 h 140"/>
                <a:gd name="T20" fmla="*/ 49 w 267"/>
                <a:gd name="T21" fmla="*/ 30 h 140"/>
                <a:gd name="T22" fmla="*/ 48 w 267"/>
                <a:gd name="T23" fmla="*/ 18 h 140"/>
                <a:gd name="T24" fmla="*/ 38 w 267"/>
                <a:gd name="T25" fmla="*/ 5 h 140"/>
                <a:gd name="T26" fmla="*/ 19 w 267"/>
                <a:gd name="T27" fmla="*/ 2 h 140"/>
                <a:gd name="T28" fmla="*/ 0 w 267"/>
                <a:gd name="T29" fmla="*/ 12 h 140"/>
                <a:gd name="T30" fmla="*/ 7 w 267"/>
                <a:gd name="T31" fmla="*/ 17 h 140"/>
                <a:gd name="T32" fmla="*/ 26 w 267"/>
                <a:gd name="T33" fmla="*/ 28 h 140"/>
                <a:gd name="T34" fmla="*/ 38 w 267"/>
                <a:gd name="T35" fmla="*/ 29 h 140"/>
                <a:gd name="T36" fmla="*/ 20 w 267"/>
                <a:gd name="T37" fmla="*/ 34 h 140"/>
                <a:gd name="T38" fmla="*/ 26 w 267"/>
                <a:gd name="T39" fmla="*/ 49 h 140"/>
                <a:gd name="T40" fmla="*/ 36 w 267"/>
                <a:gd name="T41" fmla="*/ 47 h 140"/>
                <a:gd name="T42" fmla="*/ 53 w 267"/>
                <a:gd name="T43" fmla="*/ 53 h 140"/>
                <a:gd name="T44" fmla="*/ 78 w 267"/>
                <a:gd name="T45" fmla="*/ 61 h 140"/>
                <a:gd name="T46" fmla="*/ 100 w 267"/>
                <a:gd name="T47" fmla="*/ 78 h 140"/>
                <a:gd name="T48" fmla="*/ 106 w 267"/>
                <a:gd name="T49" fmla="*/ 90 h 140"/>
                <a:gd name="T50" fmla="*/ 94 w 267"/>
                <a:gd name="T51" fmla="*/ 103 h 140"/>
                <a:gd name="T52" fmla="*/ 112 w 267"/>
                <a:gd name="T53" fmla="*/ 107 h 140"/>
                <a:gd name="T54" fmla="*/ 129 w 267"/>
                <a:gd name="T55" fmla="*/ 115 h 140"/>
                <a:gd name="T56" fmla="*/ 158 w 267"/>
                <a:gd name="T57" fmla="*/ 122 h 140"/>
                <a:gd name="T58" fmla="*/ 169 w 267"/>
                <a:gd name="T59" fmla="*/ 113 h 140"/>
                <a:gd name="T60" fmla="*/ 180 w 267"/>
                <a:gd name="T61" fmla="*/ 101 h 140"/>
                <a:gd name="T62" fmla="*/ 201 w 267"/>
                <a:gd name="T63" fmla="*/ 105 h 140"/>
                <a:gd name="T64" fmla="*/ 223 w 267"/>
                <a:gd name="T65" fmla="*/ 128 h 140"/>
                <a:gd name="T66" fmla="*/ 261 w 267"/>
                <a:gd name="T67" fmla="*/ 140 h 140"/>
                <a:gd name="T68" fmla="*/ 266 w 267"/>
                <a:gd name="T69" fmla="*/ 139 h 140"/>
                <a:gd name="T70" fmla="*/ 263 w 267"/>
                <a:gd name="T71" fmla="*/ 131 h 140"/>
                <a:gd name="T72" fmla="*/ 251 w 267"/>
                <a:gd name="T73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7" h="140">
                  <a:moveTo>
                    <a:pt x="251" y="121"/>
                  </a:moveTo>
                  <a:cubicBezTo>
                    <a:pt x="250" y="120"/>
                    <a:pt x="250" y="120"/>
                    <a:pt x="250" y="119"/>
                  </a:cubicBezTo>
                  <a:cubicBezTo>
                    <a:pt x="247" y="117"/>
                    <a:pt x="244" y="116"/>
                    <a:pt x="242" y="114"/>
                  </a:cubicBezTo>
                  <a:cubicBezTo>
                    <a:pt x="240" y="111"/>
                    <a:pt x="238" y="108"/>
                    <a:pt x="236" y="106"/>
                  </a:cubicBezTo>
                  <a:cubicBezTo>
                    <a:pt x="235" y="104"/>
                    <a:pt x="232" y="103"/>
                    <a:pt x="231" y="101"/>
                  </a:cubicBezTo>
                  <a:cubicBezTo>
                    <a:pt x="228" y="98"/>
                    <a:pt x="226" y="96"/>
                    <a:pt x="225" y="93"/>
                  </a:cubicBezTo>
                  <a:cubicBezTo>
                    <a:pt x="223" y="91"/>
                    <a:pt x="224" y="89"/>
                    <a:pt x="226" y="88"/>
                  </a:cubicBezTo>
                  <a:cubicBezTo>
                    <a:pt x="227" y="87"/>
                    <a:pt x="229" y="87"/>
                    <a:pt x="230" y="86"/>
                  </a:cubicBezTo>
                  <a:cubicBezTo>
                    <a:pt x="232" y="83"/>
                    <a:pt x="232" y="79"/>
                    <a:pt x="229" y="77"/>
                  </a:cubicBezTo>
                  <a:cubicBezTo>
                    <a:pt x="228" y="77"/>
                    <a:pt x="226" y="76"/>
                    <a:pt x="225" y="75"/>
                  </a:cubicBezTo>
                  <a:cubicBezTo>
                    <a:pt x="221" y="74"/>
                    <a:pt x="218" y="72"/>
                    <a:pt x="214" y="71"/>
                  </a:cubicBezTo>
                  <a:cubicBezTo>
                    <a:pt x="209" y="70"/>
                    <a:pt x="205" y="67"/>
                    <a:pt x="205" y="62"/>
                  </a:cubicBezTo>
                  <a:cubicBezTo>
                    <a:pt x="205" y="60"/>
                    <a:pt x="203" y="58"/>
                    <a:pt x="201" y="57"/>
                  </a:cubicBezTo>
                  <a:cubicBezTo>
                    <a:pt x="191" y="49"/>
                    <a:pt x="179" y="43"/>
                    <a:pt x="166" y="40"/>
                  </a:cubicBezTo>
                  <a:cubicBezTo>
                    <a:pt x="160" y="38"/>
                    <a:pt x="155" y="36"/>
                    <a:pt x="149" y="34"/>
                  </a:cubicBezTo>
                  <a:cubicBezTo>
                    <a:pt x="143" y="32"/>
                    <a:pt x="137" y="29"/>
                    <a:pt x="131" y="27"/>
                  </a:cubicBezTo>
                  <a:cubicBezTo>
                    <a:pt x="121" y="25"/>
                    <a:pt x="113" y="22"/>
                    <a:pt x="104" y="19"/>
                  </a:cubicBezTo>
                  <a:cubicBezTo>
                    <a:pt x="96" y="16"/>
                    <a:pt x="90" y="14"/>
                    <a:pt x="84" y="22"/>
                  </a:cubicBezTo>
                  <a:cubicBezTo>
                    <a:pt x="84" y="23"/>
                    <a:pt x="84" y="23"/>
                    <a:pt x="83" y="23"/>
                  </a:cubicBezTo>
                  <a:cubicBezTo>
                    <a:pt x="76" y="27"/>
                    <a:pt x="70" y="32"/>
                    <a:pt x="65" y="38"/>
                  </a:cubicBezTo>
                  <a:cubicBezTo>
                    <a:pt x="64" y="40"/>
                    <a:pt x="60" y="40"/>
                    <a:pt x="59" y="39"/>
                  </a:cubicBezTo>
                  <a:cubicBezTo>
                    <a:pt x="55" y="36"/>
                    <a:pt x="52" y="33"/>
                    <a:pt x="49" y="30"/>
                  </a:cubicBezTo>
                  <a:cubicBezTo>
                    <a:pt x="47" y="28"/>
                    <a:pt x="47" y="26"/>
                    <a:pt x="47" y="24"/>
                  </a:cubicBezTo>
                  <a:cubicBezTo>
                    <a:pt x="47" y="22"/>
                    <a:pt x="47" y="20"/>
                    <a:pt x="48" y="18"/>
                  </a:cubicBezTo>
                  <a:cubicBezTo>
                    <a:pt x="48" y="14"/>
                    <a:pt x="47" y="11"/>
                    <a:pt x="45" y="8"/>
                  </a:cubicBezTo>
                  <a:cubicBezTo>
                    <a:pt x="44" y="5"/>
                    <a:pt x="40" y="5"/>
                    <a:pt x="38" y="5"/>
                  </a:cubicBezTo>
                  <a:cubicBezTo>
                    <a:pt x="35" y="4"/>
                    <a:pt x="32" y="3"/>
                    <a:pt x="28" y="2"/>
                  </a:cubicBezTo>
                  <a:cubicBezTo>
                    <a:pt x="25" y="0"/>
                    <a:pt x="22" y="0"/>
                    <a:pt x="19" y="2"/>
                  </a:cubicBezTo>
                  <a:cubicBezTo>
                    <a:pt x="13" y="5"/>
                    <a:pt x="8" y="8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3" y="16"/>
                    <a:pt x="5" y="17"/>
                    <a:pt x="7" y="17"/>
                  </a:cubicBezTo>
                  <a:cubicBezTo>
                    <a:pt x="10" y="18"/>
                    <a:pt x="13" y="19"/>
                    <a:pt x="14" y="21"/>
                  </a:cubicBezTo>
                  <a:cubicBezTo>
                    <a:pt x="16" y="26"/>
                    <a:pt x="21" y="28"/>
                    <a:pt x="26" y="28"/>
                  </a:cubicBezTo>
                  <a:cubicBezTo>
                    <a:pt x="29" y="28"/>
                    <a:pt x="33" y="27"/>
                    <a:pt x="36" y="28"/>
                  </a:cubicBezTo>
                  <a:cubicBezTo>
                    <a:pt x="37" y="28"/>
                    <a:pt x="37" y="28"/>
                    <a:pt x="38" y="29"/>
                  </a:cubicBezTo>
                  <a:cubicBezTo>
                    <a:pt x="38" y="29"/>
                    <a:pt x="37" y="30"/>
                    <a:pt x="37" y="30"/>
                  </a:cubicBezTo>
                  <a:cubicBezTo>
                    <a:pt x="31" y="29"/>
                    <a:pt x="26" y="34"/>
                    <a:pt x="20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22" y="40"/>
                    <a:pt x="25" y="44"/>
                    <a:pt x="26" y="49"/>
                  </a:cubicBezTo>
                  <a:cubicBezTo>
                    <a:pt x="27" y="52"/>
                    <a:pt x="31" y="53"/>
                    <a:pt x="33" y="51"/>
                  </a:cubicBezTo>
                  <a:cubicBezTo>
                    <a:pt x="34" y="50"/>
                    <a:pt x="35" y="48"/>
                    <a:pt x="36" y="47"/>
                  </a:cubicBezTo>
                  <a:cubicBezTo>
                    <a:pt x="37" y="46"/>
                    <a:pt x="39" y="45"/>
                    <a:pt x="40" y="46"/>
                  </a:cubicBezTo>
                  <a:cubicBezTo>
                    <a:pt x="45" y="48"/>
                    <a:pt x="49" y="50"/>
                    <a:pt x="53" y="53"/>
                  </a:cubicBezTo>
                  <a:cubicBezTo>
                    <a:pt x="56" y="55"/>
                    <a:pt x="59" y="56"/>
                    <a:pt x="62" y="57"/>
                  </a:cubicBezTo>
                  <a:cubicBezTo>
                    <a:pt x="67" y="58"/>
                    <a:pt x="72" y="60"/>
                    <a:pt x="78" y="61"/>
                  </a:cubicBezTo>
                  <a:cubicBezTo>
                    <a:pt x="81" y="62"/>
                    <a:pt x="84" y="63"/>
                    <a:pt x="87" y="65"/>
                  </a:cubicBezTo>
                  <a:cubicBezTo>
                    <a:pt x="93" y="67"/>
                    <a:pt x="98" y="71"/>
                    <a:pt x="100" y="78"/>
                  </a:cubicBezTo>
                  <a:cubicBezTo>
                    <a:pt x="101" y="80"/>
                    <a:pt x="102" y="82"/>
                    <a:pt x="104" y="85"/>
                  </a:cubicBezTo>
                  <a:cubicBezTo>
                    <a:pt x="104" y="87"/>
                    <a:pt x="105" y="89"/>
                    <a:pt x="106" y="90"/>
                  </a:cubicBezTo>
                  <a:cubicBezTo>
                    <a:pt x="107" y="92"/>
                    <a:pt x="107" y="94"/>
                    <a:pt x="105" y="94"/>
                  </a:cubicBezTo>
                  <a:cubicBezTo>
                    <a:pt x="99" y="95"/>
                    <a:pt x="97" y="99"/>
                    <a:pt x="94" y="103"/>
                  </a:cubicBezTo>
                  <a:cubicBezTo>
                    <a:pt x="93" y="106"/>
                    <a:pt x="94" y="108"/>
                    <a:pt x="97" y="109"/>
                  </a:cubicBezTo>
                  <a:cubicBezTo>
                    <a:pt x="102" y="109"/>
                    <a:pt x="107" y="108"/>
                    <a:pt x="112" y="107"/>
                  </a:cubicBezTo>
                  <a:cubicBezTo>
                    <a:pt x="117" y="106"/>
                    <a:pt x="123" y="106"/>
                    <a:pt x="126" y="111"/>
                  </a:cubicBezTo>
                  <a:cubicBezTo>
                    <a:pt x="127" y="113"/>
                    <a:pt x="128" y="114"/>
                    <a:pt x="129" y="115"/>
                  </a:cubicBezTo>
                  <a:cubicBezTo>
                    <a:pt x="132" y="118"/>
                    <a:pt x="135" y="119"/>
                    <a:pt x="138" y="119"/>
                  </a:cubicBezTo>
                  <a:cubicBezTo>
                    <a:pt x="145" y="120"/>
                    <a:pt x="151" y="120"/>
                    <a:pt x="158" y="122"/>
                  </a:cubicBezTo>
                  <a:cubicBezTo>
                    <a:pt x="160" y="123"/>
                    <a:pt x="163" y="122"/>
                    <a:pt x="165" y="120"/>
                  </a:cubicBezTo>
                  <a:cubicBezTo>
                    <a:pt x="169" y="119"/>
                    <a:pt x="170" y="117"/>
                    <a:pt x="169" y="113"/>
                  </a:cubicBezTo>
                  <a:cubicBezTo>
                    <a:pt x="168" y="112"/>
                    <a:pt x="168" y="110"/>
                    <a:pt x="168" y="110"/>
                  </a:cubicBezTo>
                  <a:cubicBezTo>
                    <a:pt x="172" y="107"/>
                    <a:pt x="176" y="104"/>
                    <a:pt x="180" y="101"/>
                  </a:cubicBezTo>
                  <a:cubicBezTo>
                    <a:pt x="183" y="99"/>
                    <a:pt x="187" y="99"/>
                    <a:pt x="191" y="100"/>
                  </a:cubicBezTo>
                  <a:cubicBezTo>
                    <a:pt x="194" y="102"/>
                    <a:pt x="198" y="104"/>
                    <a:pt x="201" y="105"/>
                  </a:cubicBezTo>
                  <a:cubicBezTo>
                    <a:pt x="204" y="106"/>
                    <a:pt x="207" y="108"/>
                    <a:pt x="209" y="111"/>
                  </a:cubicBezTo>
                  <a:cubicBezTo>
                    <a:pt x="213" y="117"/>
                    <a:pt x="218" y="122"/>
                    <a:pt x="223" y="128"/>
                  </a:cubicBezTo>
                  <a:cubicBezTo>
                    <a:pt x="226" y="132"/>
                    <a:pt x="231" y="134"/>
                    <a:pt x="236" y="134"/>
                  </a:cubicBezTo>
                  <a:cubicBezTo>
                    <a:pt x="245" y="134"/>
                    <a:pt x="253" y="136"/>
                    <a:pt x="261" y="140"/>
                  </a:cubicBezTo>
                  <a:cubicBezTo>
                    <a:pt x="262" y="140"/>
                    <a:pt x="262" y="140"/>
                    <a:pt x="263" y="140"/>
                  </a:cubicBezTo>
                  <a:cubicBezTo>
                    <a:pt x="264" y="140"/>
                    <a:pt x="265" y="140"/>
                    <a:pt x="266" y="139"/>
                  </a:cubicBezTo>
                  <a:cubicBezTo>
                    <a:pt x="266" y="138"/>
                    <a:pt x="267" y="137"/>
                    <a:pt x="267" y="136"/>
                  </a:cubicBezTo>
                  <a:cubicBezTo>
                    <a:pt x="266" y="134"/>
                    <a:pt x="265" y="132"/>
                    <a:pt x="263" y="131"/>
                  </a:cubicBezTo>
                  <a:cubicBezTo>
                    <a:pt x="259" y="130"/>
                    <a:pt x="259" y="127"/>
                    <a:pt x="260" y="124"/>
                  </a:cubicBezTo>
                  <a:cubicBezTo>
                    <a:pt x="256" y="125"/>
                    <a:pt x="252" y="125"/>
                    <a:pt x="251" y="12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0"/>
            <p:cNvSpPr>
              <a:spLocks/>
            </p:cNvSpPr>
            <p:nvPr/>
          </p:nvSpPr>
          <p:spPr bwMode="auto">
            <a:xfrm>
              <a:off x="4786841" y="4456817"/>
              <a:ext cx="297122" cy="320674"/>
            </a:xfrm>
            <a:custGeom>
              <a:avLst/>
              <a:gdLst>
                <a:gd name="T0" fmla="*/ 2 w 139"/>
                <a:gd name="T1" fmla="*/ 89 h 150"/>
                <a:gd name="T2" fmla="*/ 7 w 139"/>
                <a:gd name="T3" fmla="*/ 106 h 150"/>
                <a:gd name="T4" fmla="*/ 14 w 139"/>
                <a:gd name="T5" fmla="*/ 114 h 150"/>
                <a:gd name="T6" fmla="*/ 15 w 139"/>
                <a:gd name="T7" fmla="*/ 116 h 150"/>
                <a:gd name="T8" fmla="*/ 18 w 139"/>
                <a:gd name="T9" fmla="*/ 128 h 150"/>
                <a:gd name="T10" fmla="*/ 26 w 139"/>
                <a:gd name="T11" fmla="*/ 135 h 150"/>
                <a:gd name="T12" fmla="*/ 34 w 139"/>
                <a:gd name="T13" fmla="*/ 135 h 150"/>
                <a:gd name="T14" fmla="*/ 41 w 139"/>
                <a:gd name="T15" fmla="*/ 139 h 150"/>
                <a:gd name="T16" fmla="*/ 47 w 139"/>
                <a:gd name="T17" fmla="*/ 141 h 150"/>
                <a:gd name="T18" fmla="*/ 57 w 139"/>
                <a:gd name="T19" fmla="*/ 138 h 150"/>
                <a:gd name="T20" fmla="*/ 60 w 139"/>
                <a:gd name="T21" fmla="*/ 138 h 150"/>
                <a:gd name="T22" fmla="*/ 74 w 139"/>
                <a:gd name="T23" fmla="*/ 143 h 150"/>
                <a:gd name="T24" fmla="*/ 77 w 139"/>
                <a:gd name="T25" fmla="*/ 147 h 150"/>
                <a:gd name="T26" fmla="*/ 82 w 139"/>
                <a:gd name="T27" fmla="*/ 149 h 150"/>
                <a:gd name="T28" fmla="*/ 92 w 139"/>
                <a:gd name="T29" fmla="*/ 146 h 150"/>
                <a:gd name="T30" fmla="*/ 96 w 139"/>
                <a:gd name="T31" fmla="*/ 147 h 150"/>
                <a:gd name="T32" fmla="*/ 101 w 139"/>
                <a:gd name="T33" fmla="*/ 144 h 150"/>
                <a:gd name="T34" fmla="*/ 101 w 139"/>
                <a:gd name="T35" fmla="*/ 142 h 150"/>
                <a:gd name="T36" fmla="*/ 102 w 139"/>
                <a:gd name="T37" fmla="*/ 132 h 150"/>
                <a:gd name="T38" fmla="*/ 103 w 139"/>
                <a:gd name="T39" fmla="*/ 125 h 150"/>
                <a:gd name="T40" fmla="*/ 107 w 139"/>
                <a:gd name="T41" fmla="*/ 113 h 150"/>
                <a:gd name="T42" fmla="*/ 117 w 139"/>
                <a:gd name="T43" fmla="*/ 97 h 150"/>
                <a:gd name="T44" fmla="*/ 120 w 139"/>
                <a:gd name="T45" fmla="*/ 88 h 150"/>
                <a:gd name="T46" fmla="*/ 125 w 139"/>
                <a:gd name="T47" fmla="*/ 84 h 150"/>
                <a:gd name="T48" fmla="*/ 130 w 139"/>
                <a:gd name="T49" fmla="*/ 84 h 150"/>
                <a:gd name="T50" fmla="*/ 133 w 139"/>
                <a:gd name="T51" fmla="*/ 83 h 150"/>
                <a:gd name="T52" fmla="*/ 134 w 139"/>
                <a:gd name="T53" fmla="*/ 79 h 150"/>
                <a:gd name="T54" fmla="*/ 125 w 139"/>
                <a:gd name="T55" fmla="*/ 70 h 150"/>
                <a:gd name="T56" fmla="*/ 124 w 139"/>
                <a:gd name="T57" fmla="*/ 65 h 150"/>
                <a:gd name="T58" fmla="*/ 123 w 139"/>
                <a:gd name="T59" fmla="*/ 59 h 150"/>
                <a:gd name="T60" fmla="*/ 121 w 139"/>
                <a:gd name="T61" fmla="*/ 42 h 150"/>
                <a:gd name="T62" fmla="*/ 126 w 139"/>
                <a:gd name="T63" fmla="*/ 37 h 150"/>
                <a:gd name="T64" fmla="*/ 129 w 139"/>
                <a:gd name="T65" fmla="*/ 32 h 150"/>
                <a:gd name="T66" fmla="*/ 133 w 139"/>
                <a:gd name="T67" fmla="*/ 28 h 150"/>
                <a:gd name="T68" fmla="*/ 139 w 139"/>
                <a:gd name="T69" fmla="*/ 25 h 150"/>
                <a:gd name="T70" fmla="*/ 139 w 139"/>
                <a:gd name="T71" fmla="*/ 23 h 150"/>
                <a:gd name="T72" fmla="*/ 139 w 139"/>
                <a:gd name="T73" fmla="*/ 22 h 150"/>
                <a:gd name="T74" fmla="*/ 128 w 139"/>
                <a:gd name="T75" fmla="*/ 16 h 150"/>
                <a:gd name="T76" fmla="*/ 119 w 139"/>
                <a:gd name="T77" fmla="*/ 8 h 150"/>
                <a:gd name="T78" fmla="*/ 112 w 139"/>
                <a:gd name="T79" fmla="*/ 1 h 150"/>
                <a:gd name="T80" fmla="*/ 108 w 139"/>
                <a:gd name="T81" fmla="*/ 1 h 150"/>
                <a:gd name="T82" fmla="*/ 101 w 139"/>
                <a:gd name="T83" fmla="*/ 5 h 150"/>
                <a:gd name="T84" fmla="*/ 97 w 139"/>
                <a:gd name="T85" fmla="*/ 13 h 150"/>
                <a:gd name="T86" fmla="*/ 93 w 139"/>
                <a:gd name="T87" fmla="*/ 18 h 150"/>
                <a:gd name="T88" fmla="*/ 81 w 139"/>
                <a:gd name="T89" fmla="*/ 26 h 150"/>
                <a:gd name="T90" fmla="*/ 66 w 139"/>
                <a:gd name="T91" fmla="*/ 38 h 150"/>
                <a:gd name="T92" fmla="*/ 60 w 139"/>
                <a:gd name="T93" fmla="*/ 46 h 150"/>
                <a:gd name="T94" fmla="*/ 46 w 139"/>
                <a:gd name="T95" fmla="*/ 55 h 150"/>
                <a:gd name="T96" fmla="*/ 34 w 139"/>
                <a:gd name="T97" fmla="*/ 65 h 150"/>
                <a:gd name="T98" fmla="*/ 32 w 139"/>
                <a:gd name="T99" fmla="*/ 71 h 150"/>
                <a:gd name="T100" fmla="*/ 26 w 139"/>
                <a:gd name="T101" fmla="*/ 73 h 150"/>
                <a:gd name="T102" fmla="*/ 15 w 139"/>
                <a:gd name="T103" fmla="*/ 69 h 150"/>
                <a:gd name="T104" fmla="*/ 7 w 139"/>
                <a:gd name="T105" fmla="*/ 72 h 150"/>
                <a:gd name="T106" fmla="*/ 4 w 139"/>
                <a:gd name="T107" fmla="*/ 76 h 150"/>
                <a:gd name="T108" fmla="*/ 2 w 139"/>
                <a:gd name="T109" fmla="*/ 8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9" h="150">
                  <a:moveTo>
                    <a:pt x="2" y="89"/>
                  </a:moveTo>
                  <a:cubicBezTo>
                    <a:pt x="4" y="95"/>
                    <a:pt x="5" y="100"/>
                    <a:pt x="7" y="106"/>
                  </a:cubicBezTo>
                  <a:cubicBezTo>
                    <a:pt x="8" y="109"/>
                    <a:pt x="9" y="113"/>
                    <a:pt x="14" y="114"/>
                  </a:cubicBezTo>
                  <a:cubicBezTo>
                    <a:pt x="14" y="114"/>
                    <a:pt x="15" y="115"/>
                    <a:pt x="15" y="116"/>
                  </a:cubicBezTo>
                  <a:cubicBezTo>
                    <a:pt x="15" y="120"/>
                    <a:pt x="17" y="124"/>
                    <a:pt x="18" y="128"/>
                  </a:cubicBezTo>
                  <a:cubicBezTo>
                    <a:pt x="19" y="132"/>
                    <a:pt x="21" y="134"/>
                    <a:pt x="26" y="135"/>
                  </a:cubicBezTo>
                  <a:cubicBezTo>
                    <a:pt x="28" y="135"/>
                    <a:pt x="31" y="135"/>
                    <a:pt x="34" y="135"/>
                  </a:cubicBezTo>
                  <a:cubicBezTo>
                    <a:pt x="37" y="135"/>
                    <a:pt x="39" y="136"/>
                    <a:pt x="41" y="139"/>
                  </a:cubicBezTo>
                  <a:cubicBezTo>
                    <a:pt x="42" y="142"/>
                    <a:pt x="44" y="142"/>
                    <a:pt x="47" y="141"/>
                  </a:cubicBezTo>
                  <a:cubicBezTo>
                    <a:pt x="50" y="140"/>
                    <a:pt x="54" y="139"/>
                    <a:pt x="57" y="138"/>
                  </a:cubicBezTo>
                  <a:cubicBezTo>
                    <a:pt x="58" y="138"/>
                    <a:pt x="59" y="138"/>
                    <a:pt x="60" y="138"/>
                  </a:cubicBezTo>
                  <a:cubicBezTo>
                    <a:pt x="65" y="140"/>
                    <a:pt x="69" y="141"/>
                    <a:pt x="74" y="143"/>
                  </a:cubicBezTo>
                  <a:cubicBezTo>
                    <a:pt x="75" y="144"/>
                    <a:pt x="75" y="146"/>
                    <a:pt x="77" y="147"/>
                  </a:cubicBezTo>
                  <a:cubicBezTo>
                    <a:pt x="78" y="148"/>
                    <a:pt x="80" y="150"/>
                    <a:pt x="82" y="149"/>
                  </a:cubicBezTo>
                  <a:cubicBezTo>
                    <a:pt x="85" y="148"/>
                    <a:pt x="88" y="147"/>
                    <a:pt x="92" y="146"/>
                  </a:cubicBezTo>
                  <a:cubicBezTo>
                    <a:pt x="93" y="146"/>
                    <a:pt x="95" y="147"/>
                    <a:pt x="96" y="147"/>
                  </a:cubicBezTo>
                  <a:cubicBezTo>
                    <a:pt x="98" y="147"/>
                    <a:pt x="101" y="146"/>
                    <a:pt x="101" y="144"/>
                  </a:cubicBezTo>
                  <a:cubicBezTo>
                    <a:pt x="101" y="143"/>
                    <a:pt x="101" y="143"/>
                    <a:pt x="101" y="142"/>
                  </a:cubicBezTo>
                  <a:cubicBezTo>
                    <a:pt x="100" y="139"/>
                    <a:pt x="99" y="136"/>
                    <a:pt x="102" y="132"/>
                  </a:cubicBezTo>
                  <a:cubicBezTo>
                    <a:pt x="103" y="130"/>
                    <a:pt x="104" y="127"/>
                    <a:pt x="103" y="125"/>
                  </a:cubicBezTo>
                  <a:cubicBezTo>
                    <a:pt x="103" y="120"/>
                    <a:pt x="104" y="116"/>
                    <a:pt x="107" y="113"/>
                  </a:cubicBezTo>
                  <a:cubicBezTo>
                    <a:pt x="112" y="108"/>
                    <a:pt x="114" y="102"/>
                    <a:pt x="117" y="97"/>
                  </a:cubicBezTo>
                  <a:cubicBezTo>
                    <a:pt x="118" y="94"/>
                    <a:pt x="119" y="91"/>
                    <a:pt x="120" y="88"/>
                  </a:cubicBezTo>
                  <a:cubicBezTo>
                    <a:pt x="121" y="86"/>
                    <a:pt x="123" y="85"/>
                    <a:pt x="125" y="84"/>
                  </a:cubicBezTo>
                  <a:cubicBezTo>
                    <a:pt x="127" y="84"/>
                    <a:pt x="128" y="84"/>
                    <a:pt x="130" y="84"/>
                  </a:cubicBezTo>
                  <a:cubicBezTo>
                    <a:pt x="131" y="84"/>
                    <a:pt x="132" y="83"/>
                    <a:pt x="133" y="83"/>
                  </a:cubicBezTo>
                  <a:cubicBezTo>
                    <a:pt x="134" y="83"/>
                    <a:pt x="135" y="80"/>
                    <a:pt x="134" y="79"/>
                  </a:cubicBezTo>
                  <a:cubicBezTo>
                    <a:pt x="132" y="75"/>
                    <a:pt x="128" y="74"/>
                    <a:pt x="125" y="70"/>
                  </a:cubicBezTo>
                  <a:cubicBezTo>
                    <a:pt x="123" y="69"/>
                    <a:pt x="123" y="67"/>
                    <a:pt x="124" y="65"/>
                  </a:cubicBezTo>
                  <a:cubicBezTo>
                    <a:pt x="125" y="63"/>
                    <a:pt x="125" y="61"/>
                    <a:pt x="123" y="59"/>
                  </a:cubicBezTo>
                  <a:cubicBezTo>
                    <a:pt x="117" y="53"/>
                    <a:pt x="119" y="48"/>
                    <a:pt x="121" y="42"/>
                  </a:cubicBezTo>
                  <a:cubicBezTo>
                    <a:pt x="122" y="40"/>
                    <a:pt x="124" y="38"/>
                    <a:pt x="126" y="37"/>
                  </a:cubicBezTo>
                  <a:cubicBezTo>
                    <a:pt x="128" y="36"/>
                    <a:pt x="129" y="34"/>
                    <a:pt x="129" y="32"/>
                  </a:cubicBezTo>
                  <a:cubicBezTo>
                    <a:pt x="130" y="30"/>
                    <a:pt x="131" y="28"/>
                    <a:pt x="133" y="28"/>
                  </a:cubicBezTo>
                  <a:cubicBezTo>
                    <a:pt x="135" y="27"/>
                    <a:pt x="138" y="27"/>
                    <a:pt x="139" y="25"/>
                  </a:cubicBezTo>
                  <a:cubicBezTo>
                    <a:pt x="139" y="24"/>
                    <a:pt x="139" y="24"/>
                    <a:pt x="139" y="23"/>
                  </a:cubicBezTo>
                  <a:cubicBezTo>
                    <a:pt x="139" y="23"/>
                    <a:pt x="139" y="22"/>
                    <a:pt x="139" y="22"/>
                  </a:cubicBezTo>
                  <a:cubicBezTo>
                    <a:pt x="135" y="20"/>
                    <a:pt x="132" y="18"/>
                    <a:pt x="128" y="16"/>
                  </a:cubicBezTo>
                  <a:cubicBezTo>
                    <a:pt x="124" y="14"/>
                    <a:pt x="120" y="13"/>
                    <a:pt x="119" y="8"/>
                  </a:cubicBezTo>
                  <a:cubicBezTo>
                    <a:pt x="117" y="5"/>
                    <a:pt x="115" y="3"/>
                    <a:pt x="112" y="1"/>
                  </a:cubicBezTo>
                  <a:cubicBezTo>
                    <a:pt x="111" y="0"/>
                    <a:pt x="109" y="0"/>
                    <a:pt x="108" y="1"/>
                  </a:cubicBezTo>
                  <a:cubicBezTo>
                    <a:pt x="105" y="1"/>
                    <a:pt x="103" y="3"/>
                    <a:pt x="101" y="5"/>
                  </a:cubicBezTo>
                  <a:cubicBezTo>
                    <a:pt x="100" y="8"/>
                    <a:pt x="98" y="11"/>
                    <a:pt x="97" y="13"/>
                  </a:cubicBezTo>
                  <a:cubicBezTo>
                    <a:pt x="96" y="15"/>
                    <a:pt x="94" y="17"/>
                    <a:pt x="93" y="18"/>
                  </a:cubicBezTo>
                  <a:cubicBezTo>
                    <a:pt x="89" y="21"/>
                    <a:pt x="85" y="24"/>
                    <a:pt x="81" y="26"/>
                  </a:cubicBezTo>
                  <a:cubicBezTo>
                    <a:pt x="74" y="28"/>
                    <a:pt x="69" y="32"/>
                    <a:pt x="66" y="38"/>
                  </a:cubicBezTo>
                  <a:cubicBezTo>
                    <a:pt x="65" y="41"/>
                    <a:pt x="62" y="43"/>
                    <a:pt x="60" y="46"/>
                  </a:cubicBezTo>
                  <a:cubicBezTo>
                    <a:pt x="57" y="51"/>
                    <a:pt x="52" y="54"/>
                    <a:pt x="46" y="55"/>
                  </a:cubicBezTo>
                  <a:cubicBezTo>
                    <a:pt x="40" y="56"/>
                    <a:pt x="36" y="60"/>
                    <a:pt x="34" y="65"/>
                  </a:cubicBezTo>
                  <a:cubicBezTo>
                    <a:pt x="33" y="67"/>
                    <a:pt x="33" y="69"/>
                    <a:pt x="32" y="71"/>
                  </a:cubicBezTo>
                  <a:cubicBezTo>
                    <a:pt x="31" y="72"/>
                    <a:pt x="28" y="74"/>
                    <a:pt x="26" y="73"/>
                  </a:cubicBezTo>
                  <a:cubicBezTo>
                    <a:pt x="22" y="72"/>
                    <a:pt x="19" y="70"/>
                    <a:pt x="15" y="69"/>
                  </a:cubicBezTo>
                  <a:cubicBezTo>
                    <a:pt x="12" y="68"/>
                    <a:pt x="9" y="69"/>
                    <a:pt x="7" y="72"/>
                  </a:cubicBezTo>
                  <a:cubicBezTo>
                    <a:pt x="6" y="73"/>
                    <a:pt x="5" y="74"/>
                    <a:pt x="4" y="76"/>
                  </a:cubicBezTo>
                  <a:cubicBezTo>
                    <a:pt x="2" y="80"/>
                    <a:pt x="0" y="85"/>
                    <a:pt x="2" y="8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1"/>
            <p:cNvSpPr>
              <a:spLocks/>
            </p:cNvSpPr>
            <p:nvPr/>
          </p:nvSpPr>
          <p:spPr bwMode="auto">
            <a:xfrm>
              <a:off x="2827469" y="4989461"/>
              <a:ext cx="226465" cy="392237"/>
            </a:xfrm>
            <a:custGeom>
              <a:avLst/>
              <a:gdLst>
                <a:gd name="T0" fmla="*/ 94 w 106"/>
                <a:gd name="T1" fmla="*/ 1 h 183"/>
                <a:gd name="T2" fmla="*/ 91 w 106"/>
                <a:gd name="T3" fmla="*/ 1 h 183"/>
                <a:gd name="T4" fmla="*/ 87 w 106"/>
                <a:gd name="T5" fmla="*/ 9 h 183"/>
                <a:gd name="T6" fmla="*/ 82 w 106"/>
                <a:gd name="T7" fmla="*/ 16 h 183"/>
                <a:gd name="T8" fmla="*/ 80 w 106"/>
                <a:gd name="T9" fmla="*/ 19 h 183"/>
                <a:gd name="T10" fmla="*/ 73 w 106"/>
                <a:gd name="T11" fmla="*/ 27 h 183"/>
                <a:gd name="T12" fmla="*/ 64 w 106"/>
                <a:gd name="T13" fmla="*/ 37 h 183"/>
                <a:gd name="T14" fmla="*/ 53 w 106"/>
                <a:gd name="T15" fmla="*/ 46 h 183"/>
                <a:gd name="T16" fmla="*/ 39 w 106"/>
                <a:gd name="T17" fmla="*/ 50 h 183"/>
                <a:gd name="T18" fmla="*/ 37 w 106"/>
                <a:gd name="T19" fmla="*/ 50 h 183"/>
                <a:gd name="T20" fmla="*/ 23 w 106"/>
                <a:gd name="T21" fmla="*/ 56 h 183"/>
                <a:gd name="T22" fmla="*/ 18 w 106"/>
                <a:gd name="T23" fmla="*/ 65 h 183"/>
                <a:gd name="T24" fmla="*/ 17 w 106"/>
                <a:gd name="T25" fmla="*/ 85 h 183"/>
                <a:gd name="T26" fmla="*/ 19 w 106"/>
                <a:gd name="T27" fmla="*/ 91 h 183"/>
                <a:gd name="T28" fmla="*/ 17 w 106"/>
                <a:gd name="T29" fmla="*/ 107 h 183"/>
                <a:gd name="T30" fmla="*/ 6 w 106"/>
                <a:gd name="T31" fmla="*/ 123 h 183"/>
                <a:gd name="T32" fmla="*/ 3 w 106"/>
                <a:gd name="T33" fmla="*/ 143 h 183"/>
                <a:gd name="T34" fmla="*/ 5 w 106"/>
                <a:gd name="T35" fmla="*/ 154 h 183"/>
                <a:gd name="T36" fmla="*/ 5 w 106"/>
                <a:gd name="T37" fmla="*/ 164 h 183"/>
                <a:gd name="T38" fmla="*/ 7 w 106"/>
                <a:gd name="T39" fmla="*/ 169 h 183"/>
                <a:gd name="T40" fmla="*/ 24 w 106"/>
                <a:gd name="T41" fmla="*/ 181 h 183"/>
                <a:gd name="T42" fmla="*/ 35 w 106"/>
                <a:gd name="T43" fmla="*/ 178 h 183"/>
                <a:gd name="T44" fmla="*/ 43 w 106"/>
                <a:gd name="T45" fmla="*/ 177 h 183"/>
                <a:gd name="T46" fmla="*/ 56 w 106"/>
                <a:gd name="T47" fmla="*/ 168 h 183"/>
                <a:gd name="T48" fmla="*/ 61 w 106"/>
                <a:gd name="T49" fmla="*/ 157 h 183"/>
                <a:gd name="T50" fmla="*/ 72 w 106"/>
                <a:gd name="T51" fmla="*/ 129 h 183"/>
                <a:gd name="T52" fmla="*/ 88 w 106"/>
                <a:gd name="T53" fmla="*/ 88 h 183"/>
                <a:gd name="T54" fmla="*/ 92 w 106"/>
                <a:gd name="T55" fmla="*/ 76 h 183"/>
                <a:gd name="T56" fmla="*/ 96 w 106"/>
                <a:gd name="T57" fmla="*/ 61 h 183"/>
                <a:gd name="T58" fmla="*/ 103 w 106"/>
                <a:gd name="T59" fmla="*/ 50 h 183"/>
                <a:gd name="T60" fmla="*/ 106 w 106"/>
                <a:gd name="T61" fmla="*/ 42 h 183"/>
                <a:gd name="T62" fmla="*/ 104 w 106"/>
                <a:gd name="T63" fmla="*/ 28 h 183"/>
                <a:gd name="T64" fmla="*/ 94 w 106"/>
                <a:gd name="T65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83">
                  <a:moveTo>
                    <a:pt x="94" y="1"/>
                  </a:moveTo>
                  <a:cubicBezTo>
                    <a:pt x="93" y="0"/>
                    <a:pt x="92" y="0"/>
                    <a:pt x="91" y="1"/>
                  </a:cubicBezTo>
                  <a:cubicBezTo>
                    <a:pt x="88" y="3"/>
                    <a:pt x="87" y="6"/>
                    <a:pt x="87" y="9"/>
                  </a:cubicBezTo>
                  <a:cubicBezTo>
                    <a:pt x="86" y="12"/>
                    <a:pt x="85" y="15"/>
                    <a:pt x="82" y="16"/>
                  </a:cubicBezTo>
                  <a:cubicBezTo>
                    <a:pt x="81" y="17"/>
                    <a:pt x="81" y="19"/>
                    <a:pt x="80" y="19"/>
                  </a:cubicBezTo>
                  <a:cubicBezTo>
                    <a:pt x="77" y="21"/>
                    <a:pt x="74" y="22"/>
                    <a:pt x="73" y="27"/>
                  </a:cubicBezTo>
                  <a:cubicBezTo>
                    <a:pt x="73" y="31"/>
                    <a:pt x="69" y="35"/>
                    <a:pt x="64" y="37"/>
                  </a:cubicBezTo>
                  <a:cubicBezTo>
                    <a:pt x="60" y="39"/>
                    <a:pt x="57" y="43"/>
                    <a:pt x="53" y="46"/>
                  </a:cubicBezTo>
                  <a:cubicBezTo>
                    <a:pt x="48" y="48"/>
                    <a:pt x="43" y="48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2" y="52"/>
                    <a:pt x="28" y="54"/>
                    <a:pt x="23" y="56"/>
                  </a:cubicBezTo>
                  <a:cubicBezTo>
                    <a:pt x="22" y="59"/>
                    <a:pt x="20" y="62"/>
                    <a:pt x="18" y="65"/>
                  </a:cubicBezTo>
                  <a:cubicBezTo>
                    <a:pt x="14" y="72"/>
                    <a:pt x="14" y="78"/>
                    <a:pt x="17" y="85"/>
                  </a:cubicBezTo>
                  <a:cubicBezTo>
                    <a:pt x="17" y="87"/>
                    <a:pt x="18" y="89"/>
                    <a:pt x="19" y="91"/>
                  </a:cubicBezTo>
                  <a:cubicBezTo>
                    <a:pt x="22" y="97"/>
                    <a:pt x="21" y="102"/>
                    <a:pt x="17" y="107"/>
                  </a:cubicBezTo>
                  <a:cubicBezTo>
                    <a:pt x="13" y="112"/>
                    <a:pt x="10" y="118"/>
                    <a:pt x="6" y="123"/>
                  </a:cubicBezTo>
                  <a:cubicBezTo>
                    <a:pt x="2" y="129"/>
                    <a:pt x="0" y="136"/>
                    <a:pt x="3" y="143"/>
                  </a:cubicBezTo>
                  <a:cubicBezTo>
                    <a:pt x="4" y="147"/>
                    <a:pt x="5" y="150"/>
                    <a:pt x="5" y="154"/>
                  </a:cubicBezTo>
                  <a:cubicBezTo>
                    <a:pt x="5" y="157"/>
                    <a:pt x="4" y="160"/>
                    <a:pt x="5" y="164"/>
                  </a:cubicBezTo>
                  <a:cubicBezTo>
                    <a:pt x="5" y="165"/>
                    <a:pt x="6" y="168"/>
                    <a:pt x="7" y="169"/>
                  </a:cubicBezTo>
                  <a:cubicBezTo>
                    <a:pt x="11" y="175"/>
                    <a:pt x="18" y="179"/>
                    <a:pt x="24" y="181"/>
                  </a:cubicBezTo>
                  <a:cubicBezTo>
                    <a:pt x="28" y="183"/>
                    <a:pt x="31" y="180"/>
                    <a:pt x="35" y="178"/>
                  </a:cubicBezTo>
                  <a:cubicBezTo>
                    <a:pt x="37" y="177"/>
                    <a:pt x="40" y="177"/>
                    <a:pt x="43" y="177"/>
                  </a:cubicBezTo>
                  <a:cubicBezTo>
                    <a:pt x="49" y="176"/>
                    <a:pt x="53" y="173"/>
                    <a:pt x="56" y="168"/>
                  </a:cubicBezTo>
                  <a:cubicBezTo>
                    <a:pt x="58" y="164"/>
                    <a:pt x="59" y="161"/>
                    <a:pt x="61" y="157"/>
                  </a:cubicBezTo>
                  <a:cubicBezTo>
                    <a:pt x="65" y="147"/>
                    <a:pt x="68" y="138"/>
                    <a:pt x="72" y="129"/>
                  </a:cubicBezTo>
                  <a:cubicBezTo>
                    <a:pt x="78" y="116"/>
                    <a:pt x="82" y="101"/>
                    <a:pt x="88" y="88"/>
                  </a:cubicBezTo>
                  <a:cubicBezTo>
                    <a:pt x="90" y="84"/>
                    <a:pt x="91" y="80"/>
                    <a:pt x="92" y="76"/>
                  </a:cubicBezTo>
                  <a:cubicBezTo>
                    <a:pt x="93" y="71"/>
                    <a:pt x="94" y="66"/>
                    <a:pt x="96" y="61"/>
                  </a:cubicBezTo>
                  <a:cubicBezTo>
                    <a:pt x="98" y="57"/>
                    <a:pt x="97" y="51"/>
                    <a:pt x="103" y="50"/>
                  </a:cubicBezTo>
                  <a:cubicBezTo>
                    <a:pt x="105" y="47"/>
                    <a:pt x="106" y="45"/>
                    <a:pt x="106" y="42"/>
                  </a:cubicBezTo>
                  <a:cubicBezTo>
                    <a:pt x="105" y="38"/>
                    <a:pt x="104" y="33"/>
                    <a:pt x="104" y="28"/>
                  </a:cubicBezTo>
                  <a:cubicBezTo>
                    <a:pt x="104" y="18"/>
                    <a:pt x="101" y="9"/>
                    <a:pt x="94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2"/>
            <p:cNvSpPr>
              <a:spLocks/>
            </p:cNvSpPr>
            <p:nvPr/>
          </p:nvSpPr>
          <p:spPr bwMode="auto">
            <a:xfrm>
              <a:off x="2716049" y="1697572"/>
              <a:ext cx="265416" cy="466517"/>
            </a:xfrm>
            <a:custGeom>
              <a:avLst/>
              <a:gdLst>
                <a:gd name="T0" fmla="*/ 12 w 124"/>
                <a:gd name="T1" fmla="*/ 139 h 218"/>
                <a:gd name="T2" fmla="*/ 5 w 124"/>
                <a:gd name="T3" fmla="*/ 155 h 218"/>
                <a:gd name="T4" fmla="*/ 6 w 124"/>
                <a:gd name="T5" fmla="*/ 162 h 218"/>
                <a:gd name="T6" fmla="*/ 9 w 124"/>
                <a:gd name="T7" fmla="*/ 166 h 218"/>
                <a:gd name="T8" fmla="*/ 7 w 124"/>
                <a:gd name="T9" fmla="*/ 175 h 218"/>
                <a:gd name="T10" fmla="*/ 1 w 124"/>
                <a:gd name="T11" fmla="*/ 180 h 218"/>
                <a:gd name="T12" fmla="*/ 2 w 124"/>
                <a:gd name="T13" fmla="*/ 189 h 218"/>
                <a:gd name="T14" fmla="*/ 8 w 124"/>
                <a:gd name="T15" fmla="*/ 196 h 218"/>
                <a:gd name="T16" fmla="*/ 13 w 124"/>
                <a:gd name="T17" fmla="*/ 197 h 218"/>
                <a:gd name="T18" fmla="*/ 19 w 124"/>
                <a:gd name="T19" fmla="*/ 196 h 218"/>
                <a:gd name="T20" fmla="*/ 28 w 124"/>
                <a:gd name="T21" fmla="*/ 200 h 218"/>
                <a:gd name="T22" fmla="*/ 30 w 124"/>
                <a:gd name="T23" fmla="*/ 205 h 218"/>
                <a:gd name="T24" fmla="*/ 39 w 124"/>
                <a:gd name="T25" fmla="*/ 213 h 218"/>
                <a:gd name="T26" fmla="*/ 46 w 124"/>
                <a:gd name="T27" fmla="*/ 216 h 218"/>
                <a:gd name="T28" fmla="*/ 54 w 124"/>
                <a:gd name="T29" fmla="*/ 217 h 218"/>
                <a:gd name="T30" fmla="*/ 61 w 124"/>
                <a:gd name="T31" fmla="*/ 217 h 218"/>
                <a:gd name="T32" fmla="*/ 61 w 124"/>
                <a:gd name="T33" fmla="*/ 218 h 218"/>
                <a:gd name="T34" fmla="*/ 71 w 124"/>
                <a:gd name="T35" fmla="*/ 217 h 218"/>
                <a:gd name="T36" fmla="*/ 73 w 124"/>
                <a:gd name="T37" fmla="*/ 216 h 218"/>
                <a:gd name="T38" fmla="*/ 75 w 124"/>
                <a:gd name="T39" fmla="*/ 211 h 218"/>
                <a:gd name="T40" fmla="*/ 73 w 124"/>
                <a:gd name="T41" fmla="*/ 206 h 218"/>
                <a:gd name="T42" fmla="*/ 63 w 124"/>
                <a:gd name="T43" fmla="*/ 200 h 218"/>
                <a:gd name="T44" fmla="*/ 45 w 124"/>
                <a:gd name="T45" fmla="*/ 177 h 218"/>
                <a:gd name="T46" fmla="*/ 41 w 124"/>
                <a:gd name="T47" fmla="*/ 163 h 218"/>
                <a:gd name="T48" fmla="*/ 41 w 124"/>
                <a:gd name="T49" fmla="*/ 143 h 218"/>
                <a:gd name="T50" fmla="*/ 45 w 124"/>
                <a:gd name="T51" fmla="*/ 134 h 218"/>
                <a:gd name="T52" fmla="*/ 47 w 124"/>
                <a:gd name="T53" fmla="*/ 128 h 218"/>
                <a:gd name="T54" fmla="*/ 51 w 124"/>
                <a:gd name="T55" fmla="*/ 102 h 218"/>
                <a:gd name="T56" fmla="*/ 56 w 124"/>
                <a:gd name="T57" fmla="*/ 93 h 218"/>
                <a:gd name="T58" fmla="*/ 66 w 124"/>
                <a:gd name="T59" fmla="*/ 81 h 218"/>
                <a:gd name="T60" fmla="*/ 77 w 124"/>
                <a:gd name="T61" fmla="*/ 64 h 218"/>
                <a:gd name="T62" fmla="*/ 90 w 124"/>
                <a:gd name="T63" fmla="*/ 49 h 218"/>
                <a:gd name="T64" fmla="*/ 108 w 124"/>
                <a:gd name="T65" fmla="*/ 36 h 218"/>
                <a:gd name="T66" fmla="*/ 116 w 124"/>
                <a:gd name="T67" fmla="*/ 30 h 218"/>
                <a:gd name="T68" fmla="*/ 121 w 124"/>
                <a:gd name="T69" fmla="*/ 16 h 218"/>
                <a:gd name="T70" fmla="*/ 120 w 124"/>
                <a:gd name="T71" fmla="*/ 11 h 218"/>
                <a:gd name="T72" fmla="*/ 116 w 124"/>
                <a:gd name="T73" fmla="*/ 6 h 218"/>
                <a:gd name="T74" fmla="*/ 112 w 124"/>
                <a:gd name="T75" fmla="*/ 3 h 218"/>
                <a:gd name="T76" fmla="*/ 100 w 124"/>
                <a:gd name="T77" fmla="*/ 2 h 218"/>
                <a:gd name="T78" fmla="*/ 88 w 124"/>
                <a:gd name="T79" fmla="*/ 16 h 218"/>
                <a:gd name="T80" fmla="*/ 80 w 124"/>
                <a:gd name="T81" fmla="*/ 26 h 218"/>
                <a:gd name="T82" fmla="*/ 64 w 124"/>
                <a:gd name="T83" fmla="*/ 32 h 218"/>
                <a:gd name="T84" fmla="*/ 42 w 124"/>
                <a:gd name="T85" fmla="*/ 45 h 218"/>
                <a:gd name="T86" fmla="*/ 42 w 124"/>
                <a:gd name="T87" fmla="*/ 46 h 218"/>
                <a:gd name="T88" fmla="*/ 35 w 124"/>
                <a:gd name="T89" fmla="*/ 51 h 218"/>
                <a:gd name="T90" fmla="*/ 31 w 124"/>
                <a:gd name="T91" fmla="*/ 55 h 218"/>
                <a:gd name="T92" fmla="*/ 28 w 124"/>
                <a:gd name="T93" fmla="*/ 63 h 218"/>
                <a:gd name="T94" fmla="*/ 27 w 124"/>
                <a:gd name="T95" fmla="*/ 70 h 218"/>
                <a:gd name="T96" fmla="*/ 26 w 124"/>
                <a:gd name="T97" fmla="*/ 72 h 218"/>
                <a:gd name="T98" fmla="*/ 25 w 124"/>
                <a:gd name="T99" fmla="*/ 73 h 218"/>
                <a:gd name="T100" fmla="*/ 19 w 124"/>
                <a:gd name="T101" fmla="*/ 78 h 218"/>
                <a:gd name="T102" fmla="*/ 13 w 124"/>
                <a:gd name="T103" fmla="*/ 81 h 218"/>
                <a:gd name="T104" fmla="*/ 11 w 124"/>
                <a:gd name="T105" fmla="*/ 84 h 218"/>
                <a:gd name="T106" fmla="*/ 17 w 124"/>
                <a:gd name="T107" fmla="*/ 94 h 218"/>
                <a:gd name="T108" fmla="*/ 16 w 124"/>
                <a:gd name="T109" fmla="*/ 106 h 218"/>
                <a:gd name="T110" fmla="*/ 14 w 124"/>
                <a:gd name="T111" fmla="*/ 113 h 218"/>
                <a:gd name="T112" fmla="*/ 8 w 124"/>
                <a:gd name="T113" fmla="*/ 123 h 218"/>
                <a:gd name="T114" fmla="*/ 10 w 124"/>
                <a:gd name="T115" fmla="*/ 130 h 218"/>
                <a:gd name="T116" fmla="*/ 12 w 124"/>
                <a:gd name="T117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" h="218">
                  <a:moveTo>
                    <a:pt x="12" y="139"/>
                  </a:moveTo>
                  <a:cubicBezTo>
                    <a:pt x="7" y="144"/>
                    <a:pt x="8" y="150"/>
                    <a:pt x="5" y="155"/>
                  </a:cubicBezTo>
                  <a:cubicBezTo>
                    <a:pt x="3" y="157"/>
                    <a:pt x="4" y="160"/>
                    <a:pt x="6" y="162"/>
                  </a:cubicBezTo>
                  <a:cubicBezTo>
                    <a:pt x="7" y="163"/>
                    <a:pt x="8" y="164"/>
                    <a:pt x="9" y="166"/>
                  </a:cubicBezTo>
                  <a:cubicBezTo>
                    <a:pt x="11" y="169"/>
                    <a:pt x="10" y="173"/>
                    <a:pt x="7" y="175"/>
                  </a:cubicBezTo>
                  <a:cubicBezTo>
                    <a:pt x="4" y="176"/>
                    <a:pt x="2" y="177"/>
                    <a:pt x="1" y="180"/>
                  </a:cubicBezTo>
                  <a:cubicBezTo>
                    <a:pt x="0" y="183"/>
                    <a:pt x="0" y="186"/>
                    <a:pt x="2" y="189"/>
                  </a:cubicBezTo>
                  <a:cubicBezTo>
                    <a:pt x="3" y="192"/>
                    <a:pt x="5" y="195"/>
                    <a:pt x="8" y="196"/>
                  </a:cubicBezTo>
                  <a:cubicBezTo>
                    <a:pt x="9" y="197"/>
                    <a:pt x="11" y="198"/>
                    <a:pt x="13" y="197"/>
                  </a:cubicBezTo>
                  <a:cubicBezTo>
                    <a:pt x="15" y="197"/>
                    <a:pt x="17" y="196"/>
                    <a:pt x="19" y="196"/>
                  </a:cubicBezTo>
                  <a:cubicBezTo>
                    <a:pt x="23" y="195"/>
                    <a:pt x="25" y="197"/>
                    <a:pt x="28" y="200"/>
                  </a:cubicBezTo>
                  <a:cubicBezTo>
                    <a:pt x="29" y="201"/>
                    <a:pt x="30" y="203"/>
                    <a:pt x="30" y="205"/>
                  </a:cubicBezTo>
                  <a:cubicBezTo>
                    <a:pt x="31" y="210"/>
                    <a:pt x="34" y="212"/>
                    <a:pt x="39" y="213"/>
                  </a:cubicBezTo>
                  <a:cubicBezTo>
                    <a:pt x="41" y="214"/>
                    <a:pt x="44" y="215"/>
                    <a:pt x="46" y="216"/>
                  </a:cubicBezTo>
                  <a:cubicBezTo>
                    <a:pt x="49" y="217"/>
                    <a:pt x="51" y="218"/>
                    <a:pt x="54" y="217"/>
                  </a:cubicBezTo>
                  <a:cubicBezTo>
                    <a:pt x="57" y="217"/>
                    <a:pt x="59" y="217"/>
                    <a:pt x="61" y="217"/>
                  </a:cubicBezTo>
                  <a:cubicBezTo>
                    <a:pt x="61" y="217"/>
                    <a:pt x="61" y="217"/>
                    <a:pt x="61" y="218"/>
                  </a:cubicBezTo>
                  <a:cubicBezTo>
                    <a:pt x="64" y="218"/>
                    <a:pt x="68" y="218"/>
                    <a:pt x="71" y="217"/>
                  </a:cubicBezTo>
                  <a:cubicBezTo>
                    <a:pt x="72" y="217"/>
                    <a:pt x="73" y="217"/>
                    <a:pt x="73" y="216"/>
                  </a:cubicBezTo>
                  <a:cubicBezTo>
                    <a:pt x="74" y="214"/>
                    <a:pt x="74" y="213"/>
                    <a:pt x="75" y="211"/>
                  </a:cubicBezTo>
                  <a:cubicBezTo>
                    <a:pt x="75" y="209"/>
                    <a:pt x="74" y="207"/>
                    <a:pt x="73" y="206"/>
                  </a:cubicBezTo>
                  <a:cubicBezTo>
                    <a:pt x="69" y="204"/>
                    <a:pt x="66" y="202"/>
                    <a:pt x="63" y="200"/>
                  </a:cubicBezTo>
                  <a:cubicBezTo>
                    <a:pt x="54" y="194"/>
                    <a:pt x="48" y="186"/>
                    <a:pt x="45" y="177"/>
                  </a:cubicBezTo>
                  <a:cubicBezTo>
                    <a:pt x="43" y="172"/>
                    <a:pt x="42" y="168"/>
                    <a:pt x="41" y="163"/>
                  </a:cubicBezTo>
                  <a:cubicBezTo>
                    <a:pt x="39" y="156"/>
                    <a:pt x="41" y="149"/>
                    <a:pt x="41" y="143"/>
                  </a:cubicBezTo>
                  <a:cubicBezTo>
                    <a:pt x="41" y="139"/>
                    <a:pt x="44" y="137"/>
                    <a:pt x="45" y="134"/>
                  </a:cubicBezTo>
                  <a:cubicBezTo>
                    <a:pt x="46" y="133"/>
                    <a:pt x="47" y="130"/>
                    <a:pt x="47" y="128"/>
                  </a:cubicBezTo>
                  <a:cubicBezTo>
                    <a:pt x="49" y="120"/>
                    <a:pt x="50" y="111"/>
                    <a:pt x="51" y="102"/>
                  </a:cubicBezTo>
                  <a:cubicBezTo>
                    <a:pt x="52" y="98"/>
                    <a:pt x="53" y="95"/>
                    <a:pt x="56" y="93"/>
                  </a:cubicBezTo>
                  <a:cubicBezTo>
                    <a:pt x="61" y="90"/>
                    <a:pt x="64" y="86"/>
                    <a:pt x="66" y="81"/>
                  </a:cubicBezTo>
                  <a:cubicBezTo>
                    <a:pt x="69" y="75"/>
                    <a:pt x="74" y="69"/>
                    <a:pt x="77" y="64"/>
                  </a:cubicBezTo>
                  <a:cubicBezTo>
                    <a:pt x="81" y="58"/>
                    <a:pt x="85" y="54"/>
                    <a:pt x="90" y="49"/>
                  </a:cubicBezTo>
                  <a:cubicBezTo>
                    <a:pt x="96" y="45"/>
                    <a:pt x="101" y="40"/>
                    <a:pt x="108" y="36"/>
                  </a:cubicBezTo>
                  <a:cubicBezTo>
                    <a:pt x="111" y="35"/>
                    <a:pt x="113" y="32"/>
                    <a:pt x="116" y="30"/>
                  </a:cubicBezTo>
                  <a:cubicBezTo>
                    <a:pt x="122" y="27"/>
                    <a:pt x="124" y="22"/>
                    <a:pt x="121" y="16"/>
                  </a:cubicBezTo>
                  <a:cubicBezTo>
                    <a:pt x="121" y="14"/>
                    <a:pt x="120" y="13"/>
                    <a:pt x="120" y="11"/>
                  </a:cubicBezTo>
                  <a:cubicBezTo>
                    <a:pt x="119" y="9"/>
                    <a:pt x="118" y="7"/>
                    <a:pt x="116" y="6"/>
                  </a:cubicBezTo>
                  <a:cubicBezTo>
                    <a:pt x="115" y="5"/>
                    <a:pt x="114" y="4"/>
                    <a:pt x="112" y="3"/>
                  </a:cubicBezTo>
                  <a:cubicBezTo>
                    <a:pt x="108" y="0"/>
                    <a:pt x="104" y="0"/>
                    <a:pt x="100" y="2"/>
                  </a:cubicBezTo>
                  <a:cubicBezTo>
                    <a:pt x="94" y="5"/>
                    <a:pt x="89" y="9"/>
                    <a:pt x="88" y="16"/>
                  </a:cubicBezTo>
                  <a:cubicBezTo>
                    <a:pt x="87" y="21"/>
                    <a:pt x="84" y="24"/>
                    <a:pt x="80" y="26"/>
                  </a:cubicBezTo>
                  <a:cubicBezTo>
                    <a:pt x="75" y="29"/>
                    <a:pt x="70" y="32"/>
                    <a:pt x="64" y="32"/>
                  </a:cubicBezTo>
                  <a:cubicBezTo>
                    <a:pt x="54" y="32"/>
                    <a:pt x="48" y="38"/>
                    <a:pt x="42" y="45"/>
                  </a:cubicBezTo>
                  <a:cubicBezTo>
                    <a:pt x="42" y="45"/>
                    <a:pt x="42" y="46"/>
                    <a:pt x="42" y="46"/>
                  </a:cubicBezTo>
                  <a:cubicBezTo>
                    <a:pt x="40" y="49"/>
                    <a:pt x="38" y="50"/>
                    <a:pt x="35" y="51"/>
                  </a:cubicBezTo>
                  <a:cubicBezTo>
                    <a:pt x="33" y="52"/>
                    <a:pt x="32" y="53"/>
                    <a:pt x="31" y="55"/>
                  </a:cubicBezTo>
                  <a:cubicBezTo>
                    <a:pt x="31" y="58"/>
                    <a:pt x="30" y="60"/>
                    <a:pt x="28" y="63"/>
                  </a:cubicBezTo>
                  <a:cubicBezTo>
                    <a:pt x="27" y="65"/>
                    <a:pt x="26" y="67"/>
                    <a:pt x="27" y="70"/>
                  </a:cubicBezTo>
                  <a:cubicBezTo>
                    <a:pt x="27" y="71"/>
                    <a:pt x="26" y="72"/>
                    <a:pt x="26" y="72"/>
                  </a:cubicBezTo>
                  <a:cubicBezTo>
                    <a:pt x="26" y="73"/>
                    <a:pt x="25" y="73"/>
                    <a:pt x="25" y="73"/>
                  </a:cubicBezTo>
                  <a:cubicBezTo>
                    <a:pt x="22" y="74"/>
                    <a:pt x="20" y="76"/>
                    <a:pt x="19" y="78"/>
                  </a:cubicBezTo>
                  <a:cubicBezTo>
                    <a:pt x="17" y="80"/>
                    <a:pt x="15" y="81"/>
                    <a:pt x="13" y="81"/>
                  </a:cubicBezTo>
                  <a:cubicBezTo>
                    <a:pt x="11" y="81"/>
                    <a:pt x="10" y="83"/>
                    <a:pt x="11" y="84"/>
                  </a:cubicBezTo>
                  <a:cubicBezTo>
                    <a:pt x="13" y="87"/>
                    <a:pt x="16" y="90"/>
                    <a:pt x="17" y="94"/>
                  </a:cubicBezTo>
                  <a:cubicBezTo>
                    <a:pt x="17" y="98"/>
                    <a:pt x="16" y="102"/>
                    <a:pt x="16" y="106"/>
                  </a:cubicBezTo>
                  <a:cubicBezTo>
                    <a:pt x="16" y="109"/>
                    <a:pt x="15" y="111"/>
                    <a:pt x="14" y="113"/>
                  </a:cubicBezTo>
                  <a:cubicBezTo>
                    <a:pt x="12" y="117"/>
                    <a:pt x="10" y="120"/>
                    <a:pt x="8" y="123"/>
                  </a:cubicBezTo>
                  <a:cubicBezTo>
                    <a:pt x="7" y="125"/>
                    <a:pt x="7" y="128"/>
                    <a:pt x="10" y="130"/>
                  </a:cubicBezTo>
                  <a:cubicBezTo>
                    <a:pt x="14" y="134"/>
                    <a:pt x="15" y="136"/>
                    <a:pt x="12" y="13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3"/>
            <p:cNvSpPr>
              <a:spLocks noEditPoints="1"/>
            </p:cNvSpPr>
            <p:nvPr/>
          </p:nvSpPr>
          <p:spPr bwMode="auto">
            <a:xfrm>
              <a:off x="5287781" y="3261084"/>
              <a:ext cx="299839" cy="423942"/>
            </a:xfrm>
            <a:custGeom>
              <a:avLst/>
              <a:gdLst>
                <a:gd name="T0" fmla="*/ 25 w 140"/>
                <a:gd name="T1" fmla="*/ 196 h 198"/>
                <a:gd name="T2" fmla="*/ 32 w 140"/>
                <a:gd name="T3" fmla="*/ 164 h 198"/>
                <a:gd name="T4" fmla="*/ 20 w 140"/>
                <a:gd name="T5" fmla="*/ 149 h 198"/>
                <a:gd name="T6" fmla="*/ 23 w 140"/>
                <a:gd name="T7" fmla="*/ 147 h 198"/>
                <a:gd name="T8" fmla="*/ 36 w 140"/>
                <a:gd name="T9" fmla="*/ 141 h 198"/>
                <a:gd name="T10" fmla="*/ 50 w 140"/>
                <a:gd name="T11" fmla="*/ 140 h 198"/>
                <a:gd name="T12" fmla="*/ 50 w 140"/>
                <a:gd name="T13" fmla="*/ 140 h 198"/>
                <a:gd name="T14" fmla="*/ 42 w 140"/>
                <a:gd name="T15" fmla="*/ 145 h 198"/>
                <a:gd name="T16" fmla="*/ 34 w 140"/>
                <a:gd name="T17" fmla="*/ 154 h 198"/>
                <a:gd name="T18" fmla="*/ 38 w 140"/>
                <a:gd name="T19" fmla="*/ 162 h 198"/>
                <a:gd name="T20" fmla="*/ 50 w 140"/>
                <a:gd name="T21" fmla="*/ 155 h 198"/>
                <a:gd name="T22" fmla="*/ 59 w 140"/>
                <a:gd name="T23" fmla="*/ 154 h 198"/>
                <a:gd name="T24" fmla="*/ 58 w 140"/>
                <a:gd name="T25" fmla="*/ 137 h 198"/>
                <a:gd name="T26" fmla="*/ 63 w 140"/>
                <a:gd name="T27" fmla="*/ 131 h 198"/>
                <a:gd name="T28" fmla="*/ 65 w 140"/>
                <a:gd name="T29" fmla="*/ 134 h 198"/>
                <a:gd name="T30" fmla="*/ 69 w 140"/>
                <a:gd name="T31" fmla="*/ 146 h 198"/>
                <a:gd name="T32" fmla="*/ 81 w 140"/>
                <a:gd name="T33" fmla="*/ 150 h 198"/>
                <a:gd name="T34" fmla="*/ 95 w 140"/>
                <a:gd name="T35" fmla="*/ 131 h 198"/>
                <a:gd name="T36" fmla="*/ 111 w 140"/>
                <a:gd name="T37" fmla="*/ 126 h 198"/>
                <a:gd name="T38" fmla="*/ 118 w 140"/>
                <a:gd name="T39" fmla="*/ 126 h 198"/>
                <a:gd name="T40" fmla="*/ 124 w 140"/>
                <a:gd name="T41" fmla="*/ 115 h 198"/>
                <a:gd name="T42" fmla="*/ 126 w 140"/>
                <a:gd name="T43" fmla="*/ 121 h 198"/>
                <a:gd name="T44" fmla="*/ 137 w 140"/>
                <a:gd name="T45" fmla="*/ 106 h 198"/>
                <a:gd name="T46" fmla="*/ 130 w 140"/>
                <a:gd name="T47" fmla="*/ 68 h 198"/>
                <a:gd name="T48" fmla="*/ 136 w 140"/>
                <a:gd name="T49" fmla="*/ 54 h 198"/>
                <a:gd name="T50" fmla="*/ 129 w 140"/>
                <a:gd name="T51" fmla="*/ 24 h 198"/>
                <a:gd name="T52" fmla="*/ 109 w 140"/>
                <a:gd name="T53" fmla="*/ 1 h 198"/>
                <a:gd name="T54" fmla="*/ 105 w 140"/>
                <a:gd name="T55" fmla="*/ 34 h 198"/>
                <a:gd name="T56" fmla="*/ 101 w 140"/>
                <a:gd name="T57" fmla="*/ 71 h 198"/>
                <a:gd name="T58" fmla="*/ 85 w 140"/>
                <a:gd name="T59" fmla="*/ 89 h 198"/>
                <a:gd name="T60" fmla="*/ 81 w 140"/>
                <a:gd name="T61" fmla="*/ 84 h 198"/>
                <a:gd name="T62" fmla="*/ 75 w 140"/>
                <a:gd name="T63" fmla="*/ 83 h 198"/>
                <a:gd name="T64" fmla="*/ 74 w 140"/>
                <a:gd name="T65" fmla="*/ 95 h 198"/>
                <a:gd name="T66" fmla="*/ 66 w 140"/>
                <a:gd name="T67" fmla="*/ 113 h 198"/>
                <a:gd name="T68" fmla="*/ 37 w 140"/>
                <a:gd name="T69" fmla="*/ 118 h 198"/>
                <a:gd name="T70" fmla="*/ 13 w 140"/>
                <a:gd name="T71" fmla="*/ 140 h 198"/>
                <a:gd name="T72" fmla="*/ 10 w 140"/>
                <a:gd name="T73" fmla="*/ 149 h 198"/>
                <a:gd name="T74" fmla="*/ 0 w 140"/>
                <a:gd name="T75" fmla="*/ 164 h 198"/>
                <a:gd name="T76" fmla="*/ 3 w 140"/>
                <a:gd name="T77" fmla="*/ 171 h 198"/>
                <a:gd name="T78" fmla="*/ 4 w 140"/>
                <a:gd name="T79" fmla="*/ 171 h 198"/>
                <a:gd name="T80" fmla="*/ 9 w 140"/>
                <a:gd name="T81" fmla="*/ 172 h 198"/>
                <a:gd name="T82" fmla="*/ 7 w 140"/>
                <a:gd name="T83" fmla="*/ 177 h 198"/>
                <a:gd name="T84" fmla="*/ 7 w 140"/>
                <a:gd name="T85" fmla="*/ 177 h 198"/>
                <a:gd name="T86" fmla="*/ 24 w 140"/>
                <a:gd name="T87" fmla="*/ 197 h 198"/>
                <a:gd name="T88" fmla="*/ 110 w 140"/>
                <a:gd name="T89" fmla="*/ 7 h 198"/>
                <a:gd name="T90" fmla="*/ 109 w 140"/>
                <a:gd name="T91" fmla="*/ 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98">
                  <a:moveTo>
                    <a:pt x="24" y="197"/>
                  </a:moveTo>
                  <a:cubicBezTo>
                    <a:pt x="24" y="196"/>
                    <a:pt x="25" y="196"/>
                    <a:pt x="25" y="196"/>
                  </a:cubicBezTo>
                  <a:cubicBezTo>
                    <a:pt x="26" y="194"/>
                    <a:pt x="29" y="191"/>
                    <a:pt x="29" y="189"/>
                  </a:cubicBezTo>
                  <a:cubicBezTo>
                    <a:pt x="30" y="181"/>
                    <a:pt x="31" y="173"/>
                    <a:pt x="32" y="164"/>
                  </a:cubicBezTo>
                  <a:cubicBezTo>
                    <a:pt x="29" y="159"/>
                    <a:pt x="28" y="152"/>
                    <a:pt x="20" y="151"/>
                  </a:cubicBezTo>
                  <a:cubicBezTo>
                    <a:pt x="20" y="151"/>
                    <a:pt x="20" y="150"/>
                    <a:pt x="20" y="149"/>
                  </a:cubicBezTo>
                  <a:cubicBezTo>
                    <a:pt x="20" y="149"/>
                    <a:pt x="20" y="148"/>
                    <a:pt x="21" y="148"/>
                  </a:cubicBezTo>
                  <a:cubicBezTo>
                    <a:pt x="21" y="148"/>
                    <a:pt x="23" y="147"/>
                    <a:pt x="23" y="147"/>
                  </a:cubicBezTo>
                  <a:cubicBezTo>
                    <a:pt x="27" y="147"/>
                    <a:pt x="30" y="147"/>
                    <a:pt x="32" y="144"/>
                  </a:cubicBezTo>
                  <a:cubicBezTo>
                    <a:pt x="32" y="142"/>
                    <a:pt x="34" y="141"/>
                    <a:pt x="36" y="141"/>
                  </a:cubicBezTo>
                  <a:cubicBezTo>
                    <a:pt x="40" y="140"/>
                    <a:pt x="45" y="139"/>
                    <a:pt x="50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48" y="143"/>
                    <a:pt x="46" y="145"/>
                    <a:pt x="42" y="145"/>
                  </a:cubicBezTo>
                  <a:cubicBezTo>
                    <a:pt x="41" y="145"/>
                    <a:pt x="40" y="145"/>
                    <a:pt x="39" y="145"/>
                  </a:cubicBezTo>
                  <a:cubicBezTo>
                    <a:pt x="36" y="146"/>
                    <a:pt x="33" y="151"/>
                    <a:pt x="34" y="154"/>
                  </a:cubicBezTo>
                  <a:cubicBezTo>
                    <a:pt x="35" y="157"/>
                    <a:pt x="36" y="159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41" y="165"/>
                    <a:pt x="45" y="165"/>
                    <a:pt x="46" y="161"/>
                  </a:cubicBezTo>
                  <a:cubicBezTo>
                    <a:pt x="47" y="159"/>
                    <a:pt x="47" y="156"/>
                    <a:pt x="50" y="155"/>
                  </a:cubicBezTo>
                  <a:cubicBezTo>
                    <a:pt x="52" y="153"/>
                    <a:pt x="55" y="154"/>
                    <a:pt x="58" y="154"/>
                  </a:cubicBezTo>
                  <a:cubicBezTo>
                    <a:pt x="58" y="154"/>
                    <a:pt x="59" y="154"/>
                    <a:pt x="59" y="154"/>
                  </a:cubicBezTo>
                  <a:cubicBezTo>
                    <a:pt x="63" y="153"/>
                    <a:pt x="65" y="147"/>
                    <a:pt x="63" y="144"/>
                  </a:cubicBezTo>
                  <a:cubicBezTo>
                    <a:pt x="61" y="141"/>
                    <a:pt x="59" y="140"/>
                    <a:pt x="58" y="137"/>
                  </a:cubicBezTo>
                  <a:cubicBezTo>
                    <a:pt x="57" y="136"/>
                    <a:pt x="58" y="134"/>
                    <a:pt x="59" y="133"/>
                  </a:cubicBezTo>
                  <a:cubicBezTo>
                    <a:pt x="60" y="132"/>
                    <a:pt x="62" y="132"/>
                    <a:pt x="63" y="131"/>
                  </a:cubicBezTo>
                  <a:cubicBezTo>
                    <a:pt x="64" y="131"/>
                    <a:pt x="65" y="131"/>
                    <a:pt x="65" y="131"/>
                  </a:cubicBezTo>
                  <a:cubicBezTo>
                    <a:pt x="66" y="132"/>
                    <a:pt x="66" y="133"/>
                    <a:pt x="65" y="134"/>
                  </a:cubicBezTo>
                  <a:cubicBezTo>
                    <a:pt x="65" y="135"/>
                    <a:pt x="64" y="137"/>
                    <a:pt x="64" y="138"/>
                  </a:cubicBezTo>
                  <a:cubicBezTo>
                    <a:pt x="65" y="141"/>
                    <a:pt x="67" y="144"/>
                    <a:pt x="69" y="146"/>
                  </a:cubicBezTo>
                  <a:cubicBezTo>
                    <a:pt x="70" y="148"/>
                    <a:pt x="73" y="150"/>
                    <a:pt x="75" y="151"/>
                  </a:cubicBezTo>
                  <a:cubicBezTo>
                    <a:pt x="77" y="152"/>
                    <a:pt x="80" y="152"/>
                    <a:pt x="81" y="150"/>
                  </a:cubicBezTo>
                  <a:cubicBezTo>
                    <a:pt x="84" y="145"/>
                    <a:pt x="88" y="139"/>
                    <a:pt x="91" y="134"/>
                  </a:cubicBezTo>
                  <a:cubicBezTo>
                    <a:pt x="92" y="132"/>
                    <a:pt x="93" y="131"/>
                    <a:pt x="95" y="131"/>
                  </a:cubicBezTo>
                  <a:cubicBezTo>
                    <a:pt x="97" y="131"/>
                    <a:pt x="100" y="130"/>
                    <a:pt x="103" y="131"/>
                  </a:cubicBezTo>
                  <a:cubicBezTo>
                    <a:pt x="106" y="131"/>
                    <a:pt x="108" y="128"/>
                    <a:pt x="111" y="126"/>
                  </a:cubicBezTo>
                  <a:cubicBezTo>
                    <a:pt x="112" y="126"/>
                    <a:pt x="113" y="127"/>
                    <a:pt x="114" y="127"/>
                  </a:cubicBezTo>
                  <a:cubicBezTo>
                    <a:pt x="116" y="128"/>
                    <a:pt x="118" y="127"/>
                    <a:pt x="118" y="126"/>
                  </a:cubicBezTo>
                  <a:cubicBezTo>
                    <a:pt x="119" y="123"/>
                    <a:pt x="119" y="119"/>
                    <a:pt x="123" y="116"/>
                  </a:cubicBezTo>
                  <a:cubicBezTo>
                    <a:pt x="123" y="116"/>
                    <a:pt x="124" y="116"/>
                    <a:pt x="124" y="115"/>
                  </a:cubicBezTo>
                  <a:cubicBezTo>
                    <a:pt x="124" y="116"/>
                    <a:pt x="125" y="116"/>
                    <a:pt x="125" y="116"/>
                  </a:cubicBezTo>
                  <a:cubicBezTo>
                    <a:pt x="125" y="118"/>
                    <a:pt x="125" y="119"/>
                    <a:pt x="126" y="121"/>
                  </a:cubicBezTo>
                  <a:cubicBezTo>
                    <a:pt x="127" y="122"/>
                    <a:pt x="128" y="123"/>
                    <a:pt x="130" y="123"/>
                  </a:cubicBezTo>
                  <a:cubicBezTo>
                    <a:pt x="137" y="119"/>
                    <a:pt x="140" y="112"/>
                    <a:pt x="137" y="106"/>
                  </a:cubicBezTo>
                  <a:cubicBezTo>
                    <a:pt x="134" y="101"/>
                    <a:pt x="133" y="96"/>
                    <a:pt x="133" y="91"/>
                  </a:cubicBezTo>
                  <a:cubicBezTo>
                    <a:pt x="134" y="83"/>
                    <a:pt x="133" y="75"/>
                    <a:pt x="130" y="68"/>
                  </a:cubicBezTo>
                  <a:cubicBezTo>
                    <a:pt x="129" y="65"/>
                    <a:pt x="130" y="63"/>
                    <a:pt x="132" y="61"/>
                  </a:cubicBezTo>
                  <a:cubicBezTo>
                    <a:pt x="135" y="59"/>
                    <a:pt x="136" y="57"/>
                    <a:pt x="136" y="54"/>
                  </a:cubicBezTo>
                  <a:cubicBezTo>
                    <a:pt x="135" y="52"/>
                    <a:pt x="135" y="49"/>
                    <a:pt x="135" y="47"/>
                  </a:cubicBezTo>
                  <a:cubicBezTo>
                    <a:pt x="136" y="39"/>
                    <a:pt x="134" y="31"/>
                    <a:pt x="129" y="24"/>
                  </a:cubicBezTo>
                  <a:cubicBezTo>
                    <a:pt x="125" y="17"/>
                    <a:pt x="118" y="10"/>
                    <a:pt x="115" y="2"/>
                  </a:cubicBezTo>
                  <a:cubicBezTo>
                    <a:pt x="114" y="0"/>
                    <a:pt x="110" y="0"/>
                    <a:pt x="109" y="1"/>
                  </a:cubicBezTo>
                  <a:cubicBezTo>
                    <a:pt x="102" y="7"/>
                    <a:pt x="98" y="14"/>
                    <a:pt x="102" y="23"/>
                  </a:cubicBezTo>
                  <a:cubicBezTo>
                    <a:pt x="101" y="27"/>
                    <a:pt x="99" y="32"/>
                    <a:pt x="105" y="34"/>
                  </a:cubicBezTo>
                  <a:cubicBezTo>
                    <a:pt x="105" y="35"/>
                    <a:pt x="106" y="36"/>
                    <a:pt x="106" y="37"/>
                  </a:cubicBezTo>
                  <a:cubicBezTo>
                    <a:pt x="106" y="49"/>
                    <a:pt x="108" y="60"/>
                    <a:pt x="101" y="71"/>
                  </a:cubicBezTo>
                  <a:cubicBezTo>
                    <a:pt x="100" y="72"/>
                    <a:pt x="99" y="75"/>
                    <a:pt x="99" y="77"/>
                  </a:cubicBezTo>
                  <a:cubicBezTo>
                    <a:pt x="97" y="84"/>
                    <a:pt x="92" y="87"/>
                    <a:pt x="85" y="89"/>
                  </a:cubicBezTo>
                  <a:cubicBezTo>
                    <a:pt x="84" y="89"/>
                    <a:pt x="82" y="88"/>
                    <a:pt x="81" y="87"/>
                  </a:cubicBezTo>
                  <a:cubicBezTo>
                    <a:pt x="81" y="86"/>
                    <a:pt x="81" y="85"/>
                    <a:pt x="81" y="84"/>
                  </a:cubicBezTo>
                  <a:cubicBezTo>
                    <a:pt x="80" y="81"/>
                    <a:pt x="79" y="80"/>
                    <a:pt x="78" y="81"/>
                  </a:cubicBezTo>
                  <a:cubicBezTo>
                    <a:pt x="77" y="81"/>
                    <a:pt x="75" y="82"/>
                    <a:pt x="75" y="83"/>
                  </a:cubicBezTo>
                  <a:cubicBezTo>
                    <a:pt x="73" y="85"/>
                    <a:pt x="74" y="87"/>
                    <a:pt x="74" y="89"/>
                  </a:cubicBezTo>
                  <a:cubicBezTo>
                    <a:pt x="75" y="91"/>
                    <a:pt x="75" y="94"/>
                    <a:pt x="74" y="95"/>
                  </a:cubicBezTo>
                  <a:cubicBezTo>
                    <a:pt x="71" y="101"/>
                    <a:pt x="70" y="106"/>
                    <a:pt x="69" y="112"/>
                  </a:cubicBezTo>
                  <a:cubicBezTo>
                    <a:pt x="69" y="113"/>
                    <a:pt x="68" y="113"/>
                    <a:pt x="66" y="113"/>
                  </a:cubicBezTo>
                  <a:cubicBezTo>
                    <a:pt x="62" y="113"/>
                    <a:pt x="58" y="113"/>
                    <a:pt x="53" y="114"/>
                  </a:cubicBezTo>
                  <a:cubicBezTo>
                    <a:pt x="48" y="116"/>
                    <a:pt x="43" y="117"/>
                    <a:pt x="37" y="118"/>
                  </a:cubicBezTo>
                  <a:cubicBezTo>
                    <a:pt x="35" y="118"/>
                    <a:pt x="32" y="119"/>
                    <a:pt x="30" y="122"/>
                  </a:cubicBezTo>
                  <a:cubicBezTo>
                    <a:pt x="25" y="128"/>
                    <a:pt x="19" y="134"/>
                    <a:pt x="13" y="140"/>
                  </a:cubicBezTo>
                  <a:cubicBezTo>
                    <a:pt x="12" y="141"/>
                    <a:pt x="12" y="143"/>
                    <a:pt x="12" y="145"/>
                  </a:cubicBezTo>
                  <a:cubicBezTo>
                    <a:pt x="12" y="146"/>
                    <a:pt x="11" y="148"/>
                    <a:pt x="10" y="149"/>
                  </a:cubicBezTo>
                  <a:cubicBezTo>
                    <a:pt x="8" y="151"/>
                    <a:pt x="5" y="154"/>
                    <a:pt x="2" y="157"/>
                  </a:cubicBezTo>
                  <a:cubicBezTo>
                    <a:pt x="0" y="159"/>
                    <a:pt x="0" y="161"/>
                    <a:pt x="0" y="164"/>
                  </a:cubicBezTo>
                  <a:cubicBezTo>
                    <a:pt x="0" y="167"/>
                    <a:pt x="1" y="169"/>
                    <a:pt x="4" y="171"/>
                  </a:cubicBezTo>
                  <a:cubicBezTo>
                    <a:pt x="3" y="171"/>
                    <a:pt x="3" y="171"/>
                    <a:pt x="3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1"/>
                    <a:pt x="4" y="170"/>
                    <a:pt x="5" y="170"/>
                  </a:cubicBezTo>
                  <a:cubicBezTo>
                    <a:pt x="7" y="169"/>
                    <a:pt x="9" y="170"/>
                    <a:pt x="9" y="172"/>
                  </a:cubicBezTo>
                  <a:cubicBezTo>
                    <a:pt x="9" y="174"/>
                    <a:pt x="8" y="176"/>
                    <a:pt x="7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77"/>
                    <a:pt x="7" y="177"/>
                    <a:pt x="7" y="178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9" y="183"/>
                    <a:pt x="11" y="188"/>
                    <a:pt x="13" y="194"/>
                  </a:cubicBezTo>
                  <a:cubicBezTo>
                    <a:pt x="14" y="196"/>
                    <a:pt x="21" y="198"/>
                    <a:pt x="24" y="197"/>
                  </a:cubicBezTo>
                  <a:close/>
                  <a:moveTo>
                    <a:pt x="110" y="8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lnTo>
                    <a:pt x="110" y="8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36"/>
            <p:cNvSpPr>
              <a:spLocks/>
            </p:cNvSpPr>
            <p:nvPr/>
          </p:nvSpPr>
          <p:spPr bwMode="auto">
            <a:xfrm>
              <a:off x="1420671" y="2800908"/>
              <a:ext cx="220124" cy="331544"/>
            </a:xfrm>
            <a:custGeom>
              <a:avLst/>
              <a:gdLst>
                <a:gd name="T0" fmla="*/ 7 w 103"/>
                <a:gd name="T1" fmla="*/ 37 h 155"/>
                <a:gd name="T2" fmla="*/ 10 w 103"/>
                <a:gd name="T3" fmla="*/ 47 h 155"/>
                <a:gd name="T4" fmla="*/ 9 w 103"/>
                <a:gd name="T5" fmla="*/ 52 h 155"/>
                <a:gd name="T6" fmla="*/ 18 w 103"/>
                <a:gd name="T7" fmla="*/ 56 h 155"/>
                <a:gd name="T8" fmla="*/ 19 w 103"/>
                <a:gd name="T9" fmla="*/ 57 h 155"/>
                <a:gd name="T10" fmla="*/ 23 w 103"/>
                <a:gd name="T11" fmla="*/ 70 h 155"/>
                <a:gd name="T12" fmla="*/ 33 w 103"/>
                <a:gd name="T13" fmla="*/ 70 h 155"/>
                <a:gd name="T14" fmla="*/ 39 w 103"/>
                <a:gd name="T15" fmla="*/ 81 h 155"/>
                <a:gd name="T16" fmla="*/ 29 w 103"/>
                <a:gd name="T17" fmla="*/ 95 h 155"/>
                <a:gd name="T18" fmla="*/ 25 w 103"/>
                <a:gd name="T19" fmla="*/ 97 h 155"/>
                <a:gd name="T20" fmla="*/ 27 w 103"/>
                <a:gd name="T21" fmla="*/ 114 h 155"/>
                <a:gd name="T22" fmla="*/ 18 w 103"/>
                <a:gd name="T23" fmla="*/ 121 h 155"/>
                <a:gd name="T24" fmla="*/ 20 w 103"/>
                <a:gd name="T25" fmla="*/ 126 h 155"/>
                <a:gd name="T26" fmla="*/ 39 w 103"/>
                <a:gd name="T27" fmla="*/ 133 h 155"/>
                <a:gd name="T28" fmla="*/ 24 w 103"/>
                <a:gd name="T29" fmla="*/ 139 h 155"/>
                <a:gd name="T30" fmla="*/ 13 w 103"/>
                <a:gd name="T31" fmla="*/ 154 h 155"/>
                <a:gd name="T32" fmla="*/ 18 w 103"/>
                <a:gd name="T33" fmla="*/ 154 h 155"/>
                <a:gd name="T34" fmla="*/ 40 w 103"/>
                <a:gd name="T35" fmla="*/ 147 h 155"/>
                <a:gd name="T36" fmla="*/ 63 w 103"/>
                <a:gd name="T37" fmla="*/ 144 h 155"/>
                <a:gd name="T38" fmla="*/ 98 w 103"/>
                <a:gd name="T39" fmla="*/ 134 h 155"/>
                <a:gd name="T40" fmla="*/ 95 w 103"/>
                <a:gd name="T41" fmla="*/ 128 h 155"/>
                <a:gd name="T42" fmla="*/ 100 w 103"/>
                <a:gd name="T43" fmla="*/ 115 h 155"/>
                <a:gd name="T44" fmla="*/ 83 w 103"/>
                <a:gd name="T45" fmla="*/ 100 h 155"/>
                <a:gd name="T46" fmla="*/ 83 w 103"/>
                <a:gd name="T47" fmla="*/ 101 h 155"/>
                <a:gd name="T48" fmla="*/ 83 w 103"/>
                <a:gd name="T49" fmla="*/ 100 h 155"/>
                <a:gd name="T50" fmla="*/ 76 w 103"/>
                <a:gd name="T51" fmla="*/ 81 h 155"/>
                <a:gd name="T52" fmla="*/ 60 w 103"/>
                <a:gd name="T53" fmla="*/ 62 h 155"/>
                <a:gd name="T54" fmla="*/ 44 w 103"/>
                <a:gd name="T55" fmla="*/ 44 h 155"/>
                <a:gd name="T56" fmla="*/ 53 w 103"/>
                <a:gd name="T57" fmla="*/ 23 h 155"/>
                <a:gd name="T58" fmla="*/ 46 w 103"/>
                <a:gd name="T59" fmla="*/ 16 h 155"/>
                <a:gd name="T60" fmla="*/ 32 w 103"/>
                <a:gd name="T61" fmla="*/ 15 h 155"/>
                <a:gd name="T62" fmla="*/ 39 w 103"/>
                <a:gd name="T63" fmla="*/ 6 h 155"/>
                <a:gd name="T64" fmla="*/ 36 w 103"/>
                <a:gd name="T65" fmla="*/ 0 h 155"/>
                <a:gd name="T66" fmla="*/ 17 w 103"/>
                <a:gd name="T67" fmla="*/ 5 h 155"/>
                <a:gd name="T68" fmla="*/ 7 w 103"/>
                <a:gd name="T69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155">
                  <a:moveTo>
                    <a:pt x="3" y="25"/>
                  </a:moveTo>
                  <a:cubicBezTo>
                    <a:pt x="7" y="28"/>
                    <a:pt x="8" y="32"/>
                    <a:pt x="7" y="37"/>
                  </a:cubicBezTo>
                  <a:cubicBezTo>
                    <a:pt x="6" y="39"/>
                    <a:pt x="7" y="40"/>
                    <a:pt x="9" y="41"/>
                  </a:cubicBezTo>
                  <a:cubicBezTo>
                    <a:pt x="11" y="43"/>
                    <a:pt x="11" y="45"/>
                    <a:pt x="10" y="47"/>
                  </a:cubicBezTo>
                  <a:cubicBezTo>
                    <a:pt x="9" y="48"/>
                    <a:pt x="8" y="49"/>
                    <a:pt x="7" y="51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10" y="53"/>
                    <a:pt x="10" y="54"/>
                    <a:pt x="11" y="55"/>
                  </a:cubicBezTo>
                  <a:cubicBezTo>
                    <a:pt x="13" y="59"/>
                    <a:pt x="13" y="59"/>
                    <a:pt x="18" y="56"/>
                  </a:cubicBezTo>
                  <a:cubicBezTo>
                    <a:pt x="18" y="55"/>
                    <a:pt x="18" y="55"/>
                    <a:pt x="19" y="54"/>
                  </a:cubicBezTo>
                  <a:cubicBezTo>
                    <a:pt x="19" y="55"/>
                    <a:pt x="20" y="56"/>
                    <a:pt x="19" y="57"/>
                  </a:cubicBezTo>
                  <a:cubicBezTo>
                    <a:pt x="19" y="60"/>
                    <a:pt x="19" y="62"/>
                    <a:pt x="18" y="65"/>
                  </a:cubicBezTo>
                  <a:cubicBezTo>
                    <a:pt x="18" y="68"/>
                    <a:pt x="20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7" y="70"/>
                    <a:pt x="30" y="70"/>
                    <a:pt x="33" y="70"/>
                  </a:cubicBezTo>
                  <a:cubicBezTo>
                    <a:pt x="36" y="71"/>
                    <a:pt x="34" y="75"/>
                    <a:pt x="36" y="77"/>
                  </a:cubicBezTo>
                  <a:cubicBezTo>
                    <a:pt x="37" y="78"/>
                    <a:pt x="37" y="80"/>
                    <a:pt x="39" y="81"/>
                  </a:cubicBezTo>
                  <a:cubicBezTo>
                    <a:pt x="41" y="83"/>
                    <a:pt x="42" y="85"/>
                    <a:pt x="41" y="87"/>
                  </a:cubicBezTo>
                  <a:cubicBezTo>
                    <a:pt x="39" y="95"/>
                    <a:pt x="38" y="97"/>
                    <a:pt x="29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6" y="95"/>
                    <a:pt x="25" y="96"/>
                    <a:pt x="25" y="97"/>
                  </a:cubicBezTo>
                  <a:cubicBezTo>
                    <a:pt x="25" y="101"/>
                    <a:pt x="24" y="105"/>
                    <a:pt x="28" y="108"/>
                  </a:cubicBezTo>
                  <a:cubicBezTo>
                    <a:pt x="29" y="110"/>
                    <a:pt x="29" y="113"/>
                    <a:pt x="27" y="114"/>
                  </a:cubicBezTo>
                  <a:cubicBezTo>
                    <a:pt x="25" y="115"/>
                    <a:pt x="24" y="117"/>
                    <a:pt x="22" y="118"/>
                  </a:cubicBezTo>
                  <a:cubicBezTo>
                    <a:pt x="21" y="119"/>
                    <a:pt x="19" y="120"/>
                    <a:pt x="18" y="121"/>
                  </a:cubicBezTo>
                  <a:cubicBezTo>
                    <a:pt x="18" y="121"/>
                    <a:pt x="17" y="123"/>
                    <a:pt x="18" y="124"/>
                  </a:cubicBezTo>
                  <a:cubicBezTo>
                    <a:pt x="18" y="124"/>
                    <a:pt x="19" y="126"/>
                    <a:pt x="20" y="126"/>
                  </a:cubicBezTo>
                  <a:cubicBezTo>
                    <a:pt x="26" y="127"/>
                    <a:pt x="32" y="129"/>
                    <a:pt x="38" y="132"/>
                  </a:cubicBezTo>
                  <a:cubicBezTo>
                    <a:pt x="38" y="132"/>
                    <a:pt x="39" y="133"/>
                    <a:pt x="39" y="133"/>
                  </a:cubicBezTo>
                  <a:cubicBezTo>
                    <a:pt x="38" y="133"/>
                    <a:pt x="38" y="134"/>
                    <a:pt x="37" y="134"/>
                  </a:cubicBezTo>
                  <a:cubicBezTo>
                    <a:pt x="31" y="133"/>
                    <a:pt x="27" y="135"/>
                    <a:pt x="24" y="139"/>
                  </a:cubicBezTo>
                  <a:cubicBezTo>
                    <a:pt x="21" y="145"/>
                    <a:pt x="16" y="148"/>
                    <a:pt x="12" y="152"/>
                  </a:cubicBezTo>
                  <a:cubicBezTo>
                    <a:pt x="12" y="153"/>
                    <a:pt x="12" y="153"/>
                    <a:pt x="13" y="154"/>
                  </a:cubicBezTo>
                  <a:cubicBezTo>
                    <a:pt x="13" y="154"/>
                    <a:pt x="13" y="155"/>
                    <a:pt x="14" y="155"/>
                  </a:cubicBezTo>
                  <a:cubicBezTo>
                    <a:pt x="15" y="155"/>
                    <a:pt x="17" y="155"/>
                    <a:pt x="18" y="154"/>
                  </a:cubicBezTo>
                  <a:cubicBezTo>
                    <a:pt x="21" y="153"/>
                    <a:pt x="24" y="151"/>
                    <a:pt x="28" y="151"/>
                  </a:cubicBezTo>
                  <a:cubicBezTo>
                    <a:pt x="33" y="152"/>
                    <a:pt x="37" y="151"/>
                    <a:pt x="40" y="147"/>
                  </a:cubicBezTo>
                  <a:cubicBezTo>
                    <a:pt x="41" y="145"/>
                    <a:pt x="44" y="145"/>
                    <a:pt x="46" y="145"/>
                  </a:cubicBezTo>
                  <a:cubicBezTo>
                    <a:pt x="52" y="146"/>
                    <a:pt x="57" y="145"/>
                    <a:pt x="63" y="144"/>
                  </a:cubicBezTo>
                  <a:cubicBezTo>
                    <a:pt x="69" y="143"/>
                    <a:pt x="76" y="142"/>
                    <a:pt x="82" y="142"/>
                  </a:cubicBezTo>
                  <a:cubicBezTo>
                    <a:pt x="89" y="141"/>
                    <a:pt x="94" y="139"/>
                    <a:pt x="98" y="134"/>
                  </a:cubicBezTo>
                  <a:cubicBezTo>
                    <a:pt x="99" y="133"/>
                    <a:pt x="99" y="131"/>
                    <a:pt x="97" y="130"/>
                  </a:cubicBezTo>
                  <a:cubicBezTo>
                    <a:pt x="97" y="129"/>
                    <a:pt x="95" y="129"/>
                    <a:pt x="95" y="128"/>
                  </a:cubicBezTo>
                  <a:cubicBezTo>
                    <a:pt x="93" y="127"/>
                    <a:pt x="92" y="126"/>
                    <a:pt x="93" y="125"/>
                  </a:cubicBezTo>
                  <a:cubicBezTo>
                    <a:pt x="95" y="122"/>
                    <a:pt x="98" y="119"/>
                    <a:pt x="100" y="115"/>
                  </a:cubicBezTo>
                  <a:cubicBezTo>
                    <a:pt x="103" y="109"/>
                    <a:pt x="99" y="101"/>
                    <a:pt x="91" y="100"/>
                  </a:cubicBezTo>
                  <a:cubicBezTo>
                    <a:pt x="89" y="100"/>
                    <a:pt x="86" y="100"/>
                    <a:pt x="83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98"/>
                    <a:pt x="83" y="97"/>
                    <a:pt x="82" y="96"/>
                  </a:cubicBezTo>
                  <a:cubicBezTo>
                    <a:pt x="80" y="91"/>
                    <a:pt x="77" y="86"/>
                    <a:pt x="76" y="81"/>
                  </a:cubicBezTo>
                  <a:cubicBezTo>
                    <a:pt x="75" y="78"/>
                    <a:pt x="73" y="76"/>
                    <a:pt x="70" y="74"/>
                  </a:cubicBezTo>
                  <a:cubicBezTo>
                    <a:pt x="64" y="71"/>
                    <a:pt x="62" y="67"/>
                    <a:pt x="60" y="62"/>
                  </a:cubicBezTo>
                  <a:cubicBezTo>
                    <a:pt x="58" y="55"/>
                    <a:pt x="53" y="49"/>
                    <a:pt x="45" y="46"/>
                  </a:cubicBezTo>
                  <a:cubicBezTo>
                    <a:pt x="44" y="46"/>
                    <a:pt x="44" y="45"/>
                    <a:pt x="44" y="44"/>
                  </a:cubicBezTo>
                  <a:cubicBezTo>
                    <a:pt x="45" y="42"/>
                    <a:pt x="46" y="39"/>
                    <a:pt x="47" y="37"/>
                  </a:cubicBezTo>
                  <a:cubicBezTo>
                    <a:pt x="50" y="33"/>
                    <a:pt x="52" y="28"/>
                    <a:pt x="53" y="23"/>
                  </a:cubicBezTo>
                  <a:cubicBezTo>
                    <a:pt x="54" y="20"/>
                    <a:pt x="52" y="17"/>
                    <a:pt x="49" y="17"/>
                  </a:cubicBezTo>
                  <a:cubicBezTo>
                    <a:pt x="48" y="17"/>
                    <a:pt x="47" y="16"/>
                    <a:pt x="46" y="16"/>
                  </a:cubicBezTo>
                  <a:cubicBezTo>
                    <a:pt x="42" y="16"/>
                    <a:pt x="38" y="16"/>
                    <a:pt x="34" y="16"/>
                  </a:cubicBezTo>
                  <a:cubicBezTo>
                    <a:pt x="34" y="16"/>
                    <a:pt x="33" y="15"/>
                    <a:pt x="32" y="15"/>
                  </a:cubicBezTo>
                  <a:cubicBezTo>
                    <a:pt x="32" y="14"/>
                    <a:pt x="32" y="13"/>
                    <a:pt x="33" y="13"/>
                  </a:cubicBezTo>
                  <a:cubicBezTo>
                    <a:pt x="35" y="11"/>
                    <a:pt x="37" y="8"/>
                    <a:pt x="39" y="6"/>
                  </a:cubicBezTo>
                  <a:cubicBezTo>
                    <a:pt x="39" y="5"/>
                    <a:pt x="39" y="4"/>
                    <a:pt x="39" y="3"/>
                  </a:cubicBezTo>
                  <a:cubicBezTo>
                    <a:pt x="39" y="2"/>
                    <a:pt x="37" y="0"/>
                    <a:pt x="36" y="0"/>
                  </a:cubicBezTo>
                  <a:cubicBezTo>
                    <a:pt x="31" y="0"/>
                    <a:pt x="27" y="1"/>
                    <a:pt x="22" y="1"/>
                  </a:cubicBezTo>
                  <a:cubicBezTo>
                    <a:pt x="20" y="1"/>
                    <a:pt x="18" y="3"/>
                    <a:pt x="17" y="5"/>
                  </a:cubicBezTo>
                  <a:cubicBezTo>
                    <a:pt x="15" y="9"/>
                    <a:pt x="12" y="14"/>
                    <a:pt x="9" y="18"/>
                  </a:cubicBezTo>
                  <a:cubicBezTo>
                    <a:pt x="9" y="19"/>
                    <a:pt x="8" y="19"/>
                    <a:pt x="7" y="19"/>
                  </a:cubicBezTo>
                  <a:cubicBezTo>
                    <a:pt x="2" y="19"/>
                    <a:pt x="0" y="22"/>
                    <a:pt x="3" y="25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7"/>
            <p:cNvSpPr>
              <a:spLocks noEditPoints="1"/>
            </p:cNvSpPr>
            <p:nvPr/>
          </p:nvSpPr>
          <p:spPr bwMode="auto">
            <a:xfrm>
              <a:off x="1775768" y="1587963"/>
              <a:ext cx="282628" cy="269946"/>
            </a:xfrm>
            <a:custGeom>
              <a:avLst/>
              <a:gdLst>
                <a:gd name="T0" fmla="*/ 13 w 132"/>
                <a:gd name="T1" fmla="*/ 50 h 126"/>
                <a:gd name="T2" fmla="*/ 32 w 132"/>
                <a:gd name="T3" fmla="*/ 70 h 126"/>
                <a:gd name="T4" fmla="*/ 33 w 132"/>
                <a:gd name="T5" fmla="*/ 70 h 126"/>
                <a:gd name="T6" fmla="*/ 41 w 132"/>
                <a:gd name="T7" fmla="*/ 56 h 126"/>
                <a:gd name="T8" fmla="*/ 45 w 132"/>
                <a:gd name="T9" fmla="*/ 55 h 126"/>
                <a:gd name="T10" fmla="*/ 54 w 132"/>
                <a:gd name="T11" fmla="*/ 58 h 126"/>
                <a:gd name="T12" fmla="*/ 44 w 132"/>
                <a:gd name="T13" fmla="*/ 67 h 126"/>
                <a:gd name="T14" fmla="*/ 33 w 132"/>
                <a:gd name="T15" fmla="*/ 70 h 126"/>
                <a:gd name="T16" fmla="*/ 32 w 132"/>
                <a:gd name="T17" fmla="*/ 79 h 126"/>
                <a:gd name="T18" fmla="*/ 42 w 132"/>
                <a:gd name="T19" fmla="*/ 86 h 126"/>
                <a:gd name="T20" fmla="*/ 43 w 132"/>
                <a:gd name="T21" fmla="*/ 87 h 126"/>
                <a:gd name="T22" fmla="*/ 48 w 132"/>
                <a:gd name="T23" fmla="*/ 88 h 126"/>
                <a:gd name="T24" fmla="*/ 43 w 132"/>
                <a:gd name="T25" fmla="*/ 87 h 126"/>
                <a:gd name="T26" fmla="*/ 42 w 132"/>
                <a:gd name="T27" fmla="*/ 86 h 126"/>
                <a:gd name="T28" fmla="*/ 37 w 132"/>
                <a:gd name="T29" fmla="*/ 96 h 126"/>
                <a:gd name="T30" fmla="*/ 56 w 132"/>
                <a:gd name="T31" fmla="*/ 112 h 126"/>
                <a:gd name="T32" fmla="*/ 56 w 132"/>
                <a:gd name="T33" fmla="*/ 112 h 126"/>
                <a:gd name="T34" fmla="*/ 56 w 132"/>
                <a:gd name="T35" fmla="*/ 115 h 126"/>
                <a:gd name="T36" fmla="*/ 69 w 132"/>
                <a:gd name="T37" fmla="*/ 124 h 126"/>
                <a:gd name="T38" fmla="*/ 73 w 132"/>
                <a:gd name="T39" fmla="*/ 101 h 126"/>
                <a:gd name="T40" fmla="*/ 79 w 132"/>
                <a:gd name="T41" fmla="*/ 85 h 126"/>
                <a:gd name="T42" fmla="*/ 83 w 132"/>
                <a:gd name="T43" fmla="*/ 58 h 126"/>
                <a:gd name="T44" fmla="*/ 93 w 132"/>
                <a:gd name="T45" fmla="*/ 51 h 126"/>
                <a:gd name="T46" fmla="*/ 101 w 132"/>
                <a:gd name="T47" fmla="*/ 74 h 126"/>
                <a:gd name="T48" fmla="*/ 100 w 132"/>
                <a:gd name="T49" fmla="*/ 89 h 126"/>
                <a:gd name="T50" fmla="*/ 112 w 132"/>
                <a:gd name="T51" fmla="*/ 90 h 126"/>
                <a:gd name="T52" fmla="*/ 116 w 132"/>
                <a:gd name="T53" fmla="*/ 94 h 126"/>
                <a:gd name="T54" fmla="*/ 132 w 132"/>
                <a:gd name="T55" fmla="*/ 77 h 126"/>
                <a:gd name="T56" fmla="*/ 127 w 132"/>
                <a:gd name="T57" fmla="*/ 74 h 126"/>
                <a:gd name="T58" fmla="*/ 111 w 132"/>
                <a:gd name="T59" fmla="*/ 62 h 126"/>
                <a:gd name="T60" fmla="*/ 110 w 132"/>
                <a:gd name="T61" fmla="*/ 55 h 126"/>
                <a:gd name="T62" fmla="*/ 99 w 132"/>
                <a:gd name="T63" fmla="*/ 44 h 126"/>
                <a:gd name="T64" fmla="*/ 89 w 132"/>
                <a:gd name="T65" fmla="*/ 33 h 126"/>
                <a:gd name="T66" fmla="*/ 74 w 132"/>
                <a:gd name="T67" fmla="*/ 23 h 126"/>
                <a:gd name="T68" fmla="*/ 63 w 132"/>
                <a:gd name="T69" fmla="*/ 9 h 126"/>
                <a:gd name="T70" fmla="*/ 50 w 132"/>
                <a:gd name="T71" fmla="*/ 1 h 126"/>
                <a:gd name="T72" fmla="*/ 43 w 132"/>
                <a:gd name="T73" fmla="*/ 13 h 126"/>
                <a:gd name="T74" fmla="*/ 43 w 132"/>
                <a:gd name="T75" fmla="*/ 14 h 126"/>
                <a:gd name="T76" fmla="*/ 45 w 132"/>
                <a:gd name="T77" fmla="*/ 22 h 126"/>
                <a:gd name="T78" fmla="*/ 43 w 132"/>
                <a:gd name="T79" fmla="*/ 14 h 126"/>
                <a:gd name="T80" fmla="*/ 43 w 132"/>
                <a:gd name="T81" fmla="*/ 13 h 126"/>
                <a:gd name="T82" fmla="*/ 30 w 132"/>
                <a:gd name="T83" fmla="*/ 13 h 126"/>
                <a:gd name="T84" fmla="*/ 29 w 132"/>
                <a:gd name="T85" fmla="*/ 14 h 126"/>
                <a:gd name="T86" fmla="*/ 27 w 132"/>
                <a:gd name="T87" fmla="*/ 18 h 126"/>
                <a:gd name="T88" fmla="*/ 27 w 132"/>
                <a:gd name="T89" fmla="*/ 15 h 126"/>
                <a:gd name="T90" fmla="*/ 29 w 132"/>
                <a:gd name="T91" fmla="*/ 14 h 126"/>
                <a:gd name="T92" fmla="*/ 29 w 132"/>
                <a:gd name="T93" fmla="*/ 12 h 126"/>
                <a:gd name="T94" fmla="*/ 10 w 132"/>
                <a:gd name="T95" fmla="*/ 11 h 126"/>
                <a:gd name="T96" fmla="*/ 2 w 132"/>
                <a:gd name="T97" fmla="*/ 20 h 126"/>
                <a:gd name="T98" fmla="*/ 9 w 132"/>
                <a:gd name="T99" fmla="*/ 39 h 126"/>
                <a:gd name="T100" fmla="*/ 48 w 132"/>
                <a:gd name="T101" fmla="*/ 81 h 126"/>
                <a:gd name="T102" fmla="*/ 50 w 132"/>
                <a:gd name="T103" fmla="*/ 82 h 126"/>
                <a:gd name="T104" fmla="*/ 46 w 132"/>
                <a:gd name="T105" fmla="*/ 33 h 126"/>
                <a:gd name="T106" fmla="*/ 45 w 132"/>
                <a:gd name="T107" fmla="*/ 3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26">
                  <a:moveTo>
                    <a:pt x="9" y="39"/>
                  </a:moveTo>
                  <a:cubicBezTo>
                    <a:pt x="8" y="43"/>
                    <a:pt x="11" y="47"/>
                    <a:pt x="13" y="50"/>
                  </a:cubicBezTo>
                  <a:cubicBezTo>
                    <a:pt x="16" y="53"/>
                    <a:pt x="19" y="55"/>
                    <a:pt x="20" y="59"/>
                  </a:cubicBezTo>
                  <a:cubicBezTo>
                    <a:pt x="24" y="63"/>
                    <a:pt x="27" y="68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5" y="68"/>
                    <a:pt x="37" y="66"/>
                    <a:pt x="39" y="63"/>
                  </a:cubicBezTo>
                  <a:cubicBezTo>
                    <a:pt x="41" y="61"/>
                    <a:pt x="41" y="59"/>
                    <a:pt x="41" y="56"/>
                  </a:cubicBezTo>
                  <a:cubicBezTo>
                    <a:pt x="41" y="55"/>
                    <a:pt x="41" y="54"/>
                    <a:pt x="42" y="54"/>
                  </a:cubicBezTo>
                  <a:cubicBezTo>
                    <a:pt x="43" y="53"/>
                    <a:pt x="44" y="54"/>
                    <a:pt x="45" y="55"/>
                  </a:cubicBezTo>
                  <a:cubicBezTo>
                    <a:pt x="46" y="59"/>
                    <a:pt x="50" y="58"/>
                    <a:pt x="53" y="57"/>
                  </a:cubicBezTo>
                  <a:cubicBezTo>
                    <a:pt x="53" y="57"/>
                    <a:pt x="54" y="58"/>
                    <a:pt x="54" y="58"/>
                  </a:cubicBezTo>
                  <a:cubicBezTo>
                    <a:pt x="54" y="59"/>
                    <a:pt x="54" y="59"/>
                    <a:pt x="54" y="60"/>
                  </a:cubicBezTo>
                  <a:cubicBezTo>
                    <a:pt x="50" y="61"/>
                    <a:pt x="47" y="64"/>
                    <a:pt x="44" y="67"/>
                  </a:cubicBezTo>
                  <a:cubicBezTo>
                    <a:pt x="41" y="70"/>
                    <a:pt x="37" y="71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0"/>
                    <a:pt x="32" y="70"/>
                  </a:cubicBezTo>
                  <a:cubicBezTo>
                    <a:pt x="32" y="73"/>
                    <a:pt x="32" y="76"/>
                    <a:pt x="32" y="79"/>
                  </a:cubicBezTo>
                  <a:cubicBezTo>
                    <a:pt x="33" y="81"/>
                    <a:pt x="34" y="83"/>
                    <a:pt x="36" y="83"/>
                  </a:cubicBezTo>
                  <a:cubicBezTo>
                    <a:pt x="38" y="84"/>
                    <a:pt x="41" y="84"/>
                    <a:pt x="42" y="86"/>
                  </a:cubicBezTo>
                  <a:cubicBezTo>
                    <a:pt x="42" y="86"/>
                    <a:pt x="43" y="86"/>
                    <a:pt x="43" y="86"/>
                  </a:cubicBezTo>
                  <a:cubicBezTo>
                    <a:pt x="43" y="86"/>
                    <a:pt x="43" y="86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9" y="87"/>
                    <a:pt x="49" y="87"/>
                    <a:pt x="48" y="88"/>
                  </a:cubicBezTo>
                  <a:cubicBezTo>
                    <a:pt x="48" y="88"/>
                    <a:pt x="47" y="88"/>
                    <a:pt x="47" y="88"/>
                  </a:cubicBezTo>
                  <a:cubicBezTo>
                    <a:pt x="45" y="88"/>
                    <a:pt x="44" y="88"/>
                    <a:pt x="43" y="87"/>
                  </a:cubicBezTo>
                  <a:cubicBezTo>
                    <a:pt x="43" y="87"/>
                    <a:pt x="43" y="86"/>
                    <a:pt x="4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0" y="87"/>
                    <a:pt x="38" y="87"/>
                    <a:pt x="37" y="89"/>
                  </a:cubicBezTo>
                  <a:cubicBezTo>
                    <a:pt x="36" y="91"/>
                    <a:pt x="36" y="94"/>
                    <a:pt x="37" y="96"/>
                  </a:cubicBezTo>
                  <a:cubicBezTo>
                    <a:pt x="42" y="104"/>
                    <a:pt x="48" y="109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3"/>
                    <a:pt x="56" y="114"/>
                    <a:pt x="56" y="115"/>
                  </a:cubicBezTo>
                  <a:cubicBezTo>
                    <a:pt x="57" y="119"/>
                    <a:pt x="60" y="122"/>
                    <a:pt x="63" y="125"/>
                  </a:cubicBezTo>
                  <a:cubicBezTo>
                    <a:pt x="64" y="126"/>
                    <a:pt x="68" y="125"/>
                    <a:pt x="69" y="124"/>
                  </a:cubicBezTo>
                  <a:cubicBezTo>
                    <a:pt x="70" y="123"/>
                    <a:pt x="70" y="122"/>
                    <a:pt x="70" y="121"/>
                  </a:cubicBezTo>
                  <a:cubicBezTo>
                    <a:pt x="70" y="114"/>
                    <a:pt x="73" y="108"/>
                    <a:pt x="73" y="101"/>
                  </a:cubicBezTo>
                  <a:cubicBezTo>
                    <a:pt x="73" y="97"/>
                    <a:pt x="74" y="94"/>
                    <a:pt x="77" y="91"/>
                  </a:cubicBezTo>
                  <a:cubicBezTo>
                    <a:pt x="78" y="89"/>
                    <a:pt x="79" y="87"/>
                    <a:pt x="79" y="85"/>
                  </a:cubicBezTo>
                  <a:cubicBezTo>
                    <a:pt x="79" y="77"/>
                    <a:pt x="84" y="69"/>
                    <a:pt x="83" y="61"/>
                  </a:cubicBezTo>
                  <a:cubicBezTo>
                    <a:pt x="83" y="60"/>
                    <a:pt x="83" y="59"/>
                    <a:pt x="83" y="58"/>
                  </a:cubicBezTo>
                  <a:cubicBezTo>
                    <a:pt x="85" y="54"/>
                    <a:pt x="87" y="51"/>
                    <a:pt x="91" y="50"/>
                  </a:cubicBezTo>
                  <a:cubicBezTo>
                    <a:pt x="92" y="49"/>
                    <a:pt x="93" y="50"/>
                    <a:pt x="93" y="51"/>
                  </a:cubicBezTo>
                  <a:cubicBezTo>
                    <a:pt x="94" y="53"/>
                    <a:pt x="92" y="55"/>
                    <a:pt x="93" y="57"/>
                  </a:cubicBezTo>
                  <a:cubicBezTo>
                    <a:pt x="97" y="62"/>
                    <a:pt x="98" y="68"/>
                    <a:pt x="101" y="74"/>
                  </a:cubicBezTo>
                  <a:cubicBezTo>
                    <a:pt x="102" y="76"/>
                    <a:pt x="103" y="79"/>
                    <a:pt x="102" y="81"/>
                  </a:cubicBezTo>
                  <a:cubicBezTo>
                    <a:pt x="101" y="84"/>
                    <a:pt x="101" y="86"/>
                    <a:pt x="100" y="89"/>
                  </a:cubicBezTo>
                  <a:cubicBezTo>
                    <a:pt x="100" y="91"/>
                    <a:pt x="102" y="93"/>
                    <a:pt x="104" y="93"/>
                  </a:cubicBezTo>
                  <a:cubicBezTo>
                    <a:pt x="107" y="92"/>
                    <a:pt x="109" y="91"/>
                    <a:pt x="112" y="90"/>
                  </a:cubicBezTo>
                  <a:cubicBezTo>
                    <a:pt x="114" y="89"/>
                    <a:pt x="114" y="89"/>
                    <a:pt x="116" y="92"/>
                  </a:cubicBezTo>
                  <a:cubicBezTo>
                    <a:pt x="116" y="93"/>
                    <a:pt x="116" y="93"/>
                    <a:pt x="116" y="94"/>
                  </a:cubicBezTo>
                  <a:cubicBezTo>
                    <a:pt x="117" y="97"/>
                    <a:pt x="119" y="97"/>
                    <a:pt x="121" y="96"/>
                  </a:cubicBezTo>
                  <a:cubicBezTo>
                    <a:pt x="127" y="91"/>
                    <a:pt x="130" y="84"/>
                    <a:pt x="132" y="77"/>
                  </a:cubicBezTo>
                  <a:cubicBezTo>
                    <a:pt x="132" y="76"/>
                    <a:pt x="131" y="75"/>
                    <a:pt x="130" y="75"/>
                  </a:cubicBezTo>
                  <a:cubicBezTo>
                    <a:pt x="130" y="74"/>
                    <a:pt x="128" y="74"/>
                    <a:pt x="127" y="74"/>
                  </a:cubicBezTo>
                  <a:cubicBezTo>
                    <a:pt x="122" y="74"/>
                    <a:pt x="120" y="71"/>
                    <a:pt x="120" y="66"/>
                  </a:cubicBezTo>
                  <a:cubicBezTo>
                    <a:pt x="119" y="61"/>
                    <a:pt x="118" y="61"/>
                    <a:pt x="111" y="62"/>
                  </a:cubicBezTo>
                  <a:cubicBezTo>
                    <a:pt x="108" y="63"/>
                    <a:pt x="108" y="63"/>
                    <a:pt x="109" y="60"/>
                  </a:cubicBezTo>
                  <a:cubicBezTo>
                    <a:pt x="109" y="58"/>
                    <a:pt x="110" y="57"/>
                    <a:pt x="110" y="55"/>
                  </a:cubicBezTo>
                  <a:cubicBezTo>
                    <a:pt x="111" y="52"/>
                    <a:pt x="110" y="50"/>
                    <a:pt x="107" y="49"/>
                  </a:cubicBezTo>
                  <a:cubicBezTo>
                    <a:pt x="104" y="48"/>
                    <a:pt x="101" y="48"/>
                    <a:pt x="99" y="44"/>
                  </a:cubicBezTo>
                  <a:cubicBezTo>
                    <a:pt x="97" y="41"/>
                    <a:pt x="92" y="39"/>
                    <a:pt x="92" y="34"/>
                  </a:cubicBezTo>
                  <a:cubicBezTo>
                    <a:pt x="91" y="34"/>
                    <a:pt x="90" y="33"/>
                    <a:pt x="89" y="33"/>
                  </a:cubicBezTo>
                  <a:cubicBezTo>
                    <a:pt x="87" y="32"/>
                    <a:pt x="85" y="32"/>
                    <a:pt x="83" y="31"/>
                  </a:cubicBezTo>
                  <a:cubicBezTo>
                    <a:pt x="79" y="30"/>
                    <a:pt x="75" y="28"/>
                    <a:pt x="74" y="23"/>
                  </a:cubicBezTo>
                  <a:cubicBezTo>
                    <a:pt x="73" y="19"/>
                    <a:pt x="71" y="15"/>
                    <a:pt x="66" y="13"/>
                  </a:cubicBezTo>
                  <a:cubicBezTo>
                    <a:pt x="65" y="12"/>
                    <a:pt x="64" y="11"/>
                    <a:pt x="63" y="9"/>
                  </a:cubicBezTo>
                  <a:cubicBezTo>
                    <a:pt x="62" y="7"/>
                    <a:pt x="60" y="5"/>
                    <a:pt x="56" y="4"/>
                  </a:cubicBezTo>
                  <a:cubicBezTo>
                    <a:pt x="54" y="3"/>
                    <a:pt x="52" y="2"/>
                    <a:pt x="50" y="1"/>
                  </a:cubicBezTo>
                  <a:cubicBezTo>
                    <a:pt x="48" y="0"/>
                    <a:pt x="46" y="1"/>
                    <a:pt x="45" y="3"/>
                  </a:cubicBezTo>
                  <a:cubicBezTo>
                    <a:pt x="45" y="7"/>
                    <a:pt x="44" y="10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6"/>
                    <a:pt x="45" y="18"/>
                    <a:pt x="45" y="21"/>
                  </a:cubicBezTo>
                  <a:cubicBezTo>
                    <a:pt x="45" y="21"/>
                    <a:pt x="45" y="22"/>
                    <a:pt x="45" y="22"/>
                  </a:cubicBezTo>
                  <a:cubicBezTo>
                    <a:pt x="44" y="23"/>
                    <a:pt x="43" y="22"/>
                    <a:pt x="43" y="21"/>
                  </a:cubicBezTo>
                  <a:cubicBezTo>
                    <a:pt x="43" y="19"/>
                    <a:pt x="43" y="16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3"/>
                  </a:cubicBezTo>
                  <a:cubicBezTo>
                    <a:pt x="42" y="14"/>
                    <a:pt x="41" y="14"/>
                    <a:pt x="40" y="13"/>
                  </a:cubicBezTo>
                  <a:cubicBezTo>
                    <a:pt x="37" y="11"/>
                    <a:pt x="33" y="12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29" y="18"/>
                    <a:pt x="28" y="18"/>
                    <a:pt x="27" y="18"/>
                  </a:cubicBezTo>
                  <a:cubicBezTo>
                    <a:pt x="26" y="18"/>
                    <a:pt x="26" y="17"/>
                    <a:pt x="26" y="17"/>
                  </a:cubicBezTo>
                  <a:cubicBezTo>
                    <a:pt x="25" y="16"/>
                    <a:pt x="25" y="15"/>
                    <a:pt x="27" y="15"/>
                  </a:cubicBezTo>
                  <a:cubicBezTo>
                    <a:pt x="27" y="15"/>
                    <a:pt x="28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3"/>
                    <a:pt x="30" y="13"/>
                    <a:pt x="29" y="12"/>
                  </a:cubicBezTo>
                  <a:cubicBezTo>
                    <a:pt x="28" y="8"/>
                    <a:pt x="26" y="7"/>
                    <a:pt x="23" y="8"/>
                  </a:cubicBezTo>
                  <a:cubicBezTo>
                    <a:pt x="19" y="9"/>
                    <a:pt x="14" y="10"/>
                    <a:pt x="10" y="11"/>
                  </a:cubicBezTo>
                  <a:cubicBezTo>
                    <a:pt x="7" y="11"/>
                    <a:pt x="5" y="13"/>
                    <a:pt x="4" y="15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0" y="26"/>
                    <a:pt x="1" y="31"/>
                    <a:pt x="6" y="35"/>
                  </a:cubicBezTo>
                  <a:cubicBezTo>
                    <a:pt x="7" y="36"/>
                    <a:pt x="9" y="37"/>
                    <a:pt x="9" y="39"/>
                  </a:cubicBezTo>
                  <a:close/>
                  <a:moveTo>
                    <a:pt x="50" y="82"/>
                  </a:moveTo>
                  <a:cubicBezTo>
                    <a:pt x="48" y="81"/>
                    <a:pt x="48" y="81"/>
                    <a:pt x="48" y="81"/>
                  </a:cubicBezTo>
                  <a:cubicBezTo>
                    <a:pt x="50" y="81"/>
                    <a:pt x="50" y="81"/>
                    <a:pt x="50" y="81"/>
                  </a:cubicBezTo>
                  <a:lnTo>
                    <a:pt x="50" y="82"/>
                  </a:lnTo>
                  <a:close/>
                  <a:moveTo>
                    <a:pt x="46" y="3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lnTo>
                    <a:pt x="46" y="33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8"/>
            <p:cNvSpPr>
              <a:spLocks/>
            </p:cNvSpPr>
            <p:nvPr/>
          </p:nvSpPr>
          <p:spPr bwMode="auto">
            <a:xfrm>
              <a:off x="6174616" y="6095514"/>
              <a:ext cx="293498" cy="276287"/>
            </a:xfrm>
            <a:custGeom>
              <a:avLst/>
              <a:gdLst>
                <a:gd name="T0" fmla="*/ 134 w 137"/>
                <a:gd name="T1" fmla="*/ 10 h 129"/>
                <a:gd name="T2" fmla="*/ 127 w 137"/>
                <a:gd name="T3" fmla="*/ 11 h 129"/>
                <a:gd name="T4" fmla="*/ 124 w 137"/>
                <a:gd name="T5" fmla="*/ 5 h 129"/>
                <a:gd name="T6" fmla="*/ 122 w 137"/>
                <a:gd name="T7" fmla="*/ 2 h 129"/>
                <a:gd name="T8" fmla="*/ 116 w 137"/>
                <a:gd name="T9" fmla="*/ 1 h 129"/>
                <a:gd name="T10" fmla="*/ 112 w 137"/>
                <a:gd name="T11" fmla="*/ 4 h 129"/>
                <a:gd name="T12" fmla="*/ 96 w 137"/>
                <a:gd name="T13" fmla="*/ 24 h 129"/>
                <a:gd name="T14" fmla="*/ 92 w 137"/>
                <a:gd name="T15" fmla="*/ 28 h 129"/>
                <a:gd name="T16" fmla="*/ 88 w 137"/>
                <a:gd name="T17" fmla="*/ 35 h 129"/>
                <a:gd name="T18" fmla="*/ 76 w 137"/>
                <a:gd name="T19" fmla="*/ 48 h 129"/>
                <a:gd name="T20" fmla="*/ 58 w 137"/>
                <a:gd name="T21" fmla="*/ 58 h 129"/>
                <a:gd name="T22" fmla="*/ 42 w 137"/>
                <a:gd name="T23" fmla="*/ 66 h 129"/>
                <a:gd name="T24" fmla="*/ 38 w 137"/>
                <a:gd name="T25" fmla="*/ 68 h 129"/>
                <a:gd name="T26" fmla="*/ 14 w 137"/>
                <a:gd name="T27" fmla="*/ 88 h 129"/>
                <a:gd name="T28" fmla="*/ 1 w 137"/>
                <a:gd name="T29" fmla="*/ 107 h 129"/>
                <a:gd name="T30" fmla="*/ 4 w 137"/>
                <a:gd name="T31" fmla="*/ 114 h 129"/>
                <a:gd name="T32" fmla="*/ 17 w 137"/>
                <a:gd name="T33" fmla="*/ 122 h 129"/>
                <a:gd name="T34" fmla="*/ 19 w 137"/>
                <a:gd name="T35" fmla="*/ 125 h 129"/>
                <a:gd name="T36" fmla="*/ 33 w 137"/>
                <a:gd name="T37" fmla="*/ 127 h 129"/>
                <a:gd name="T38" fmla="*/ 55 w 137"/>
                <a:gd name="T39" fmla="*/ 112 h 129"/>
                <a:gd name="T40" fmla="*/ 61 w 137"/>
                <a:gd name="T41" fmla="*/ 102 h 129"/>
                <a:gd name="T42" fmla="*/ 66 w 137"/>
                <a:gd name="T43" fmla="*/ 95 h 129"/>
                <a:gd name="T44" fmla="*/ 73 w 137"/>
                <a:gd name="T45" fmla="*/ 86 h 129"/>
                <a:gd name="T46" fmla="*/ 89 w 137"/>
                <a:gd name="T47" fmla="*/ 72 h 129"/>
                <a:gd name="T48" fmla="*/ 99 w 137"/>
                <a:gd name="T49" fmla="*/ 70 h 129"/>
                <a:gd name="T50" fmla="*/ 104 w 137"/>
                <a:gd name="T51" fmla="*/ 66 h 129"/>
                <a:gd name="T52" fmla="*/ 109 w 137"/>
                <a:gd name="T53" fmla="*/ 54 h 129"/>
                <a:gd name="T54" fmla="*/ 114 w 137"/>
                <a:gd name="T55" fmla="*/ 50 h 129"/>
                <a:gd name="T56" fmla="*/ 133 w 137"/>
                <a:gd name="T57" fmla="*/ 30 h 129"/>
                <a:gd name="T58" fmla="*/ 135 w 137"/>
                <a:gd name="T59" fmla="*/ 25 h 129"/>
                <a:gd name="T60" fmla="*/ 136 w 137"/>
                <a:gd name="T61" fmla="*/ 20 h 129"/>
                <a:gd name="T62" fmla="*/ 136 w 137"/>
                <a:gd name="T63" fmla="*/ 17 h 129"/>
                <a:gd name="T64" fmla="*/ 137 w 137"/>
                <a:gd name="T65" fmla="*/ 14 h 129"/>
                <a:gd name="T66" fmla="*/ 137 w 137"/>
                <a:gd name="T67" fmla="*/ 12 h 129"/>
                <a:gd name="T68" fmla="*/ 134 w 137"/>
                <a:gd name="T69" fmla="*/ 1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" h="129">
                  <a:moveTo>
                    <a:pt x="134" y="10"/>
                  </a:moveTo>
                  <a:cubicBezTo>
                    <a:pt x="131" y="10"/>
                    <a:pt x="129" y="11"/>
                    <a:pt x="127" y="11"/>
                  </a:cubicBezTo>
                  <a:cubicBezTo>
                    <a:pt x="124" y="10"/>
                    <a:pt x="125" y="6"/>
                    <a:pt x="124" y="5"/>
                  </a:cubicBezTo>
                  <a:cubicBezTo>
                    <a:pt x="123" y="4"/>
                    <a:pt x="122" y="3"/>
                    <a:pt x="122" y="2"/>
                  </a:cubicBezTo>
                  <a:cubicBezTo>
                    <a:pt x="121" y="0"/>
                    <a:pt x="118" y="0"/>
                    <a:pt x="116" y="1"/>
                  </a:cubicBezTo>
                  <a:cubicBezTo>
                    <a:pt x="114" y="2"/>
                    <a:pt x="113" y="3"/>
                    <a:pt x="112" y="4"/>
                  </a:cubicBezTo>
                  <a:cubicBezTo>
                    <a:pt x="109" y="12"/>
                    <a:pt x="104" y="19"/>
                    <a:pt x="96" y="24"/>
                  </a:cubicBezTo>
                  <a:cubicBezTo>
                    <a:pt x="94" y="25"/>
                    <a:pt x="93" y="27"/>
                    <a:pt x="92" y="28"/>
                  </a:cubicBezTo>
                  <a:cubicBezTo>
                    <a:pt x="91" y="31"/>
                    <a:pt x="89" y="33"/>
                    <a:pt x="88" y="35"/>
                  </a:cubicBezTo>
                  <a:cubicBezTo>
                    <a:pt x="86" y="41"/>
                    <a:pt x="82" y="45"/>
                    <a:pt x="76" y="48"/>
                  </a:cubicBezTo>
                  <a:cubicBezTo>
                    <a:pt x="70" y="51"/>
                    <a:pt x="64" y="54"/>
                    <a:pt x="58" y="58"/>
                  </a:cubicBezTo>
                  <a:cubicBezTo>
                    <a:pt x="52" y="60"/>
                    <a:pt x="49" y="66"/>
                    <a:pt x="42" y="66"/>
                  </a:cubicBezTo>
                  <a:cubicBezTo>
                    <a:pt x="40" y="66"/>
                    <a:pt x="39" y="67"/>
                    <a:pt x="38" y="68"/>
                  </a:cubicBezTo>
                  <a:cubicBezTo>
                    <a:pt x="29" y="74"/>
                    <a:pt x="22" y="81"/>
                    <a:pt x="14" y="88"/>
                  </a:cubicBezTo>
                  <a:cubicBezTo>
                    <a:pt x="8" y="93"/>
                    <a:pt x="5" y="100"/>
                    <a:pt x="1" y="107"/>
                  </a:cubicBezTo>
                  <a:cubicBezTo>
                    <a:pt x="0" y="109"/>
                    <a:pt x="1" y="113"/>
                    <a:pt x="4" y="114"/>
                  </a:cubicBezTo>
                  <a:cubicBezTo>
                    <a:pt x="9" y="116"/>
                    <a:pt x="14" y="118"/>
                    <a:pt x="17" y="122"/>
                  </a:cubicBezTo>
                  <a:cubicBezTo>
                    <a:pt x="18" y="123"/>
                    <a:pt x="19" y="124"/>
                    <a:pt x="19" y="125"/>
                  </a:cubicBezTo>
                  <a:cubicBezTo>
                    <a:pt x="23" y="128"/>
                    <a:pt x="28" y="129"/>
                    <a:pt x="33" y="127"/>
                  </a:cubicBezTo>
                  <a:cubicBezTo>
                    <a:pt x="41" y="123"/>
                    <a:pt x="47" y="116"/>
                    <a:pt x="55" y="112"/>
                  </a:cubicBezTo>
                  <a:cubicBezTo>
                    <a:pt x="57" y="109"/>
                    <a:pt x="59" y="105"/>
                    <a:pt x="61" y="102"/>
                  </a:cubicBezTo>
                  <a:cubicBezTo>
                    <a:pt x="63" y="99"/>
                    <a:pt x="65" y="97"/>
                    <a:pt x="66" y="95"/>
                  </a:cubicBezTo>
                  <a:cubicBezTo>
                    <a:pt x="69" y="93"/>
                    <a:pt x="71" y="90"/>
                    <a:pt x="73" y="86"/>
                  </a:cubicBezTo>
                  <a:cubicBezTo>
                    <a:pt x="79" y="75"/>
                    <a:pt x="78" y="78"/>
                    <a:pt x="89" y="72"/>
                  </a:cubicBezTo>
                  <a:cubicBezTo>
                    <a:pt x="92" y="70"/>
                    <a:pt x="95" y="70"/>
                    <a:pt x="99" y="70"/>
                  </a:cubicBezTo>
                  <a:cubicBezTo>
                    <a:pt x="102" y="70"/>
                    <a:pt x="104" y="68"/>
                    <a:pt x="104" y="66"/>
                  </a:cubicBezTo>
                  <a:cubicBezTo>
                    <a:pt x="102" y="60"/>
                    <a:pt x="104" y="57"/>
                    <a:pt x="109" y="54"/>
                  </a:cubicBezTo>
                  <a:cubicBezTo>
                    <a:pt x="111" y="53"/>
                    <a:pt x="113" y="52"/>
                    <a:pt x="114" y="50"/>
                  </a:cubicBezTo>
                  <a:cubicBezTo>
                    <a:pt x="120" y="43"/>
                    <a:pt x="126" y="37"/>
                    <a:pt x="133" y="30"/>
                  </a:cubicBezTo>
                  <a:cubicBezTo>
                    <a:pt x="134" y="29"/>
                    <a:pt x="135" y="27"/>
                    <a:pt x="135" y="25"/>
                  </a:cubicBezTo>
                  <a:cubicBezTo>
                    <a:pt x="135" y="23"/>
                    <a:pt x="135" y="20"/>
                    <a:pt x="136" y="20"/>
                  </a:cubicBezTo>
                  <a:cubicBezTo>
                    <a:pt x="136" y="18"/>
                    <a:pt x="136" y="17"/>
                    <a:pt x="136" y="17"/>
                  </a:cubicBezTo>
                  <a:cubicBezTo>
                    <a:pt x="137" y="16"/>
                    <a:pt x="137" y="15"/>
                    <a:pt x="137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5" y="9"/>
                    <a:pt x="134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9"/>
            <p:cNvSpPr>
              <a:spLocks/>
            </p:cNvSpPr>
            <p:nvPr/>
          </p:nvSpPr>
          <p:spPr bwMode="auto">
            <a:xfrm>
              <a:off x="3229670" y="1225620"/>
              <a:ext cx="240052" cy="199289"/>
            </a:xfrm>
            <a:custGeom>
              <a:avLst/>
              <a:gdLst>
                <a:gd name="T0" fmla="*/ 4 w 112"/>
                <a:gd name="T1" fmla="*/ 47 h 93"/>
                <a:gd name="T2" fmla="*/ 7 w 112"/>
                <a:gd name="T3" fmla="*/ 50 h 93"/>
                <a:gd name="T4" fmla="*/ 12 w 112"/>
                <a:gd name="T5" fmla="*/ 51 h 93"/>
                <a:gd name="T6" fmla="*/ 22 w 112"/>
                <a:gd name="T7" fmla="*/ 55 h 93"/>
                <a:gd name="T8" fmla="*/ 24 w 112"/>
                <a:gd name="T9" fmla="*/ 55 h 93"/>
                <a:gd name="T10" fmla="*/ 22 w 112"/>
                <a:gd name="T11" fmla="*/ 57 h 93"/>
                <a:gd name="T12" fmla="*/ 16 w 112"/>
                <a:gd name="T13" fmla="*/ 58 h 93"/>
                <a:gd name="T14" fmla="*/ 10 w 112"/>
                <a:gd name="T15" fmla="*/ 61 h 93"/>
                <a:gd name="T16" fmla="*/ 13 w 112"/>
                <a:gd name="T17" fmla="*/ 66 h 93"/>
                <a:gd name="T18" fmla="*/ 22 w 112"/>
                <a:gd name="T19" fmla="*/ 75 h 93"/>
                <a:gd name="T20" fmla="*/ 25 w 112"/>
                <a:gd name="T21" fmla="*/ 75 h 93"/>
                <a:gd name="T22" fmla="*/ 35 w 112"/>
                <a:gd name="T23" fmla="*/ 61 h 93"/>
                <a:gd name="T24" fmla="*/ 34 w 112"/>
                <a:gd name="T25" fmla="*/ 57 h 93"/>
                <a:gd name="T26" fmla="*/ 35 w 112"/>
                <a:gd name="T27" fmla="*/ 56 h 93"/>
                <a:gd name="T28" fmla="*/ 37 w 112"/>
                <a:gd name="T29" fmla="*/ 56 h 93"/>
                <a:gd name="T30" fmla="*/ 41 w 112"/>
                <a:gd name="T31" fmla="*/ 66 h 93"/>
                <a:gd name="T32" fmla="*/ 40 w 112"/>
                <a:gd name="T33" fmla="*/ 72 h 93"/>
                <a:gd name="T34" fmla="*/ 44 w 112"/>
                <a:gd name="T35" fmla="*/ 78 h 93"/>
                <a:gd name="T36" fmla="*/ 54 w 112"/>
                <a:gd name="T37" fmla="*/ 82 h 93"/>
                <a:gd name="T38" fmla="*/ 68 w 112"/>
                <a:gd name="T39" fmla="*/ 89 h 93"/>
                <a:gd name="T40" fmla="*/ 95 w 112"/>
                <a:gd name="T41" fmla="*/ 92 h 93"/>
                <a:gd name="T42" fmla="*/ 100 w 112"/>
                <a:gd name="T43" fmla="*/ 92 h 93"/>
                <a:gd name="T44" fmla="*/ 111 w 112"/>
                <a:gd name="T45" fmla="*/ 85 h 93"/>
                <a:gd name="T46" fmla="*/ 111 w 112"/>
                <a:gd name="T47" fmla="*/ 79 h 93"/>
                <a:gd name="T48" fmla="*/ 109 w 112"/>
                <a:gd name="T49" fmla="*/ 77 h 93"/>
                <a:gd name="T50" fmla="*/ 104 w 112"/>
                <a:gd name="T51" fmla="*/ 73 h 93"/>
                <a:gd name="T52" fmla="*/ 101 w 112"/>
                <a:gd name="T53" fmla="*/ 68 h 93"/>
                <a:gd name="T54" fmla="*/ 97 w 112"/>
                <a:gd name="T55" fmla="*/ 57 h 93"/>
                <a:gd name="T56" fmla="*/ 82 w 112"/>
                <a:gd name="T57" fmla="*/ 40 h 93"/>
                <a:gd name="T58" fmla="*/ 73 w 112"/>
                <a:gd name="T59" fmla="*/ 40 h 93"/>
                <a:gd name="T60" fmla="*/ 65 w 112"/>
                <a:gd name="T61" fmla="*/ 40 h 93"/>
                <a:gd name="T62" fmla="*/ 55 w 112"/>
                <a:gd name="T63" fmla="*/ 40 h 93"/>
                <a:gd name="T64" fmla="*/ 52 w 112"/>
                <a:gd name="T65" fmla="*/ 42 h 93"/>
                <a:gd name="T66" fmla="*/ 52 w 112"/>
                <a:gd name="T67" fmla="*/ 42 h 93"/>
                <a:gd name="T68" fmla="*/ 51 w 112"/>
                <a:gd name="T69" fmla="*/ 42 h 93"/>
                <a:gd name="T70" fmla="*/ 44 w 112"/>
                <a:gd name="T71" fmla="*/ 49 h 93"/>
                <a:gd name="T72" fmla="*/ 42 w 112"/>
                <a:gd name="T73" fmla="*/ 49 h 93"/>
                <a:gd name="T74" fmla="*/ 42 w 112"/>
                <a:gd name="T75" fmla="*/ 47 h 93"/>
                <a:gd name="T76" fmla="*/ 51 w 112"/>
                <a:gd name="T77" fmla="*/ 42 h 93"/>
                <a:gd name="T78" fmla="*/ 52 w 112"/>
                <a:gd name="T79" fmla="*/ 42 h 93"/>
                <a:gd name="T80" fmla="*/ 52 w 112"/>
                <a:gd name="T81" fmla="*/ 42 h 93"/>
                <a:gd name="T82" fmla="*/ 48 w 112"/>
                <a:gd name="T83" fmla="*/ 30 h 93"/>
                <a:gd name="T84" fmla="*/ 42 w 112"/>
                <a:gd name="T85" fmla="*/ 19 h 93"/>
                <a:gd name="T86" fmla="*/ 38 w 112"/>
                <a:gd name="T87" fmla="*/ 15 h 93"/>
                <a:gd name="T88" fmla="*/ 22 w 112"/>
                <a:gd name="T89" fmla="*/ 5 h 93"/>
                <a:gd name="T90" fmla="*/ 15 w 112"/>
                <a:gd name="T91" fmla="*/ 1 h 93"/>
                <a:gd name="T92" fmla="*/ 9 w 112"/>
                <a:gd name="T93" fmla="*/ 3 h 93"/>
                <a:gd name="T94" fmla="*/ 4 w 112"/>
                <a:gd name="T95" fmla="*/ 14 h 93"/>
                <a:gd name="T96" fmla="*/ 2 w 112"/>
                <a:gd name="T97" fmla="*/ 32 h 93"/>
                <a:gd name="T98" fmla="*/ 4 w 112"/>
                <a:gd name="T9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2" h="93">
                  <a:moveTo>
                    <a:pt x="4" y="47"/>
                  </a:moveTo>
                  <a:cubicBezTo>
                    <a:pt x="4" y="49"/>
                    <a:pt x="5" y="50"/>
                    <a:pt x="7" y="50"/>
                  </a:cubicBezTo>
                  <a:cubicBezTo>
                    <a:pt x="9" y="51"/>
                    <a:pt x="11" y="50"/>
                    <a:pt x="12" y="51"/>
                  </a:cubicBezTo>
                  <a:cubicBezTo>
                    <a:pt x="15" y="53"/>
                    <a:pt x="18" y="55"/>
                    <a:pt x="22" y="55"/>
                  </a:cubicBezTo>
                  <a:cubicBezTo>
                    <a:pt x="23" y="55"/>
                    <a:pt x="23" y="55"/>
                    <a:pt x="24" y="55"/>
                  </a:cubicBezTo>
                  <a:cubicBezTo>
                    <a:pt x="24" y="56"/>
                    <a:pt x="24" y="57"/>
                    <a:pt x="22" y="57"/>
                  </a:cubicBezTo>
                  <a:cubicBezTo>
                    <a:pt x="20" y="57"/>
                    <a:pt x="18" y="58"/>
                    <a:pt x="16" y="58"/>
                  </a:cubicBezTo>
                  <a:cubicBezTo>
                    <a:pt x="14" y="58"/>
                    <a:pt x="12" y="59"/>
                    <a:pt x="10" y="61"/>
                  </a:cubicBezTo>
                  <a:cubicBezTo>
                    <a:pt x="10" y="62"/>
                    <a:pt x="10" y="64"/>
                    <a:pt x="13" y="66"/>
                  </a:cubicBezTo>
                  <a:cubicBezTo>
                    <a:pt x="16" y="69"/>
                    <a:pt x="19" y="72"/>
                    <a:pt x="22" y="75"/>
                  </a:cubicBezTo>
                  <a:cubicBezTo>
                    <a:pt x="23" y="75"/>
                    <a:pt x="25" y="76"/>
                    <a:pt x="25" y="75"/>
                  </a:cubicBezTo>
                  <a:cubicBezTo>
                    <a:pt x="32" y="74"/>
                    <a:pt x="37" y="68"/>
                    <a:pt x="35" y="61"/>
                  </a:cubicBezTo>
                  <a:cubicBezTo>
                    <a:pt x="34" y="60"/>
                    <a:pt x="33" y="59"/>
                    <a:pt x="34" y="57"/>
                  </a:cubicBezTo>
                  <a:cubicBezTo>
                    <a:pt x="34" y="57"/>
                    <a:pt x="35" y="56"/>
                    <a:pt x="35" y="56"/>
                  </a:cubicBezTo>
                  <a:cubicBezTo>
                    <a:pt x="36" y="56"/>
                    <a:pt x="36" y="56"/>
                    <a:pt x="37" y="56"/>
                  </a:cubicBezTo>
                  <a:cubicBezTo>
                    <a:pt x="39" y="59"/>
                    <a:pt x="41" y="62"/>
                    <a:pt x="41" y="66"/>
                  </a:cubicBezTo>
                  <a:cubicBezTo>
                    <a:pt x="41" y="68"/>
                    <a:pt x="40" y="70"/>
                    <a:pt x="40" y="72"/>
                  </a:cubicBezTo>
                  <a:cubicBezTo>
                    <a:pt x="39" y="77"/>
                    <a:pt x="39" y="78"/>
                    <a:pt x="44" y="78"/>
                  </a:cubicBezTo>
                  <a:cubicBezTo>
                    <a:pt x="48" y="78"/>
                    <a:pt x="52" y="79"/>
                    <a:pt x="54" y="82"/>
                  </a:cubicBezTo>
                  <a:cubicBezTo>
                    <a:pt x="57" y="87"/>
                    <a:pt x="62" y="89"/>
                    <a:pt x="68" y="89"/>
                  </a:cubicBezTo>
                  <a:cubicBezTo>
                    <a:pt x="77" y="89"/>
                    <a:pt x="86" y="90"/>
                    <a:pt x="95" y="92"/>
                  </a:cubicBezTo>
                  <a:cubicBezTo>
                    <a:pt x="97" y="93"/>
                    <a:pt x="99" y="93"/>
                    <a:pt x="100" y="92"/>
                  </a:cubicBezTo>
                  <a:cubicBezTo>
                    <a:pt x="104" y="91"/>
                    <a:pt x="108" y="89"/>
                    <a:pt x="111" y="85"/>
                  </a:cubicBezTo>
                  <a:cubicBezTo>
                    <a:pt x="112" y="84"/>
                    <a:pt x="112" y="81"/>
                    <a:pt x="111" y="79"/>
                  </a:cubicBezTo>
                  <a:cubicBezTo>
                    <a:pt x="110" y="79"/>
                    <a:pt x="110" y="78"/>
                    <a:pt x="109" y="77"/>
                  </a:cubicBezTo>
                  <a:cubicBezTo>
                    <a:pt x="107" y="76"/>
                    <a:pt x="105" y="74"/>
                    <a:pt x="104" y="73"/>
                  </a:cubicBezTo>
                  <a:cubicBezTo>
                    <a:pt x="101" y="72"/>
                    <a:pt x="101" y="70"/>
                    <a:pt x="101" y="68"/>
                  </a:cubicBezTo>
                  <a:cubicBezTo>
                    <a:pt x="102" y="63"/>
                    <a:pt x="97" y="61"/>
                    <a:pt x="97" y="57"/>
                  </a:cubicBezTo>
                  <a:cubicBezTo>
                    <a:pt x="95" y="49"/>
                    <a:pt x="89" y="44"/>
                    <a:pt x="82" y="40"/>
                  </a:cubicBezTo>
                  <a:cubicBezTo>
                    <a:pt x="79" y="39"/>
                    <a:pt x="76" y="38"/>
                    <a:pt x="73" y="40"/>
                  </a:cubicBezTo>
                  <a:cubicBezTo>
                    <a:pt x="70" y="42"/>
                    <a:pt x="68" y="41"/>
                    <a:pt x="65" y="40"/>
                  </a:cubicBezTo>
                  <a:cubicBezTo>
                    <a:pt x="62" y="38"/>
                    <a:pt x="58" y="38"/>
                    <a:pt x="55" y="40"/>
                  </a:cubicBezTo>
                  <a:cubicBezTo>
                    <a:pt x="54" y="41"/>
                    <a:pt x="53" y="41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1" y="42"/>
                  </a:cubicBezTo>
                  <a:cubicBezTo>
                    <a:pt x="49" y="45"/>
                    <a:pt x="47" y="47"/>
                    <a:pt x="44" y="49"/>
                  </a:cubicBezTo>
                  <a:cubicBezTo>
                    <a:pt x="43" y="50"/>
                    <a:pt x="42" y="50"/>
                    <a:pt x="42" y="49"/>
                  </a:cubicBezTo>
                  <a:cubicBezTo>
                    <a:pt x="41" y="48"/>
                    <a:pt x="42" y="48"/>
                    <a:pt x="42" y="47"/>
                  </a:cubicBezTo>
                  <a:cubicBezTo>
                    <a:pt x="44" y="44"/>
                    <a:pt x="47" y="42"/>
                    <a:pt x="51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3" y="37"/>
                    <a:pt x="52" y="33"/>
                    <a:pt x="48" y="30"/>
                  </a:cubicBezTo>
                  <a:cubicBezTo>
                    <a:pt x="44" y="27"/>
                    <a:pt x="43" y="23"/>
                    <a:pt x="42" y="19"/>
                  </a:cubicBezTo>
                  <a:cubicBezTo>
                    <a:pt x="42" y="17"/>
                    <a:pt x="41" y="15"/>
                    <a:pt x="38" y="15"/>
                  </a:cubicBezTo>
                  <a:cubicBezTo>
                    <a:pt x="31" y="14"/>
                    <a:pt x="26" y="10"/>
                    <a:pt x="22" y="5"/>
                  </a:cubicBezTo>
                  <a:cubicBezTo>
                    <a:pt x="20" y="3"/>
                    <a:pt x="17" y="2"/>
                    <a:pt x="15" y="1"/>
                  </a:cubicBezTo>
                  <a:cubicBezTo>
                    <a:pt x="13" y="0"/>
                    <a:pt x="10" y="1"/>
                    <a:pt x="9" y="3"/>
                  </a:cubicBezTo>
                  <a:cubicBezTo>
                    <a:pt x="8" y="7"/>
                    <a:pt x="7" y="11"/>
                    <a:pt x="4" y="14"/>
                  </a:cubicBezTo>
                  <a:cubicBezTo>
                    <a:pt x="0" y="20"/>
                    <a:pt x="0" y="26"/>
                    <a:pt x="2" y="32"/>
                  </a:cubicBezTo>
                  <a:cubicBezTo>
                    <a:pt x="5" y="37"/>
                    <a:pt x="5" y="42"/>
                    <a:pt x="4" y="4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0"/>
            <p:cNvSpPr>
              <a:spLocks/>
            </p:cNvSpPr>
            <p:nvPr/>
          </p:nvSpPr>
          <p:spPr bwMode="auto">
            <a:xfrm>
              <a:off x="6476267" y="5819228"/>
              <a:ext cx="164866" cy="325203"/>
            </a:xfrm>
            <a:custGeom>
              <a:avLst/>
              <a:gdLst>
                <a:gd name="T0" fmla="*/ 73 w 77"/>
                <a:gd name="T1" fmla="*/ 73 h 152"/>
                <a:gd name="T2" fmla="*/ 69 w 77"/>
                <a:gd name="T3" fmla="*/ 73 h 152"/>
                <a:gd name="T4" fmla="*/ 66 w 77"/>
                <a:gd name="T5" fmla="*/ 75 h 152"/>
                <a:gd name="T6" fmla="*/ 53 w 77"/>
                <a:gd name="T7" fmla="*/ 74 h 152"/>
                <a:gd name="T8" fmla="*/ 48 w 77"/>
                <a:gd name="T9" fmla="*/ 66 h 152"/>
                <a:gd name="T10" fmla="*/ 46 w 77"/>
                <a:gd name="T11" fmla="*/ 55 h 152"/>
                <a:gd name="T12" fmla="*/ 45 w 77"/>
                <a:gd name="T13" fmla="*/ 51 h 152"/>
                <a:gd name="T14" fmla="*/ 42 w 77"/>
                <a:gd name="T15" fmla="*/ 50 h 152"/>
                <a:gd name="T16" fmla="*/ 41 w 77"/>
                <a:gd name="T17" fmla="*/ 51 h 152"/>
                <a:gd name="T18" fmla="*/ 40 w 77"/>
                <a:gd name="T19" fmla="*/ 54 h 152"/>
                <a:gd name="T20" fmla="*/ 38 w 77"/>
                <a:gd name="T21" fmla="*/ 56 h 152"/>
                <a:gd name="T22" fmla="*/ 35 w 77"/>
                <a:gd name="T23" fmla="*/ 53 h 152"/>
                <a:gd name="T24" fmla="*/ 37 w 77"/>
                <a:gd name="T25" fmla="*/ 31 h 152"/>
                <a:gd name="T26" fmla="*/ 35 w 77"/>
                <a:gd name="T27" fmla="*/ 20 h 152"/>
                <a:gd name="T28" fmla="*/ 24 w 77"/>
                <a:gd name="T29" fmla="*/ 6 h 152"/>
                <a:gd name="T30" fmla="*/ 21 w 77"/>
                <a:gd name="T31" fmla="*/ 2 h 152"/>
                <a:gd name="T32" fmla="*/ 20 w 77"/>
                <a:gd name="T33" fmla="*/ 1 h 152"/>
                <a:gd name="T34" fmla="*/ 18 w 77"/>
                <a:gd name="T35" fmla="*/ 1 h 152"/>
                <a:gd name="T36" fmla="*/ 17 w 77"/>
                <a:gd name="T37" fmla="*/ 2 h 152"/>
                <a:gd name="T38" fmla="*/ 19 w 77"/>
                <a:gd name="T39" fmla="*/ 15 h 152"/>
                <a:gd name="T40" fmla="*/ 19 w 77"/>
                <a:gd name="T41" fmla="*/ 24 h 152"/>
                <a:gd name="T42" fmla="*/ 23 w 77"/>
                <a:gd name="T43" fmla="*/ 37 h 152"/>
                <a:gd name="T44" fmla="*/ 24 w 77"/>
                <a:gd name="T45" fmla="*/ 51 h 152"/>
                <a:gd name="T46" fmla="*/ 26 w 77"/>
                <a:gd name="T47" fmla="*/ 55 h 152"/>
                <a:gd name="T48" fmla="*/ 28 w 77"/>
                <a:gd name="T49" fmla="*/ 61 h 152"/>
                <a:gd name="T50" fmla="*/ 25 w 77"/>
                <a:gd name="T51" fmla="*/ 75 h 152"/>
                <a:gd name="T52" fmla="*/ 18 w 77"/>
                <a:gd name="T53" fmla="*/ 89 h 152"/>
                <a:gd name="T54" fmla="*/ 13 w 77"/>
                <a:gd name="T55" fmla="*/ 95 h 152"/>
                <a:gd name="T56" fmla="*/ 5 w 77"/>
                <a:gd name="T57" fmla="*/ 98 h 152"/>
                <a:gd name="T58" fmla="*/ 3 w 77"/>
                <a:gd name="T59" fmla="*/ 109 h 152"/>
                <a:gd name="T60" fmla="*/ 11 w 77"/>
                <a:gd name="T61" fmla="*/ 116 h 152"/>
                <a:gd name="T62" fmla="*/ 14 w 77"/>
                <a:gd name="T63" fmla="*/ 125 h 152"/>
                <a:gd name="T64" fmla="*/ 11 w 77"/>
                <a:gd name="T65" fmla="*/ 132 h 152"/>
                <a:gd name="T66" fmla="*/ 2 w 77"/>
                <a:gd name="T67" fmla="*/ 143 h 152"/>
                <a:gd name="T68" fmla="*/ 2 w 77"/>
                <a:gd name="T69" fmla="*/ 146 h 152"/>
                <a:gd name="T70" fmla="*/ 8 w 77"/>
                <a:gd name="T71" fmla="*/ 151 h 152"/>
                <a:gd name="T72" fmla="*/ 11 w 77"/>
                <a:gd name="T73" fmla="*/ 152 h 152"/>
                <a:gd name="T74" fmla="*/ 21 w 77"/>
                <a:gd name="T75" fmla="*/ 144 h 152"/>
                <a:gd name="T76" fmla="*/ 37 w 77"/>
                <a:gd name="T77" fmla="*/ 129 h 152"/>
                <a:gd name="T78" fmla="*/ 46 w 77"/>
                <a:gd name="T79" fmla="*/ 111 h 152"/>
                <a:gd name="T80" fmla="*/ 54 w 77"/>
                <a:gd name="T81" fmla="*/ 104 h 152"/>
                <a:gd name="T82" fmla="*/ 58 w 77"/>
                <a:gd name="T83" fmla="*/ 104 h 152"/>
                <a:gd name="T84" fmla="*/ 60 w 77"/>
                <a:gd name="T85" fmla="*/ 103 h 152"/>
                <a:gd name="T86" fmla="*/ 70 w 77"/>
                <a:gd name="T87" fmla="*/ 92 h 152"/>
                <a:gd name="T88" fmla="*/ 73 w 77"/>
                <a:gd name="T89" fmla="*/ 87 h 152"/>
                <a:gd name="T90" fmla="*/ 76 w 77"/>
                <a:gd name="T91" fmla="*/ 78 h 152"/>
                <a:gd name="T92" fmla="*/ 73 w 77"/>
                <a:gd name="T93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152">
                  <a:moveTo>
                    <a:pt x="73" y="73"/>
                  </a:moveTo>
                  <a:cubicBezTo>
                    <a:pt x="72" y="72"/>
                    <a:pt x="70" y="72"/>
                    <a:pt x="69" y="73"/>
                  </a:cubicBezTo>
                  <a:cubicBezTo>
                    <a:pt x="68" y="73"/>
                    <a:pt x="67" y="74"/>
                    <a:pt x="66" y="75"/>
                  </a:cubicBezTo>
                  <a:cubicBezTo>
                    <a:pt x="60" y="78"/>
                    <a:pt x="58" y="78"/>
                    <a:pt x="53" y="74"/>
                  </a:cubicBezTo>
                  <a:cubicBezTo>
                    <a:pt x="50" y="72"/>
                    <a:pt x="48" y="70"/>
                    <a:pt x="48" y="66"/>
                  </a:cubicBezTo>
                  <a:cubicBezTo>
                    <a:pt x="48" y="63"/>
                    <a:pt x="47" y="59"/>
                    <a:pt x="46" y="55"/>
                  </a:cubicBezTo>
                  <a:cubicBezTo>
                    <a:pt x="46" y="54"/>
                    <a:pt x="45" y="52"/>
                    <a:pt x="45" y="51"/>
                  </a:cubicBezTo>
                  <a:cubicBezTo>
                    <a:pt x="44" y="50"/>
                    <a:pt x="43" y="50"/>
                    <a:pt x="42" y="50"/>
                  </a:cubicBezTo>
                  <a:cubicBezTo>
                    <a:pt x="42" y="50"/>
                    <a:pt x="41" y="50"/>
                    <a:pt x="41" y="51"/>
                  </a:cubicBezTo>
                  <a:cubicBezTo>
                    <a:pt x="41" y="52"/>
                    <a:pt x="40" y="53"/>
                    <a:pt x="40" y="54"/>
                  </a:cubicBezTo>
                  <a:cubicBezTo>
                    <a:pt x="39" y="55"/>
                    <a:pt x="39" y="55"/>
                    <a:pt x="38" y="56"/>
                  </a:cubicBezTo>
                  <a:cubicBezTo>
                    <a:pt x="37" y="56"/>
                    <a:pt x="35" y="54"/>
                    <a:pt x="35" y="53"/>
                  </a:cubicBezTo>
                  <a:cubicBezTo>
                    <a:pt x="36" y="46"/>
                    <a:pt x="35" y="38"/>
                    <a:pt x="37" y="31"/>
                  </a:cubicBezTo>
                  <a:cubicBezTo>
                    <a:pt x="38" y="27"/>
                    <a:pt x="38" y="23"/>
                    <a:pt x="35" y="20"/>
                  </a:cubicBezTo>
                  <a:cubicBezTo>
                    <a:pt x="31" y="15"/>
                    <a:pt x="29" y="10"/>
                    <a:pt x="24" y="6"/>
                  </a:cubicBezTo>
                  <a:cubicBezTo>
                    <a:pt x="23" y="6"/>
                    <a:pt x="22" y="4"/>
                    <a:pt x="21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9" y="0"/>
                    <a:pt x="19" y="0"/>
                    <a:pt x="18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7"/>
                    <a:pt x="21" y="10"/>
                    <a:pt x="19" y="15"/>
                  </a:cubicBezTo>
                  <a:cubicBezTo>
                    <a:pt x="17" y="18"/>
                    <a:pt x="18" y="20"/>
                    <a:pt x="19" y="24"/>
                  </a:cubicBezTo>
                  <a:cubicBezTo>
                    <a:pt x="21" y="28"/>
                    <a:pt x="22" y="33"/>
                    <a:pt x="23" y="37"/>
                  </a:cubicBezTo>
                  <a:cubicBezTo>
                    <a:pt x="24" y="42"/>
                    <a:pt x="27" y="46"/>
                    <a:pt x="24" y="51"/>
                  </a:cubicBezTo>
                  <a:cubicBezTo>
                    <a:pt x="24" y="52"/>
                    <a:pt x="25" y="54"/>
                    <a:pt x="26" y="55"/>
                  </a:cubicBezTo>
                  <a:cubicBezTo>
                    <a:pt x="26" y="57"/>
                    <a:pt x="27" y="59"/>
                    <a:pt x="28" y="61"/>
                  </a:cubicBezTo>
                  <a:cubicBezTo>
                    <a:pt x="27" y="66"/>
                    <a:pt x="27" y="70"/>
                    <a:pt x="25" y="75"/>
                  </a:cubicBezTo>
                  <a:cubicBezTo>
                    <a:pt x="22" y="80"/>
                    <a:pt x="20" y="85"/>
                    <a:pt x="18" y="89"/>
                  </a:cubicBezTo>
                  <a:cubicBezTo>
                    <a:pt x="17" y="92"/>
                    <a:pt x="16" y="94"/>
                    <a:pt x="13" y="95"/>
                  </a:cubicBezTo>
                  <a:cubicBezTo>
                    <a:pt x="10" y="95"/>
                    <a:pt x="8" y="96"/>
                    <a:pt x="5" y="98"/>
                  </a:cubicBezTo>
                  <a:cubicBezTo>
                    <a:pt x="1" y="100"/>
                    <a:pt x="0" y="106"/>
                    <a:pt x="3" y="109"/>
                  </a:cubicBezTo>
                  <a:cubicBezTo>
                    <a:pt x="6" y="111"/>
                    <a:pt x="9" y="114"/>
                    <a:pt x="11" y="116"/>
                  </a:cubicBezTo>
                  <a:cubicBezTo>
                    <a:pt x="14" y="119"/>
                    <a:pt x="14" y="122"/>
                    <a:pt x="14" y="125"/>
                  </a:cubicBezTo>
                  <a:cubicBezTo>
                    <a:pt x="14" y="128"/>
                    <a:pt x="13" y="130"/>
                    <a:pt x="11" y="132"/>
                  </a:cubicBezTo>
                  <a:cubicBezTo>
                    <a:pt x="8" y="136"/>
                    <a:pt x="5" y="139"/>
                    <a:pt x="2" y="143"/>
                  </a:cubicBezTo>
                  <a:cubicBezTo>
                    <a:pt x="1" y="144"/>
                    <a:pt x="1" y="145"/>
                    <a:pt x="2" y="146"/>
                  </a:cubicBezTo>
                  <a:cubicBezTo>
                    <a:pt x="4" y="148"/>
                    <a:pt x="6" y="150"/>
                    <a:pt x="8" y="151"/>
                  </a:cubicBezTo>
                  <a:cubicBezTo>
                    <a:pt x="8" y="152"/>
                    <a:pt x="10" y="152"/>
                    <a:pt x="11" y="152"/>
                  </a:cubicBezTo>
                  <a:cubicBezTo>
                    <a:pt x="15" y="150"/>
                    <a:pt x="18" y="147"/>
                    <a:pt x="21" y="144"/>
                  </a:cubicBezTo>
                  <a:cubicBezTo>
                    <a:pt x="27" y="139"/>
                    <a:pt x="32" y="134"/>
                    <a:pt x="37" y="129"/>
                  </a:cubicBezTo>
                  <a:cubicBezTo>
                    <a:pt x="42" y="123"/>
                    <a:pt x="46" y="118"/>
                    <a:pt x="46" y="111"/>
                  </a:cubicBezTo>
                  <a:cubicBezTo>
                    <a:pt x="46" y="107"/>
                    <a:pt x="50" y="104"/>
                    <a:pt x="54" y="104"/>
                  </a:cubicBezTo>
                  <a:cubicBezTo>
                    <a:pt x="55" y="104"/>
                    <a:pt x="57" y="104"/>
                    <a:pt x="58" y="104"/>
                  </a:cubicBezTo>
                  <a:cubicBezTo>
                    <a:pt x="59" y="104"/>
                    <a:pt x="60" y="103"/>
                    <a:pt x="60" y="103"/>
                  </a:cubicBezTo>
                  <a:cubicBezTo>
                    <a:pt x="62" y="98"/>
                    <a:pt x="66" y="95"/>
                    <a:pt x="70" y="92"/>
                  </a:cubicBezTo>
                  <a:cubicBezTo>
                    <a:pt x="71" y="91"/>
                    <a:pt x="72" y="89"/>
                    <a:pt x="73" y="87"/>
                  </a:cubicBezTo>
                  <a:cubicBezTo>
                    <a:pt x="74" y="84"/>
                    <a:pt x="75" y="81"/>
                    <a:pt x="76" y="78"/>
                  </a:cubicBezTo>
                  <a:cubicBezTo>
                    <a:pt x="77" y="76"/>
                    <a:pt x="75" y="74"/>
                    <a:pt x="73" y="7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1"/>
            <p:cNvSpPr>
              <a:spLocks noEditPoints="1"/>
            </p:cNvSpPr>
            <p:nvPr/>
          </p:nvSpPr>
          <p:spPr bwMode="auto">
            <a:xfrm>
              <a:off x="4371052" y="1335229"/>
              <a:ext cx="203818" cy="134973"/>
            </a:xfrm>
            <a:custGeom>
              <a:avLst/>
              <a:gdLst>
                <a:gd name="T0" fmla="*/ 8 w 95"/>
                <a:gd name="T1" fmla="*/ 36 h 63"/>
                <a:gd name="T2" fmla="*/ 14 w 95"/>
                <a:gd name="T3" fmla="*/ 47 h 63"/>
                <a:gd name="T4" fmla="*/ 17 w 95"/>
                <a:gd name="T5" fmla="*/ 50 h 63"/>
                <a:gd name="T6" fmla="*/ 26 w 95"/>
                <a:gd name="T7" fmla="*/ 54 h 63"/>
                <a:gd name="T8" fmla="*/ 35 w 95"/>
                <a:gd name="T9" fmla="*/ 60 h 63"/>
                <a:gd name="T10" fmla="*/ 44 w 95"/>
                <a:gd name="T11" fmla="*/ 62 h 63"/>
                <a:gd name="T12" fmla="*/ 52 w 95"/>
                <a:gd name="T13" fmla="*/ 62 h 63"/>
                <a:gd name="T14" fmla="*/ 56 w 95"/>
                <a:gd name="T15" fmla="*/ 60 h 63"/>
                <a:gd name="T16" fmla="*/ 60 w 95"/>
                <a:gd name="T17" fmla="*/ 53 h 63"/>
                <a:gd name="T18" fmla="*/ 65 w 95"/>
                <a:gd name="T19" fmla="*/ 47 h 63"/>
                <a:gd name="T20" fmla="*/ 78 w 95"/>
                <a:gd name="T21" fmla="*/ 42 h 63"/>
                <a:gd name="T22" fmla="*/ 83 w 95"/>
                <a:gd name="T23" fmla="*/ 41 h 63"/>
                <a:gd name="T24" fmla="*/ 86 w 95"/>
                <a:gd name="T25" fmla="*/ 38 h 63"/>
                <a:gd name="T26" fmla="*/ 87 w 95"/>
                <a:gd name="T27" fmla="*/ 35 h 63"/>
                <a:gd name="T28" fmla="*/ 90 w 95"/>
                <a:gd name="T29" fmla="*/ 32 h 63"/>
                <a:gd name="T30" fmla="*/ 92 w 95"/>
                <a:gd name="T31" fmla="*/ 30 h 63"/>
                <a:gd name="T32" fmla="*/ 94 w 95"/>
                <a:gd name="T33" fmla="*/ 26 h 63"/>
                <a:gd name="T34" fmla="*/ 94 w 95"/>
                <a:gd name="T35" fmla="*/ 19 h 63"/>
                <a:gd name="T36" fmla="*/ 91 w 95"/>
                <a:gd name="T37" fmla="*/ 12 h 63"/>
                <a:gd name="T38" fmla="*/ 85 w 95"/>
                <a:gd name="T39" fmla="*/ 5 h 63"/>
                <a:gd name="T40" fmla="*/ 65 w 95"/>
                <a:gd name="T41" fmla="*/ 1 h 63"/>
                <a:gd name="T42" fmla="*/ 63 w 95"/>
                <a:gd name="T43" fmla="*/ 1 h 63"/>
                <a:gd name="T44" fmla="*/ 59 w 95"/>
                <a:gd name="T45" fmla="*/ 3 h 63"/>
                <a:gd name="T46" fmla="*/ 59 w 95"/>
                <a:gd name="T47" fmla="*/ 6 h 63"/>
                <a:gd name="T48" fmla="*/ 63 w 95"/>
                <a:gd name="T49" fmla="*/ 21 h 63"/>
                <a:gd name="T50" fmla="*/ 64 w 95"/>
                <a:gd name="T51" fmla="*/ 25 h 63"/>
                <a:gd name="T52" fmla="*/ 65 w 95"/>
                <a:gd name="T53" fmla="*/ 25 h 63"/>
                <a:gd name="T54" fmla="*/ 65 w 95"/>
                <a:gd name="T55" fmla="*/ 26 h 63"/>
                <a:gd name="T56" fmla="*/ 64 w 95"/>
                <a:gd name="T57" fmla="*/ 25 h 63"/>
                <a:gd name="T58" fmla="*/ 64 w 95"/>
                <a:gd name="T59" fmla="*/ 25 h 63"/>
                <a:gd name="T60" fmla="*/ 62 w 95"/>
                <a:gd name="T61" fmla="*/ 23 h 63"/>
                <a:gd name="T62" fmla="*/ 55 w 95"/>
                <a:gd name="T63" fmla="*/ 8 h 63"/>
                <a:gd name="T64" fmla="*/ 49 w 95"/>
                <a:gd name="T65" fmla="*/ 2 h 63"/>
                <a:gd name="T66" fmla="*/ 39 w 95"/>
                <a:gd name="T67" fmla="*/ 0 h 63"/>
                <a:gd name="T68" fmla="*/ 36 w 95"/>
                <a:gd name="T69" fmla="*/ 1 h 63"/>
                <a:gd name="T70" fmla="*/ 34 w 95"/>
                <a:gd name="T71" fmla="*/ 7 h 63"/>
                <a:gd name="T72" fmla="*/ 34 w 95"/>
                <a:gd name="T73" fmla="*/ 16 h 63"/>
                <a:gd name="T74" fmla="*/ 35 w 95"/>
                <a:gd name="T75" fmla="*/ 16 h 63"/>
                <a:gd name="T76" fmla="*/ 36 w 95"/>
                <a:gd name="T77" fmla="*/ 17 h 63"/>
                <a:gd name="T78" fmla="*/ 34 w 95"/>
                <a:gd name="T79" fmla="*/ 16 h 63"/>
                <a:gd name="T80" fmla="*/ 34 w 95"/>
                <a:gd name="T81" fmla="*/ 16 h 63"/>
                <a:gd name="T82" fmla="*/ 22 w 95"/>
                <a:gd name="T83" fmla="*/ 10 h 63"/>
                <a:gd name="T84" fmla="*/ 10 w 95"/>
                <a:gd name="T85" fmla="*/ 4 h 63"/>
                <a:gd name="T86" fmla="*/ 5 w 95"/>
                <a:gd name="T87" fmla="*/ 7 h 63"/>
                <a:gd name="T88" fmla="*/ 1 w 95"/>
                <a:gd name="T89" fmla="*/ 19 h 63"/>
                <a:gd name="T90" fmla="*/ 1 w 95"/>
                <a:gd name="T91" fmla="*/ 24 h 63"/>
                <a:gd name="T92" fmla="*/ 8 w 95"/>
                <a:gd name="T93" fmla="*/ 36 h 63"/>
                <a:gd name="T94" fmla="*/ 68 w 95"/>
                <a:gd name="T95" fmla="*/ 28 h 63"/>
                <a:gd name="T96" fmla="*/ 68 w 95"/>
                <a:gd name="T97" fmla="*/ 29 h 63"/>
                <a:gd name="T98" fmla="*/ 67 w 95"/>
                <a:gd name="T99" fmla="*/ 29 h 63"/>
                <a:gd name="T100" fmla="*/ 67 w 95"/>
                <a:gd name="T101" fmla="*/ 28 h 63"/>
                <a:gd name="T102" fmla="*/ 68 w 95"/>
                <a:gd name="T103" fmla="*/ 28 h 63"/>
                <a:gd name="T104" fmla="*/ 38 w 95"/>
                <a:gd name="T105" fmla="*/ 18 h 63"/>
                <a:gd name="T106" fmla="*/ 38 w 95"/>
                <a:gd name="T107" fmla="*/ 19 h 63"/>
                <a:gd name="T108" fmla="*/ 38 w 95"/>
                <a:gd name="T109" fmla="*/ 19 h 63"/>
                <a:gd name="T110" fmla="*/ 36 w 95"/>
                <a:gd name="T111" fmla="*/ 18 h 63"/>
                <a:gd name="T112" fmla="*/ 38 w 95"/>
                <a:gd name="T113" fmla="*/ 1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63">
                  <a:moveTo>
                    <a:pt x="8" y="36"/>
                  </a:moveTo>
                  <a:cubicBezTo>
                    <a:pt x="10" y="39"/>
                    <a:pt x="14" y="42"/>
                    <a:pt x="14" y="47"/>
                  </a:cubicBezTo>
                  <a:cubicBezTo>
                    <a:pt x="14" y="48"/>
                    <a:pt x="15" y="49"/>
                    <a:pt x="17" y="50"/>
                  </a:cubicBezTo>
                  <a:cubicBezTo>
                    <a:pt x="20" y="52"/>
                    <a:pt x="22" y="53"/>
                    <a:pt x="26" y="54"/>
                  </a:cubicBezTo>
                  <a:cubicBezTo>
                    <a:pt x="29" y="55"/>
                    <a:pt x="33" y="57"/>
                    <a:pt x="35" y="60"/>
                  </a:cubicBezTo>
                  <a:cubicBezTo>
                    <a:pt x="38" y="62"/>
                    <a:pt x="41" y="63"/>
                    <a:pt x="44" y="62"/>
                  </a:cubicBezTo>
                  <a:cubicBezTo>
                    <a:pt x="47" y="62"/>
                    <a:pt x="50" y="63"/>
                    <a:pt x="52" y="62"/>
                  </a:cubicBezTo>
                  <a:cubicBezTo>
                    <a:pt x="54" y="62"/>
                    <a:pt x="55" y="61"/>
                    <a:pt x="56" y="60"/>
                  </a:cubicBezTo>
                  <a:cubicBezTo>
                    <a:pt x="57" y="57"/>
                    <a:pt x="57" y="55"/>
                    <a:pt x="60" y="53"/>
                  </a:cubicBezTo>
                  <a:cubicBezTo>
                    <a:pt x="62" y="52"/>
                    <a:pt x="64" y="49"/>
                    <a:pt x="65" y="47"/>
                  </a:cubicBezTo>
                  <a:cubicBezTo>
                    <a:pt x="68" y="43"/>
                    <a:pt x="72" y="41"/>
                    <a:pt x="78" y="42"/>
                  </a:cubicBezTo>
                  <a:cubicBezTo>
                    <a:pt x="79" y="43"/>
                    <a:pt x="81" y="42"/>
                    <a:pt x="83" y="41"/>
                  </a:cubicBezTo>
                  <a:cubicBezTo>
                    <a:pt x="84" y="41"/>
                    <a:pt x="85" y="39"/>
                    <a:pt x="86" y="38"/>
                  </a:cubicBezTo>
                  <a:cubicBezTo>
                    <a:pt x="87" y="37"/>
                    <a:pt x="87" y="36"/>
                    <a:pt x="87" y="35"/>
                  </a:cubicBezTo>
                  <a:cubicBezTo>
                    <a:pt x="87" y="33"/>
                    <a:pt x="88" y="33"/>
                    <a:pt x="90" y="32"/>
                  </a:cubicBezTo>
                  <a:cubicBezTo>
                    <a:pt x="91" y="31"/>
                    <a:pt x="92" y="30"/>
                    <a:pt x="92" y="30"/>
                  </a:cubicBezTo>
                  <a:cubicBezTo>
                    <a:pt x="93" y="28"/>
                    <a:pt x="94" y="27"/>
                    <a:pt x="94" y="26"/>
                  </a:cubicBezTo>
                  <a:cubicBezTo>
                    <a:pt x="95" y="24"/>
                    <a:pt x="95" y="21"/>
                    <a:pt x="94" y="19"/>
                  </a:cubicBezTo>
                  <a:cubicBezTo>
                    <a:pt x="93" y="17"/>
                    <a:pt x="92" y="15"/>
                    <a:pt x="91" y="12"/>
                  </a:cubicBezTo>
                  <a:cubicBezTo>
                    <a:pt x="93" y="7"/>
                    <a:pt x="90" y="6"/>
                    <a:pt x="85" y="5"/>
                  </a:cubicBezTo>
                  <a:cubicBezTo>
                    <a:pt x="78" y="4"/>
                    <a:pt x="71" y="2"/>
                    <a:pt x="65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2" y="2"/>
                    <a:pt x="60" y="2"/>
                    <a:pt x="59" y="3"/>
                  </a:cubicBezTo>
                  <a:cubicBezTo>
                    <a:pt x="58" y="4"/>
                    <a:pt x="59" y="5"/>
                    <a:pt x="59" y="6"/>
                  </a:cubicBezTo>
                  <a:cubicBezTo>
                    <a:pt x="62" y="11"/>
                    <a:pt x="64" y="15"/>
                    <a:pt x="63" y="21"/>
                  </a:cubicBezTo>
                  <a:cubicBezTo>
                    <a:pt x="63" y="22"/>
                    <a:pt x="64" y="23"/>
                    <a:pt x="64" y="25"/>
                  </a:cubicBezTo>
                  <a:cubicBezTo>
                    <a:pt x="64" y="25"/>
                    <a:pt x="64" y="25"/>
                    <a:pt x="65" y="25"/>
                  </a:cubicBezTo>
                  <a:cubicBezTo>
                    <a:pt x="65" y="25"/>
                    <a:pt x="65" y="26"/>
                    <a:pt x="65" y="26"/>
                  </a:cubicBezTo>
                  <a:cubicBezTo>
                    <a:pt x="65" y="26"/>
                    <a:pt x="65" y="26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4"/>
                    <a:pt x="62" y="24"/>
                    <a:pt x="62" y="23"/>
                  </a:cubicBezTo>
                  <a:cubicBezTo>
                    <a:pt x="59" y="18"/>
                    <a:pt x="55" y="14"/>
                    <a:pt x="55" y="8"/>
                  </a:cubicBezTo>
                  <a:cubicBezTo>
                    <a:pt x="55" y="4"/>
                    <a:pt x="52" y="2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ubicBezTo>
                    <a:pt x="38" y="0"/>
                    <a:pt x="37" y="0"/>
                    <a:pt x="36" y="1"/>
                  </a:cubicBezTo>
                  <a:cubicBezTo>
                    <a:pt x="35" y="3"/>
                    <a:pt x="34" y="5"/>
                    <a:pt x="34" y="7"/>
                  </a:cubicBezTo>
                  <a:cubicBezTo>
                    <a:pt x="34" y="10"/>
                    <a:pt x="34" y="13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5" y="16"/>
                    <a:pt x="36" y="17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0" y="14"/>
                    <a:pt x="25" y="14"/>
                    <a:pt x="22" y="10"/>
                  </a:cubicBezTo>
                  <a:cubicBezTo>
                    <a:pt x="19" y="7"/>
                    <a:pt x="14" y="6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3" y="11"/>
                    <a:pt x="2" y="15"/>
                    <a:pt x="1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28"/>
                    <a:pt x="5" y="32"/>
                    <a:pt x="8" y="36"/>
                  </a:cubicBezTo>
                  <a:close/>
                  <a:moveTo>
                    <a:pt x="68" y="28"/>
                  </a:moveTo>
                  <a:cubicBezTo>
                    <a:pt x="68" y="29"/>
                    <a:pt x="68" y="29"/>
                    <a:pt x="68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8" y="28"/>
                  </a:cubicBezTo>
                  <a:close/>
                  <a:moveTo>
                    <a:pt x="38" y="18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8"/>
                    <a:pt x="37" y="18"/>
                    <a:pt x="36" y="18"/>
                  </a:cubicBezTo>
                  <a:cubicBezTo>
                    <a:pt x="37" y="18"/>
                    <a:pt x="37" y="18"/>
                    <a:pt x="38" y="1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2"/>
            <p:cNvSpPr>
              <a:spLocks noEditPoints="1"/>
            </p:cNvSpPr>
            <p:nvPr/>
          </p:nvSpPr>
          <p:spPr bwMode="auto">
            <a:xfrm>
              <a:off x="5073998" y="4610813"/>
              <a:ext cx="192042" cy="210159"/>
            </a:xfrm>
            <a:custGeom>
              <a:avLst/>
              <a:gdLst>
                <a:gd name="T0" fmla="*/ 64 w 90"/>
                <a:gd name="T1" fmla="*/ 19 h 98"/>
                <a:gd name="T2" fmla="*/ 89 w 90"/>
                <a:gd name="T3" fmla="*/ 2 h 98"/>
                <a:gd name="T4" fmla="*/ 78 w 90"/>
                <a:gd name="T5" fmla="*/ 6 h 98"/>
                <a:gd name="T6" fmla="*/ 46 w 90"/>
                <a:gd name="T7" fmla="*/ 8 h 98"/>
                <a:gd name="T8" fmla="*/ 21 w 90"/>
                <a:gd name="T9" fmla="*/ 12 h 98"/>
                <a:gd name="T10" fmla="*/ 14 w 90"/>
                <a:gd name="T11" fmla="*/ 20 h 98"/>
                <a:gd name="T12" fmla="*/ 11 w 90"/>
                <a:gd name="T13" fmla="*/ 32 h 98"/>
                <a:gd name="T14" fmla="*/ 4 w 90"/>
                <a:gd name="T15" fmla="*/ 54 h 98"/>
                <a:gd name="T16" fmla="*/ 3 w 90"/>
                <a:gd name="T17" fmla="*/ 69 h 98"/>
                <a:gd name="T18" fmla="*/ 10 w 90"/>
                <a:gd name="T19" fmla="*/ 81 h 98"/>
                <a:gd name="T20" fmla="*/ 10 w 90"/>
                <a:gd name="T21" fmla="*/ 95 h 98"/>
                <a:gd name="T22" fmla="*/ 22 w 90"/>
                <a:gd name="T23" fmla="*/ 91 h 98"/>
                <a:gd name="T24" fmla="*/ 28 w 90"/>
                <a:gd name="T25" fmla="*/ 61 h 98"/>
                <a:gd name="T26" fmla="*/ 35 w 90"/>
                <a:gd name="T27" fmla="*/ 77 h 98"/>
                <a:gd name="T28" fmla="*/ 44 w 90"/>
                <a:gd name="T29" fmla="*/ 87 h 98"/>
                <a:gd name="T30" fmla="*/ 47 w 90"/>
                <a:gd name="T31" fmla="*/ 87 h 98"/>
                <a:gd name="T32" fmla="*/ 47 w 90"/>
                <a:gd name="T33" fmla="*/ 87 h 98"/>
                <a:gd name="T34" fmla="*/ 52 w 90"/>
                <a:gd name="T35" fmla="*/ 94 h 98"/>
                <a:gd name="T36" fmla="*/ 60 w 90"/>
                <a:gd name="T37" fmla="*/ 92 h 98"/>
                <a:gd name="T38" fmla="*/ 57 w 90"/>
                <a:gd name="T39" fmla="*/ 75 h 98"/>
                <a:gd name="T40" fmla="*/ 50 w 90"/>
                <a:gd name="T41" fmla="*/ 67 h 98"/>
                <a:gd name="T42" fmla="*/ 43 w 90"/>
                <a:gd name="T43" fmla="*/ 53 h 98"/>
                <a:gd name="T44" fmla="*/ 52 w 90"/>
                <a:gd name="T45" fmla="*/ 43 h 98"/>
                <a:gd name="T46" fmla="*/ 63 w 90"/>
                <a:gd name="T47" fmla="*/ 43 h 98"/>
                <a:gd name="T48" fmla="*/ 66 w 90"/>
                <a:gd name="T49" fmla="*/ 32 h 98"/>
                <a:gd name="T50" fmla="*/ 58 w 90"/>
                <a:gd name="T51" fmla="*/ 30 h 98"/>
                <a:gd name="T52" fmla="*/ 32 w 90"/>
                <a:gd name="T53" fmla="*/ 38 h 98"/>
                <a:gd name="T54" fmla="*/ 20 w 90"/>
                <a:gd name="T55" fmla="*/ 28 h 98"/>
                <a:gd name="T56" fmla="*/ 51 w 90"/>
                <a:gd name="T57" fmla="*/ 83 h 98"/>
                <a:gd name="T58" fmla="*/ 55 w 90"/>
                <a:gd name="T59" fmla="*/ 82 h 98"/>
                <a:gd name="T60" fmla="*/ 55 w 90"/>
                <a:gd name="T61" fmla="*/ 85 h 98"/>
                <a:gd name="T62" fmla="*/ 51 w 90"/>
                <a:gd name="T63" fmla="*/ 84 h 98"/>
                <a:gd name="T64" fmla="*/ 51 w 90"/>
                <a:gd name="T65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8">
                  <a:moveTo>
                    <a:pt x="28" y="18"/>
                  </a:moveTo>
                  <a:cubicBezTo>
                    <a:pt x="40" y="17"/>
                    <a:pt x="52" y="17"/>
                    <a:pt x="64" y="19"/>
                  </a:cubicBezTo>
                  <a:cubicBezTo>
                    <a:pt x="75" y="20"/>
                    <a:pt x="84" y="16"/>
                    <a:pt x="90" y="6"/>
                  </a:cubicBezTo>
                  <a:cubicBezTo>
                    <a:pt x="90" y="5"/>
                    <a:pt x="90" y="3"/>
                    <a:pt x="89" y="2"/>
                  </a:cubicBezTo>
                  <a:cubicBezTo>
                    <a:pt x="88" y="1"/>
                    <a:pt x="85" y="0"/>
                    <a:pt x="84" y="1"/>
                  </a:cubicBezTo>
                  <a:cubicBezTo>
                    <a:pt x="82" y="3"/>
                    <a:pt x="80" y="5"/>
                    <a:pt x="78" y="6"/>
                  </a:cubicBezTo>
                  <a:cubicBezTo>
                    <a:pt x="75" y="9"/>
                    <a:pt x="71" y="11"/>
                    <a:pt x="66" y="10"/>
                  </a:cubicBezTo>
                  <a:cubicBezTo>
                    <a:pt x="60" y="9"/>
                    <a:pt x="53" y="9"/>
                    <a:pt x="46" y="8"/>
                  </a:cubicBezTo>
                  <a:cubicBezTo>
                    <a:pt x="42" y="7"/>
                    <a:pt x="38" y="5"/>
                    <a:pt x="33" y="5"/>
                  </a:cubicBezTo>
                  <a:cubicBezTo>
                    <a:pt x="28" y="5"/>
                    <a:pt x="26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6" y="14"/>
                    <a:pt x="14" y="16"/>
                    <a:pt x="14" y="20"/>
                  </a:cubicBezTo>
                  <a:cubicBezTo>
                    <a:pt x="13" y="22"/>
                    <a:pt x="14" y="24"/>
                    <a:pt x="13" y="26"/>
                  </a:cubicBezTo>
                  <a:cubicBezTo>
                    <a:pt x="13" y="28"/>
                    <a:pt x="12" y="30"/>
                    <a:pt x="11" y="32"/>
                  </a:cubicBezTo>
                  <a:cubicBezTo>
                    <a:pt x="8" y="35"/>
                    <a:pt x="7" y="39"/>
                    <a:pt x="7" y="43"/>
                  </a:cubicBezTo>
                  <a:cubicBezTo>
                    <a:pt x="7" y="47"/>
                    <a:pt x="5" y="50"/>
                    <a:pt x="4" y="54"/>
                  </a:cubicBezTo>
                  <a:cubicBezTo>
                    <a:pt x="3" y="56"/>
                    <a:pt x="1" y="58"/>
                    <a:pt x="1" y="61"/>
                  </a:cubicBezTo>
                  <a:cubicBezTo>
                    <a:pt x="0" y="64"/>
                    <a:pt x="0" y="67"/>
                    <a:pt x="3" y="69"/>
                  </a:cubicBezTo>
                  <a:cubicBezTo>
                    <a:pt x="4" y="70"/>
                    <a:pt x="6" y="71"/>
                    <a:pt x="7" y="72"/>
                  </a:cubicBezTo>
                  <a:cubicBezTo>
                    <a:pt x="10" y="74"/>
                    <a:pt x="11" y="77"/>
                    <a:pt x="10" y="81"/>
                  </a:cubicBezTo>
                  <a:cubicBezTo>
                    <a:pt x="9" y="84"/>
                    <a:pt x="7" y="88"/>
                    <a:pt x="8" y="91"/>
                  </a:cubicBezTo>
                  <a:cubicBezTo>
                    <a:pt x="8" y="93"/>
                    <a:pt x="9" y="94"/>
                    <a:pt x="10" y="95"/>
                  </a:cubicBezTo>
                  <a:cubicBezTo>
                    <a:pt x="13" y="98"/>
                    <a:pt x="17" y="97"/>
                    <a:pt x="21" y="96"/>
                  </a:cubicBezTo>
                  <a:cubicBezTo>
                    <a:pt x="23" y="95"/>
                    <a:pt x="22" y="93"/>
                    <a:pt x="22" y="91"/>
                  </a:cubicBezTo>
                  <a:cubicBezTo>
                    <a:pt x="22" y="81"/>
                    <a:pt x="24" y="72"/>
                    <a:pt x="25" y="63"/>
                  </a:cubicBezTo>
                  <a:cubicBezTo>
                    <a:pt x="25" y="62"/>
                    <a:pt x="27" y="61"/>
                    <a:pt x="28" y="61"/>
                  </a:cubicBezTo>
                  <a:cubicBezTo>
                    <a:pt x="29" y="61"/>
                    <a:pt x="30" y="62"/>
                    <a:pt x="30" y="63"/>
                  </a:cubicBezTo>
                  <a:cubicBezTo>
                    <a:pt x="30" y="68"/>
                    <a:pt x="30" y="73"/>
                    <a:pt x="35" y="77"/>
                  </a:cubicBezTo>
                  <a:cubicBezTo>
                    <a:pt x="36" y="78"/>
                    <a:pt x="36" y="81"/>
                    <a:pt x="37" y="83"/>
                  </a:cubicBezTo>
                  <a:cubicBezTo>
                    <a:pt x="38" y="86"/>
                    <a:pt x="39" y="87"/>
                    <a:pt x="44" y="87"/>
                  </a:cubicBezTo>
                  <a:cubicBezTo>
                    <a:pt x="45" y="87"/>
                    <a:pt x="46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8" y="86"/>
                    <a:pt x="48" y="86"/>
                  </a:cubicBezTo>
                  <a:cubicBezTo>
                    <a:pt x="48" y="86"/>
                    <a:pt x="48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90"/>
                    <a:pt x="48" y="93"/>
                    <a:pt x="52" y="94"/>
                  </a:cubicBezTo>
                  <a:cubicBezTo>
                    <a:pt x="53" y="94"/>
                    <a:pt x="53" y="95"/>
                    <a:pt x="53" y="95"/>
                  </a:cubicBezTo>
                  <a:cubicBezTo>
                    <a:pt x="56" y="96"/>
                    <a:pt x="60" y="95"/>
                    <a:pt x="60" y="92"/>
                  </a:cubicBezTo>
                  <a:cubicBezTo>
                    <a:pt x="61" y="88"/>
                    <a:pt x="61" y="84"/>
                    <a:pt x="61" y="80"/>
                  </a:cubicBezTo>
                  <a:cubicBezTo>
                    <a:pt x="60" y="78"/>
                    <a:pt x="59" y="76"/>
                    <a:pt x="57" y="75"/>
                  </a:cubicBezTo>
                  <a:cubicBezTo>
                    <a:pt x="56" y="74"/>
                    <a:pt x="54" y="74"/>
                    <a:pt x="53" y="73"/>
                  </a:cubicBezTo>
                  <a:cubicBezTo>
                    <a:pt x="51" y="71"/>
                    <a:pt x="50" y="70"/>
                    <a:pt x="50" y="67"/>
                  </a:cubicBezTo>
                  <a:cubicBezTo>
                    <a:pt x="51" y="65"/>
                    <a:pt x="50" y="62"/>
                    <a:pt x="49" y="60"/>
                  </a:cubicBezTo>
                  <a:cubicBezTo>
                    <a:pt x="47" y="58"/>
                    <a:pt x="45" y="55"/>
                    <a:pt x="43" y="53"/>
                  </a:cubicBezTo>
                  <a:cubicBezTo>
                    <a:pt x="42" y="51"/>
                    <a:pt x="42" y="49"/>
                    <a:pt x="44" y="48"/>
                  </a:cubicBezTo>
                  <a:cubicBezTo>
                    <a:pt x="46" y="47"/>
                    <a:pt x="49" y="45"/>
                    <a:pt x="52" y="43"/>
                  </a:cubicBezTo>
                  <a:cubicBezTo>
                    <a:pt x="54" y="42"/>
                    <a:pt x="56" y="42"/>
                    <a:pt x="58" y="43"/>
                  </a:cubicBezTo>
                  <a:cubicBezTo>
                    <a:pt x="60" y="43"/>
                    <a:pt x="62" y="43"/>
                    <a:pt x="63" y="43"/>
                  </a:cubicBezTo>
                  <a:cubicBezTo>
                    <a:pt x="64" y="43"/>
                    <a:pt x="66" y="42"/>
                    <a:pt x="66" y="42"/>
                  </a:cubicBezTo>
                  <a:cubicBezTo>
                    <a:pt x="66" y="39"/>
                    <a:pt x="66" y="35"/>
                    <a:pt x="66" y="32"/>
                  </a:cubicBezTo>
                  <a:cubicBezTo>
                    <a:pt x="66" y="32"/>
                    <a:pt x="65" y="30"/>
                    <a:pt x="64" y="30"/>
                  </a:cubicBezTo>
                  <a:cubicBezTo>
                    <a:pt x="62" y="30"/>
                    <a:pt x="60" y="30"/>
                    <a:pt x="58" y="30"/>
                  </a:cubicBezTo>
                  <a:cubicBezTo>
                    <a:pt x="54" y="31"/>
                    <a:pt x="49" y="33"/>
                    <a:pt x="45" y="33"/>
                  </a:cubicBezTo>
                  <a:cubicBezTo>
                    <a:pt x="40" y="33"/>
                    <a:pt x="35" y="34"/>
                    <a:pt x="32" y="38"/>
                  </a:cubicBezTo>
                  <a:cubicBezTo>
                    <a:pt x="32" y="39"/>
                    <a:pt x="30" y="39"/>
                    <a:pt x="29" y="38"/>
                  </a:cubicBezTo>
                  <a:cubicBezTo>
                    <a:pt x="24" y="36"/>
                    <a:pt x="21" y="33"/>
                    <a:pt x="20" y="28"/>
                  </a:cubicBezTo>
                  <a:cubicBezTo>
                    <a:pt x="19" y="24"/>
                    <a:pt x="23" y="19"/>
                    <a:pt x="28" y="18"/>
                  </a:cubicBezTo>
                  <a:close/>
                  <a:moveTo>
                    <a:pt x="51" y="83"/>
                  </a:moveTo>
                  <a:cubicBezTo>
                    <a:pt x="51" y="83"/>
                    <a:pt x="51" y="83"/>
                    <a:pt x="51" y="84"/>
                  </a:cubicBezTo>
                  <a:cubicBezTo>
                    <a:pt x="52" y="82"/>
                    <a:pt x="53" y="82"/>
                    <a:pt x="55" y="82"/>
                  </a:cubicBezTo>
                  <a:cubicBezTo>
                    <a:pt x="56" y="82"/>
                    <a:pt x="56" y="83"/>
                    <a:pt x="56" y="84"/>
                  </a:cubicBezTo>
                  <a:cubicBezTo>
                    <a:pt x="56" y="84"/>
                    <a:pt x="55" y="85"/>
                    <a:pt x="55" y="85"/>
                  </a:cubicBezTo>
                  <a:cubicBezTo>
                    <a:pt x="54" y="84"/>
                    <a:pt x="52" y="84"/>
                    <a:pt x="5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4"/>
                    <a:pt x="50" y="84"/>
                    <a:pt x="50" y="84"/>
                  </a:cubicBezTo>
                  <a:cubicBezTo>
                    <a:pt x="50" y="84"/>
                    <a:pt x="51" y="84"/>
                    <a:pt x="51" y="8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3"/>
            <p:cNvSpPr>
              <a:spLocks/>
            </p:cNvSpPr>
            <p:nvPr/>
          </p:nvSpPr>
          <p:spPr bwMode="auto">
            <a:xfrm>
              <a:off x="1910741" y="1545388"/>
              <a:ext cx="177548" cy="111421"/>
            </a:xfrm>
            <a:custGeom>
              <a:avLst/>
              <a:gdLst>
                <a:gd name="T0" fmla="*/ 2 w 83"/>
                <a:gd name="T1" fmla="*/ 22 h 52"/>
                <a:gd name="T2" fmla="*/ 14 w 83"/>
                <a:gd name="T3" fmla="*/ 32 h 52"/>
                <a:gd name="T4" fmla="*/ 22 w 83"/>
                <a:gd name="T5" fmla="*/ 31 h 52"/>
                <a:gd name="T6" fmla="*/ 22 w 83"/>
                <a:gd name="T7" fmla="*/ 30 h 52"/>
                <a:gd name="T8" fmla="*/ 23 w 83"/>
                <a:gd name="T9" fmla="*/ 30 h 52"/>
                <a:gd name="T10" fmla="*/ 27 w 83"/>
                <a:gd name="T11" fmla="*/ 29 h 52"/>
                <a:gd name="T12" fmla="*/ 28 w 83"/>
                <a:gd name="T13" fmla="*/ 29 h 52"/>
                <a:gd name="T14" fmla="*/ 27 w 83"/>
                <a:gd name="T15" fmla="*/ 30 h 52"/>
                <a:gd name="T16" fmla="*/ 23 w 83"/>
                <a:gd name="T17" fmla="*/ 30 h 52"/>
                <a:gd name="T18" fmla="*/ 22 w 83"/>
                <a:gd name="T19" fmla="*/ 31 h 52"/>
                <a:gd name="T20" fmla="*/ 22 w 83"/>
                <a:gd name="T21" fmla="*/ 31 h 52"/>
                <a:gd name="T22" fmla="*/ 19 w 83"/>
                <a:gd name="T23" fmla="*/ 34 h 52"/>
                <a:gd name="T24" fmla="*/ 19 w 83"/>
                <a:gd name="T25" fmla="*/ 39 h 52"/>
                <a:gd name="T26" fmla="*/ 27 w 83"/>
                <a:gd name="T27" fmla="*/ 43 h 52"/>
                <a:gd name="T28" fmla="*/ 36 w 83"/>
                <a:gd name="T29" fmla="*/ 45 h 52"/>
                <a:gd name="T30" fmla="*/ 47 w 83"/>
                <a:gd name="T31" fmla="*/ 48 h 52"/>
                <a:gd name="T32" fmla="*/ 58 w 83"/>
                <a:gd name="T33" fmla="*/ 47 h 52"/>
                <a:gd name="T34" fmla="*/ 63 w 83"/>
                <a:gd name="T35" fmla="*/ 44 h 52"/>
                <a:gd name="T36" fmla="*/ 73 w 83"/>
                <a:gd name="T37" fmla="*/ 36 h 52"/>
                <a:gd name="T38" fmla="*/ 78 w 83"/>
                <a:gd name="T39" fmla="*/ 28 h 52"/>
                <a:gd name="T40" fmla="*/ 82 w 83"/>
                <a:gd name="T41" fmla="*/ 12 h 52"/>
                <a:gd name="T42" fmla="*/ 74 w 83"/>
                <a:gd name="T43" fmla="*/ 9 h 52"/>
                <a:gd name="T44" fmla="*/ 56 w 83"/>
                <a:gd name="T45" fmla="*/ 4 h 52"/>
                <a:gd name="T46" fmla="*/ 49 w 83"/>
                <a:gd name="T47" fmla="*/ 6 h 52"/>
                <a:gd name="T48" fmla="*/ 45 w 83"/>
                <a:gd name="T49" fmla="*/ 5 h 52"/>
                <a:gd name="T50" fmla="*/ 43 w 83"/>
                <a:gd name="T51" fmla="*/ 2 h 52"/>
                <a:gd name="T52" fmla="*/ 39 w 83"/>
                <a:gd name="T53" fmla="*/ 0 h 52"/>
                <a:gd name="T54" fmla="*/ 37 w 83"/>
                <a:gd name="T55" fmla="*/ 2 h 52"/>
                <a:gd name="T56" fmla="*/ 36 w 83"/>
                <a:gd name="T57" fmla="*/ 7 h 52"/>
                <a:gd name="T58" fmla="*/ 35 w 83"/>
                <a:gd name="T59" fmla="*/ 11 h 52"/>
                <a:gd name="T60" fmla="*/ 31 w 83"/>
                <a:gd name="T61" fmla="*/ 10 h 52"/>
                <a:gd name="T62" fmla="*/ 30 w 83"/>
                <a:gd name="T63" fmla="*/ 9 h 52"/>
                <a:gd name="T64" fmla="*/ 17 w 83"/>
                <a:gd name="T65" fmla="*/ 3 h 52"/>
                <a:gd name="T66" fmla="*/ 15 w 83"/>
                <a:gd name="T67" fmla="*/ 1 h 52"/>
                <a:gd name="T68" fmla="*/ 10 w 83"/>
                <a:gd name="T69" fmla="*/ 4 h 52"/>
                <a:gd name="T70" fmla="*/ 10 w 83"/>
                <a:gd name="T71" fmla="*/ 7 h 52"/>
                <a:gd name="T72" fmla="*/ 9 w 83"/>
                <a:gd name="T73" fmla="*/ 9 h 52"/>
                <a:gd name="T74" fmla="*/ 6 w 83"/>
                <a:gd name="T75" fmla="*/ 8 h 52"/>
                <a:gd name="T76" fmla="*/ 3 w 83"/>
                <a:gd name="T77" fmla="*/ 8 h 52"/>
                <a:gd name="T78" fmla="*/ 1 w 83"/>
                <a:gd name="T79" fmla="*/ 16 h 52"/>
                <a:gd name="T80" fmla="*/ 2 w 83"/>
                <a:gd name="T81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" h="52">
                  <a:moveTo>
                    <a:pt x="2" y="22"/>
                  </a:moveTo>
                  <a:cubicBezTo>
                    <a:pt x="4" y="29"/>
                    <a:pt x="6" y="31"/>
                    <a:pt x="14" y="32"/>
                  </a:cubicBezTo>
                  <a:cubicBezTo>
                    <a:pt x="17" y="32"/>
                    <a:pt x="19" y="31"/>
                    <a:pt x="22" y="31"/>
                  </a:cubicBezTo>
                  <a:cubicBezTo>
                    <a:pt x="22" y="31"/>
                    <a:pt x="22" y="30"/>
                    <a:pt x="22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26" y="29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9" y="30"/>
                    <a:pt x="28" y="30"/>
                    <a:pt x="27" y="30"/>
                  </a:cubicBezTo>
                  <a:cubicBezTo>
                    <a:pt x="26" y="30"/>
                    <a:pt x="25" y="30"/>
                    <a:pt x="23" y="30"/>
                  </a:cubicBezTo>
                  <a:cubicBezTo>
                    <a:pt x="23" y="30"/>
                    <a:pt x="23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4"/>
                  </a:cubicBezTo>
                  <a:cubicBezTo>
                    <a:pt x="17" y="35"/>
                    <a:pt x="17" y="37"/>
                    <a:pt x="19" y="39"/>
                  </a:cubicBezTo>
                  <a:cubicBezTo>
                    <a:pt x="22" y="40"/>
                    <a:pt x="25" y="41"/>
                    <a:pt x="27" y="43"/>
                  </a:cubicBezTo>
                  <a:cubicBezTo>
                    <a:pt x="30" y="45"/>
                    <a:pt x="33" y="46"/>
                    <a:pt x="36" y="45"/>
                  </a:cubicBezTo>
                  <a:cubicBezTo>
                    <a:pt x="40" y="44"/>
                    <a:pt x="43" y="44"/>
                    <a:pt x="47" y="48"/>
                  </a:cubicBezTo>
                  <a:cubicBezTo>
                    <a:pt x="50" y="52"/>
                    <a:pt x="53" y="51"/>
                    <a:pt x="58" y="47"/>
                  </a:cubicBezTo>
                  <a:cubicBezTo>
                    <a:pt x="59" y="46"/>
                    <a:pt x="61" y="44"/>
                    <a:pt x="63" y="44"/>
                  </a:cubicBezTo>
                  <a:cubicBezTo>
                    <a:pt x="69" y="44"/>
                    <a:pt x="72" y="42"/>
                    <a:pt x="73" y="36"/>
                  </a:cubicBezTo>
                  <a:cubicBezTo>
                    <a:pt x="74" y="33"/>
                    <a:pt x="76" y="31"/>
                    <a:pt x="78" y="28"/>
                  </a:cubicBezTo>
                  <a:cubicBezTo>
                    <a:pt x="82" y="23"/>
                    <a:pt x="83" y="18"/>
                    <a:pt x="82" y="12"/>
                  </a:cubicBezTo>
                  <a:cubicBezTo>
                    <a:pt x="79" y="11"/>
                    <a:pt x="77" y="9"/>
                    <a:pt x="74" y="9"/>
                  </a:cubicBezTo>
                  <a:cubicBezTo>
                    <a:pt x="67" y="8"/>
                    <a:pt x="62" y="7"/>
                    <a:pt x="56" y="4"/>
                  </a:cubicBezTo>
                  <a:cubicBezTo>
                    <a:pt x="53" y="3"/>
                    <a:pt x="51" y="4"/>
                    <a:pt x="49" y="6"/>
                  </a:cubicBezTo>
                  <a:cubicBezTo>
                    <a:pt x="46" y="8"/>
                    <a:pt x="46" y="8"/>
                    <a:pt x="45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8" y="1"/>
                    <a:pt x="37" y="1"/>
                    <a:pt x="37" y="2"/>
                  </a:cubicBezTo>
                  <a:cubicBezTo>
                    <a:pt x="36" y="4"/>
                    <a:pt x="37" y="5"/>
                    <a:pt x="36" y="7"/>
                  </a:cubicBezTo>
                  <a:cubicBezTo>
                    <a:pt x="36" y="8"/>
                    <a:pt x="36" y="10"/>
                    <a:pt x="35" y="11"/>
                  </a:cubicBezTo>
                  <a:cubicBezTo>
                    <a:pt x="34" y="12"/>
                    <a:pt x="33" y="10"/>
                    <a:pt x="31" y="10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4" y="9"/>
                    <a:pt x="21" y="7"/>
                    <a:pt x="17" y="3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11" y="1"/>
                    <a:pt x="10" y="4"/>
                  </a:cubicBezTo>
                  <a:cubicBezTo>
                    <a:pt x="10" y="5"/>
                    <a:pt x="11" y="6"/>
                    <a:pt x="10" y="7"/>
                  </a:cubicBezTo>
                  <a:cubicBezTo>
                    <a:pt x="10" y="8"/>
                    <a:pt x="10" y="9"/>
                    <a:pt x="9" y="9"/>
                  </a:cubicBezTo>
                  <a:cubicBezTo>
                    <a:pt x="8" y="9"/>
                    <a:pt x="7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10"/>
                    <a:pt x="0" y="13"/>
                    <a:pt x="1" y="16"/>
                  </a:cubicBezTo>
                  <a:cubicBezTo>
                    <a:pt x="1" y="18"/>
                    <a:pt x="2" y="20"/>
                    <a:pt x="2" y="2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4"/>
            <p:cNvSpPr>
              <a:spLocks/>
            </p:cNvSpPr>
            <p:nvPr/>
          </p:nvSpPr>
          <p:spPr bwMode="auto">
            <a:xfrm>
              <a:off x="1317404" y="2928634"/>
              <a:ext cx="131349" cy="145843"/>
            </a:xfrm>
            <a:custGeom>
              <a:avLst/>
              <a:gdLst>
                <a:gd name="T0" fmla="*/ 27 w 61"/>
                <a:gd name="T1" fmla="*/ 6 h 68"/>
                <a:gd name="T2" fmla="*/ 24 w 61"/>
                <a:gd name="T3" fmla="*/ 13 h 68"/>
                <a:gd name="T4" fmla="*/ 21 w 61"/>
                <a:gd name="T5" fmla="*/ 15 h 68"/>
                <a:gd name="T6" fmla="*/ 11 w 61"/>
                <a:gd name="T7" fmla="*/ 15 h 68"/>
                <a:gd name="T8" fmla="*/ 8 w 61"/>
                <a:gd name="T9" fmla="*/ 18 h 68"/>
                <a:gd name="T10" fmla="*/ 7 w 61"/>
                <a:gd name="T11" fmla="*/ 28 h 68"/>
                <a:gd name="T12" fmla="*/ 10 w 61"/>
                <a:gd name="T13" fmla="*/ 34 h 68"/>
                <a:gd name="T14" fmla="*/ 11 w 61"/>
                <a:gd name="T15" fmla="*/ 43 h 68"/>
                <a:gd name="T16" fmla="*/ 6 w 61"/>
                <a:gd name="T17" fmla="*/ 51 h 68"/>
                <a:gd name="T18" fmla="*/ 3 w 61"/>
                <a:gd name="T19" fmla="*/ 53 h 68"/>
                <a:gd name="T20" fmla="*/ 5 w 61"/>
                <a:gd name="T21" fmla="*/ 64 h 68"/>
                <a:gd name="T22" fmla="*/ 21 w 61"/>
                <a:gd name="T23" fmla="*/ 66 h 68"/>
                <a:gd name="T24" fmla="*/ 30 w 61"/>
                <a:gd name="T25" fmla="*/ 62 h 68"/>
                <a:gd name="T26" fmla="*/ 45 w 61"/>
                <a:gd name="T27" fmla="*/ 56 h 68"/>
                <a:gd name="T28" fmla="*/ 50 w 61"/>
                <a:gd name="T29" fmla="*/ 53 h 68"/>
                <a:gd name="T30" fmla="*/ 54 w 61"/>
                <a:gd name="T31" fmla="*/ 33 h 68"/>
                <a:gd name="T32" fmla="*/ 53 w 61"/>
                <a:gd name="T33" fmla="*/ 29 h 68"/>
                <a:gd name="T34" fmla="*/ 55 w 61"/>
                <a:gd name="T35" fmla="*/ 23 h 68"/>
                <a:gd name="T36" fmla="*/ 58 w 61"/>
                <a:gd name="T37" fmla="*/ 21 h 68"/>
                <a:gd name="T38" fmla="*/ 59 w 61"/>
                <a:gd name="T39" fmla="*/ 9 h 68"/>
                <a:gd name="T40" fmla="*/ 55 w 61"/>
                <a:gd name="T41" fmla="*/ 4 h 68"/>
                <a:gd name="T42" fmla="*/ 52 w 61"/>
                <a:gd name="T43" fmla="*/ 1 h 68"/>
                <a:gd name="T44" fmla="*/ 39 w 61"/>
                <a:gd name="T45" fmla="*/ 0 h 68"/>
                <a:gd name="T46" fmla="*/ 35 w 61"/>
                <a:gd name="T47" fmla="*/ 0 h 68"/>
                <a:gd name="T48" fmla="*/ 27 w 61"/>
                <a:gd name="T49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68">
                  <a:moveTo>
                    <a:pt x="27" y="6"/>
                  </a:moveTo>
                  <a:cubicBezTo>
                    <a:pt x="26" y="9"/>
                    <a:pt x="25" y="11"/>
                    <a:pt x="24" y="13"/>
                  </a:cubicBezTo>
                  <a:cubicBezTo>
                    <a:pt x="23" y="14"/>
                    <a:pt x="22" y="15"/>
                    <a:pt x="21" y="15"/>
                  </a:cubicBezTo>
                  <a:cubicBezTo>
                    <a:pt x="18" y="15"/>
                    <a:pt x="15" y="15"/>
                    <a:pt x="11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8" y="21"/>
                    <a:pt x="8" y="25"/>
                    <a:pt x="7" y="28"/>
                  </a:cubicBezTo>
                  <a:cubicBezTo>
                    <a:pt x="7" y="31"/>
                    <a:pt x="8" y="32"/>
                    <a:pt x="10" y="34"/>
                  </a:cubicBezTo>
                  <a:cubicBezTo>
                    <a:pt x="12" y="37"/>
                    <a:pt x="12" y="40"/>
                    <a:pt x="11" y="43"/>
                  </a:cubicBezTo>
                  <a:cubicBezTo>
                    <a:pt x="9" y="46"/>
                    <a:pt x="7" y="48"/>
                    <a:pt x="6" y="51"/>
                  </a:cubicBezTo>
                  <a:cubicBezTo>
                    <a:pt x="5" y="52"/>
                    <a:pt x="4" y="52"/>
                    <a:pt x="3" y="53"/>
                  </a:cubicBezTo>
                  <a:cubicBezTo>
                    <a:pt x="0" y="56"/>
                    <a:pt x="1" y="61"/>
                    <a:pt x="5" y="64"/>
                  </a:cubicBezTo>
                  <a:cubicBezTo>
                    <a:pt x="10" y="67"/>
                    <a:pt x="15" y="68"/>
                    <a:pt x="21" y="66"/>
                  </a:cubicBezTo>
                  <a:cubicBezTo>
                    <a:pt x="24" y="65"/>
                    <a:pt x="27" y="63"/>
                    <a:pt x="30" y="62"/>
                  </a:cubicBezTo>
                  <a:cubicBezTo>
                    <a:pt x="35" y="59"/>
                    <a:pt x="40" y="57"/>
                    <a:pt x="45" y="56"/>
                  </a:cubicBezTo>
                  <a:cubicBezTo>
                    <a:pt x="47" y="56"/>
                    <a:pt x="49" y="55"/>
                    <a:pt x="50" y="53"/>
                  </a:cubicBezTo>
                  <a:cubicBezTo>
                    <a:pt x="54" y="47"/>
                    <a:pt x="56" y="41"/>
                    <a:pt x="54" y="33"/>
                  </a:cubicBezTo>
                  <a:cubicBezTo>
                    <a:pt x="54" y="32"/>
                    <a:pt x="54" y="30"/>
                    <a:pt x="53" y="29"/>
                  </a:cubicBezTo>
                  <a:cubicBezTo>
                    <a:pt x="53" y="27"/>
                    <a:pt x="54" y="25"/>
                    <a:pt x="55" y="23"/>
                  </a:cubicBezTo>
                  <a:cubicBezTo>
                    <a:pt x="56" y="22"/>
                    <a:pt x="57" y="22"/>
                    <a:pt x="58" y="21"/>
                  </a:cubicBezTo>
                  <a:cubicBezTo>
                    <a:pt x="61" y="17"/>
                    <a:pt x="61" y="14"/>
                    <a:pt x="59" y="9"/>
                  </a:cubicBezTo>
                  <a:cubicBezTo>
                    <a:pt x="58" y="8"/>
                    <a:pt x="57" y="6"/>
                    <a:pt x="55" y="4"/>
                  </a:cubicBezTo>
                  <a:cubicBezTo>
                    <a:pt x="54" y="3"/>
                    <a:pt x="53" y="2"/>
                    <a:pt x="52" y="1"/>
                  </a:cubicBezTo>
                  <a:cubicBezTo>
                    <a:pt x="47" y="1"/>
                    <a:pt x="43" y="0"/>
                    <a:pt x="39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1" y="1"/>
                    <a:pt x="28" y="2"/>
                    <a:pt x="27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5"/>
            <p:cNvSpPr>
              <a:spLocks/>
            </p:cNvSpPr>
            <p:nvPr/>
          </p:nvSpPr>
          <p:spPr bwMode="auto">
            <a:xfrm>
              <a:off x="5471670" y="3089877"/>
              <a:ext cx="156713" cy="173019"/>
            </a:xfrm>
            <a:custGeom>
              <a:avLst/>
              <a:gdLst>
                <a:gd name="T0" fmla="*/ 0 w 73"/>
                <a:gd name="T1" fmla="*/ 61 h 81"/>
                <a:gd name="T2" fmla="*/ 7 w 73"/>
                <a:gd name="T3" fmla="*/ 71 h 81"/>
                <a:gd name="T4" fmla="*/ 11 w 73"/>
                <a:gd name="T5" fmla="*/ 80 h 81"/>
                <a:gd name="T6" fmla="*/ 13 w 73"/>
                <a:gd name="T7" fmla="*/ 81 h 81"/>
                <a:gd name="T8" fmla="*/ 24 w 73"/>
                <a:gd name="T9" fmla="*/ 74 h 81"/>
                <a:gd name="T10" fmla="*/ 24 w 73"/>
                <a:gd name="T11" fmla="*/ 69 h 81"/>
                <a:gd name="T12" fmla="*/ 13 w 73"/>
                <a:gd name="T13" fmla="*/ 63 h 81"/>
                <a:gd name="T14" fmla="*/ 12 w 73"/>
                <a:gd name="T15" fmla="*/ 62 h 81"/>
                <a:gd name="T16" fmla="*/ 18 w 73"/>
                <a:gd name="T17" fmla="*/ 60 h 81"/>
                <a:gd name="T18" fmla="*/ 36 w 73"/>
                <a:gd name="T19" fmla="*/ 61 h 81"/>
                <a:gd name="T20" fmla="*/ 47 w 73"/>
                <a:gd name="T21" fmla="*/ 65 h 81"/>
                <a:gd name="T22" fmla="*/ 49 w 73"/>
                <a:gd name="T23" fmla="*/ 64 h 81"/>
                <a:gd name="T24" fmla="*/ 52 w 73"/>
                <a:gd name="T25" fmla="*/ 55 h 81"/>
                <a:gd name="T26" fmla="*/ 59 w 73"/>
                <a:gd name="T27" fmla="*/ 47 h 81"/>
                <a:gd name="T28" fmla="*/ 69 w 73"/>
                <a:gd name="T29" fmla="*/ 43 h 81"/>
                <a:gd name="T30" fmla="*/ 71 w 73"/>
                <a:gd name="T31" fmla="*/ 35 h 81"/>
                <a:gd name="T32" fmla="*/ 66 w 73"/>
                <a:gd name="T33" fmla="*/ 28 h 81"/>
                <a:gd name="T34" fmla="*/ 63 w 73"/>
                <a:gd name="T35" fmla="*/ 24 h 81"/>
                <a:gd name="T36" fmla="*/ 60 w 73"/>
                <a:gd name="T37" fmla="*/ 22 h 81"/>
                <a:gd name="T38" fmla="*/ 44 w 73"/>
                <a:gd name="T39" fmla="*/ 23 h 81"/>
                <a:gd name="T40" fmla="*/ 26 w 73"/>
                <a:gd name="T41" fmla="*/ 10 h 81"/>
                <a:gd name="T42" fmla="*/ 13 w 73"/>
                <a:gd name="T43" fmla="*/ 1 h 81"/>
                <a:gd name="T44" fmla="*/ 8 w 73"/>
                <a:gd name="T45" fmla="*/ 1 h 81"/>
                <a:gd name="T46" fmla="*/ 7 w 73"/>
                <a:gd name="T47" fmla="*/ 6 h 81"/>
                <a:gd name="T48" fmla="*/ 10 w 73"/>
                <a:gd name="T49" fmla="*/ 13 h 81"/>
                <a:gd name="T50" fmla="*/ 13 w 73"/>
                <a:gd name="T51" fmla="*/ 20 h 81"/>
                <a:gd name="T52" fmla="*/ 14 w 73"/>
                <a:gd name="T53" fmla="*/ 42 h 81"/>
                <a:gd name="T54" fmla="*/ 11 w 73"/>
                <a:gd name="T55" fmla="*/ 44 h 81"/>
                <a:gd name="T56" fmla="*/ 8 w 73"/>
                <a:gd name="T57" fmla="*/ 44 h 81"/>
                <a:gd name="T58" fmla="*/ 5 w 73"/>
                <a:gd name="T59" fmla="*/ 48 h 81"/>
                <a:gd name="T60" fmla="*/ 5 w 73"/>
                <a:gd name="T61" fmla="*/ 51 h 81"/>
                <a:gd name="T62" fmla="*/ 0 w 73"/>
                <a:gd name="T63" fmla="*/ 6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81">
                  <a:moveTo>
                    <a:pt x="0" y="61"/>
                  </a:moveTo>
                  <a:cubicBezTo>
                    <a:pt x="0" y="66"/>
                    <a:pt x="5" y="67"/>
                    <a:pt x="7" y="71"/>
                  </a:cubicBezTo>
                  <a:cubicBezTo>
                    <a:pt x="8" y="74"/>
                    <a:pt x="9" y="77"/>
                    <a:pt x="11" y="80"/>
                  </a:cubicBezTo>
                  <a:cubicBezTo>
                    <a:pt x="11" y="80"/>
                    <a:pt x="13" y="81"/>
                    <a:pt x="13" y="81"/>
                  </a:cubicBezTo>
                  <a:cubicBezTo>
                    <a:pt x="17" y="78"/>
                    <a:pt x="20" y="76"/>
                    <a:pt x="24" y="74"/>
                  </a:cubicBezTo>
                  <a:cubicBezTo>
                    <a:pt x="25" y="73"/>
                    <a:pt x="25" y="70"/>
                    <a:pt x="24" y="69"/>
                  </a:cubicBezTo>
                  <a:cubicBezTo>
                    <a:pt x="20" y="67"/>
                    <a:pt x="16" y="65"/>
                    <a:pt x="13" y="63"/>
                  </a:cubicBezTo>
                  <a:cubicBezTo>
                    <a:pt x="12" y="63"/>
                    <a:pt x="12" y="62"/>
                    <a:pt x="12" y="62"/>
                  </a:cubicBezTo>
                  <a:cubicBezTo>
                    <a:pt x="14" y="61"/>
                    <a:pt x="17" y="61"/>
                    <a:pt x="18" y="60"/>
                  </a:cubicBezTo>
                  <a:cubicBezTo>
                    <a:pt x="25" y="55"/>
                    <a:pt x="31" y="57"/>
                    <a:pt x="36" y="61"/>
                  </a:cubicBezTo>
                  <a:cubicBezTo>
                    <a:pt x="39" y="64"/>
                    <a:pt x="43" y="65"/>
                    <a:pt x="47" y="65"/>
                  </a:cubicBezTo>
                  <a:cubicBezTo>
                    <a:pt x="48" y="65"/>
                    <a:pt x="49" y="65"/>
                    <a:pt x="49" y="64"/>
                  </a:cubicBezTo>
                  <a:cubicBezTo>
                    <a:pt x="50" y="61"/>
                    <a:pt x="51" y="58"/>
                    <a:pt x="52" y="55"/>
                  </a:cubicBezTo>
                  <a:cubicBezTo>
                    <a:pt x="53" y="51"/>
                    <a:pt x="55" y="48"/>
                    <a:pt x="59" y="47"/>
                  </a:cubicBezTo>
                  <a:cubicBezTo>
                    <a:pt x="62" y="46"/>
                    <a:pt x="66" y="44"/>
                    <a:pt x="69" y="43"/>
                  </a:cubicBezTo>
                  <a:cubicBezTo>
                    <a:pt x="72" y="41"/>
                    <a:pt x="73" y="37"/>
                    <a:pt x="71" y="35"/>
                  </a:cubicBezTo>
                  <a:cubicBezTo>
                    <a:pt x="70" y="33"/>
                    <a:pt x="68" y="30"/>
                    <a:pt x="66" y="28"/>
                  </a:cubicBezTo>
                  <a:cubicBezTo>
                    <a:pt x="65" y="27"/>
                    <a:pt x="64" y="25"/>
                    <a:pt x="63" y="24"/>
                  </a:cubicBezTo>
                  <a:cubicBezTo>
                    <a:pt x="62" y="21"/>
                    <a:pt x="62" y="21"/>
                    <a:pt x="60" y="22"/>
                  </a:cubicBezTo>
                  <a:cubicBezTo>
                    <a:pt x="55" y="25"/>
                    <a:pt x="50" y="25"/>
                    <a:pt x="44" y="23"/>
                  </a:cubicBezTo>
                  <a:cubicBezTo>
                    <a:pt x="37" y="20"/>
                    <a:pt x="31" y="15"/>
                    <a:pt x="26" y="10"/>
                  </a:cubicBezTo>
                  <a:cubicBezTo>
                    <a:pt x="22" y="6"/>
                    <a:pt x="18" y="3"/>
                    <a:pt x="13" y="1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7" y="3"/>
                    <a:pt x="7" y="4"/>
                    <a:pt x="7" y="6"/>
                  </a:cubicBezTo>
                  <a:cubicBezTo>
                    <a:pt x="8" y="8"/>
                    <a:pt x="9" y="10"/>
                    <a:pt x="10" y="13"/>
                  </a:cubicBezTo>
                  <a:cubicBezTo>
                    <a:pt x="11" y="15"/>
                    <a:pt x="12" y="18"/>
                    <a:pt x="13" y="20"/>
                  </a:cubicBezTo>
                  <a:cubicBezTo>
                    <a:pt x="13" y="27"/>
                    <a:pt x="14" y="35"/>
                    <a:pt x="14" y="42"/>
                  </a:cubicBezTo>
                  <a:cubicBezTo>
                    <a:pt x="14" y="42"/>
                    <a:pt x="12" y="43"/>
                    <a:pt x="11" y="44"/>
                  </a:cubicBezTo>
                  <a:cubicBezTo>
                    <a:pt x="10" y="44"/>
                    <a:pt x="9" y="44"/>
                    <a:pt x="8" y="44"/>
                  </a:cubicBezTo>
                  <a:cubicBezTo>
                    <a:pt x="5" y="44"/>
                    <a:pt x="5" y="44"/>
                    <a:pt x="5" y="48"/>
                  </a:cubicBezTo>
                  <a:cubicBezTo>
                    <a:pt x="5" y="49"/>
                    <a:pt x="5" y="50"/>
                    <a:pt x="5" y="51"/>
                  </a:cubicBezTo>
                  <a:cubicBezTo>
                    <a:pt x="4" y="54"/>
                    <a:pt x="1" y="57"/>
                    <a:pt x="0" y="6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6"/>
            <p:cNvSpPr>
              <a:spLocks/>
            </p:cNvSpPr>
            <p:nvPr/>
          </p:nvSpPr>
          <p:spPr bwMode="auto">
            <a:xfrm>
              <a:off x="4688102" y="4824595"/>
              <a:ext cx="288969" cy="86057"/>
            </a:xfrm>
            <a:custGeom>
              <a:avLst/>
              <a:gdLst>
                <a:gd name="T0" fmla="*/ 93 w 135"/>
                <a:gd name="T1" fmla="*/ 34 h 40"/>
                <a:gd name="T2" fmla="*/ 112 w 135"/>
                <a:gd name="T3" fmla="*/ 38 h 40"/>
                <a:gd name="T4" fmla="*/ 119 w 135"/>
                <a:gd name="T5" fmla="*/ 37 h 40"/>
                <a:gd name="T6" fmla="*/ 124 w 135"/>
                <a:gd name="T7" fmla="*/ 36 h 40"/>
                <a:gd name="T8" fmla="*/ 130 w 135"/>
                <a:gd name="T9" fmla="*/ 37 h 40"/>
                <a:gd name="T10" fmla="*/ 135 w 135"/>
                <a:gd name="T11" fmla="*/ 33 h 40"/>
                <a:gd name="T12" fmla="*/ 132 w 135"/>
                <a:gd name="T13" fmla="*/ 30 h 40"/>
                <a:gd name="T14" fmla="*/ 115 w 135"/>
                <a:gd name="T15" fmla="*/ 25 h 40"/>
                <a:gd name="T16" fmla="*/ 112 w 135"/>
                <a:gd name="T17" fmla="*/ 24 h 40"/>
                <a:gd name="T18" fmla="*/ 105 w 135"/>
                <a:gd name="T19" fmla="*/ 24 h 40"/>
                <a:gd name="T20" fmla="*/ 101 w 135"/>
                <a:gd name="T21" fmla="*/ 22 h 40"/>
                <a:gd name="T22" fmla="*/ 104 w 135"/>
                <a:gd name="T23" fmla="*/ 19 h 40"/>
                <a:gd name="T24" fmla="*/ 108 w 135"/>
                <a:gd name="T25" fmla="*/ 19 h 40"/>
                <a:gd name="T26" fmla="*/ 111 w 135"/>
                <a:gd name="T27" fmla="*/ 16 h 40"/>
                <a:gd name="T28" fmla="*/ 107 w 135"/>
                <a:gd name="T29" fmla="*/ 14 h 40"/>
                <a:gd name="T30" fmla="*/ 88 w 135"/>
                <a:gd name="T31" fmla="*/ 11 h 40"/>
                <a:gd name="T32" fmla="*/ 79 w 135"/>
                <a:gd name="T33" fmla="*/ 8 h 40"/>
                <a:gd name="T34" fmla="*/ 67 w 135"/>
                <a:gd name="T35" fmla="*/ 11 h 40"/>
                <a:gd name="T36" fmla="*/ 61 w 135"/>
                <a:gd name="T37" fmla="*/ 13 h 40"/>
                <a:gd name="T38" fmla="*/ 53 w 135"/>
                <a:gd name="T39" fmla="*/ 12 h 40"/>
                <a:gd name="T40" fmla="*/ 40 w 135"/>
                <a:gd name="T41" fmla="*/ 7 h 40"/>
                <a:gd name="T42" fmla="*/ 24 w 135"/>
                <a:gd name="T43" fmla="*/ 1 h 40"/>
                <a:gd name="T44" fmla="*/ 6 w 135"/>
                <a:gd name="T45" fmla="*/ 0 h 40"/>
                <a:gd name="T46" fmla="*/ 1 w 135"/>
                <a:gd name="T47" fmla="*/ 10 h 40"/>
                <a:gd name="T48" fmla="*/ 3 w 135"/>
                <a:gd name="T49" fmla="*/ 14 h 40"/>
                <a:gd name="T50" fmla="*/ 12 w 135"/>
                <a:gd name="T51" fmla="*/ 19 h 40"/>
                <a:gd name="T52" fmla="*/ 18 w 135"/>
                <a:gd name="T53" fmla="*/ 22 h 40"/>
                <a:gd name="T54" fmla="*/ 31 w 135"/>
                <a:gd name="T55" fmla="*/ 25 h 40"/>
                <a:gd name="T56" fmla="*/ 40 w 135"/>
                <a:gd name="T57" fmla="*/ 26 h 40"/>
                <a:gd name="T58" fmla="*/ 61 w 135"/>
                <a:gd name="T59" fmla="*/ 29 h 40"/>
                <a:gd name="T60" fmla="*/ 81 w 135"/>
                <a:gd name="T61" fmla="*/ 34 h 40"/>
                <a:gd name="T62" fmla="*/ 93 w 135"/>
                <a:gd name="T63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5" h="40">
                  <a:moveTo>
                    <a:pt x="93" y="34"/>
                  </a:moveTo>
                  <a:cubicBezTo>
                    <a:pt x="100" y="34"/>
                    <a:pt x="106" y="35"/>
                    <a:pt x="112" y="38"/>
                  </a:cubicBezTo>
                  <a:cubicBezTo>
                    <a:pt x="115" y="40"/>
                    <a:pt x="117" y="39"/>
                    <a:pt x="119" y="37"/>
                  </a:cubicBezTo>
                  <a:cubicBezTo>
                    <a:pt x="121" y="36"/>
                    <a:pt x="122" y="36"/>
                    <a:pt x="124" y="36"/>
                  </a:cubicBezTo>
                  <a:cubicBezTo>
                    <a:pt x="126" y="37"/>
                    <a:pt x="128" y="37"/>
                    <a:pt x="130" y="37"/>
                  </a:cubicBezTo>
                  <a:cubicBezTo>
                    <a:pt x="132" y="38"/>
                    <a:pt x="135" y="35"/>
                    <a:pt x="135" y="33"/>
                  </a:cubicBezTo>
                  <a:cubicBezTo>
                    <a:pt x="135" y="32"/>
                    <a:pt x="133" y="30"/>
                    <a:pt x="132" y="30"/>
                  </a:cubicBezTo>
                  <a:cubicBezTo>
                    <a:pt x="126" y="30"/>
                    <a:pt x="120" y="29"/>
                    <a:pt x="115" y="25"/>
                  </a:cubicBezTo>
                  <a:cubicBezTo>
                    <a:pt x="114" y="24"/>
                    <a:pt x="113" y="24"/>
                    <a:pt x="112" y="24"/>
                  </a:cubicBezTo>
                  <a:cubicBezTo>
                    <a:pt x="110" y="24"/>
                    <a:pt x="108" y="24"/>
                    <a:pt x="105" y="24"/>
                  </a:cubicBezTo>
                  <a:cubicBezTo>
                    <a:pt x="104" y="24"/>
                    <a:pt x="102" y="23"/>
                    <a:pt x="101" y="22"/>
                  </a:cubicBezTo>
                  <a:cubicBezTo>
                    <a:pt x="101" y="21"/>
                    <a:pt x="102" y="20"/>
                    <a:pt x="104" y="19"/>
                  </a:cubicBezTo>
                  <a:cubicBezTo>
                    <a:pt x="106" y="19"/>
                    <a:pt x="107" y="19"/>
                    <a:pt x="108" y="19"/>
                  </a:cubicBezTo>
                  <a:cubicBezTo>
                    <a:pt x="109" y="18"/>
                    <a:pt x="111" y="18"/>
                    <a:pt x="111" y="16"/>
                  </a:cubicBezTo>
                  <a:cubicBezTo>
                    <a:pt x="111" y="16"/>
                    <a:pt x="109" y="15"/>
                    <a:pt x="107" y="14"/>
                  </a:cubicBezTo>
                  <a:cubicBezTo>
                    <a:pt x="101" y="14"/>
                    <a:pt x="94" y="14"/>
                    <a:pt x="88" y="11"/>
                  </a:cubicBezTo>
                  <a:cubicBezTo>
                    <a:pt x="85" y="10"/>
                    <a:pt x="81" y="10"/>
                    <a:pt x="79" y="8"/>
                  </a:cubicBezTo>
                  <a:cubicBezTo>
                    <a:pt x="74" y="6"/>
                    <a:pt x="70" y="6"/>
                    <a:pt x="67" y="11"/>
                  </a:cubicBezTo>
                  <a:cubicBezTo>
                    <a:pt x="66" y="12"/>
                    <a:pt x="64" y="13"/>
                    <a:pt x="61" y="13"/>
                  </a:cubicBezTo>
                  <a:cubicBezTo>
                    <a:pt x="59" y="13"/>
                    <a:pt x="56" y="12"/>
                    <a:pt x="53" y="12"/>
                  </a:cubicBezTo>
                  <a:cubicBezTo>
                    <a:pt x="48" y="12"/>
                    <a:pt x="44" y="11"/>
                    <a:pt x="40" y="7"/>
                  </a:cubicBezTo>
                  <a:cubicBezTo>
                    <a:pt x="36" y="2"/>
                    <a:pt x="30" y="1"/>
                    <a:pt x="24" y="1"/>
                  </a:cubicBezTo>
                  <a:cubicBezTo>
                    <a:pt x="18" y="1"/>
                    <a:pt x="12" y="0"/>
                    <a:pt x="6" y="0"/>
                  </a:cubicBezTo>
                  <a:cubicBezTo>
                    <a:pt x="6" y="4"/>
                    <a:pt x="3" y="7"/>
                    <a:pt x="1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6" y="15"/>
                    <a:pt x="10" y="16"/>
                    <a:pt x="12" y="19"/>
                  </a:cubicBezTo>
                  <a:cubicBezTo>
                    <a:pt x="13" y="21"/>
                    <a:pt x="16" y="22"/>
                    <a:pt x="18" y="22"/>
                  </a:cubicBezTo>
                  <a:cubicBezTo>
                    <a:pt x="22" y="22"/>
                    <a:pt x="27" y="23"/>
                    <a:pt x="31" y="25"/>
                  </a:cubicBezTo>
                  <a:cubicBezTo>
                    <a:pt x="34" y="27"/>
                    <a:pt x="37" y="27"/>
                    <a:pt x="40" y="26"/>
                  </a:cubicBezTo>
                  <a:cubicBezTo>
                    <a:pt x="47" y="26"/>
                    <a:pt x="55" y="26"/>
                    <a:pt x="61" y="29"/>
                  </a:cubicBezTo>
                  <a:cubicBezTo>
                    <a:pt x="67" y="33"/>
                    <a:pt x="74" y="33"/>
                    <a:pt x="81" y="34"/>
                  </a:cubicBezTo>
                  <a:cubicBezTo>
                    <a:pt x="85" y="34"/>
                    <a:pt x="89" y="35"/>
                    <a:pt x="93" y="3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7"/>
            <p:cNvSpPr>
              <a:spLocks/>
            </p:cNvSpPr>
            <p:nvPr/>
          </p:nvSpPr>
          <p:spPr bwMode="auto">
            <a:xfrm>
              <a:off x="5083962" y="4102626"/>
              <a:ext cx="141314" cy="205630"/>
            </a:xfrm>
            <a:custGeom>
              <a:avLst/>
              <a:gdLst>
                <a:gd name="T0" fmla="*/ 29 w 66"/>
                <a:gd name="T1" fmla="*/ 3 h 96"/>
                <a:gd name="T2" fmla="*/ 17 w 66"/>
                <a:gd name="T3" fmla="*/ 2 h 96"/>
                <a:gd name="T4" fmla="*/ 7 w 66"/>
                <a:gd name="T5" fmla="*/ 7 h 96"/>
                <a:gd name="T6" fmla="*/ 6 w 66"/>
                <a:gd name="T7" fmla="*/ 13 h 96"/>
                <a:gd name="T8" fmla="*/ 4 w 66"/>
                <a:gd name="T9" fmla="*/ 30 h 96"/>
                <a:gd name="T10" fmla="*/ 1 w 66"/>
                <a:gd name="T11" fmla="*/ 36 h 96"/>
                <a:gd name="T12" fmla="*/ 0 w 66"/>
                <a:gd name="T13" fmla="*/ 38 h 96"/>
                <a:gd name="T14" fmla="*/ 5 w 66"/>
                <a:gd name="T15" fmla="*/ 53 h 96"/>
                <a:gd name="T16" fmla="*/ 12 w 66"/>
                <a:gd name="T17" fmla="*/ 61 h 96"/>
                <a:gd name="T18" fmla="*/ 12 w 66"/>
                <a:gd name="T19" fmla="*/ 60 h 96"/>
                <a:gd name="T20" fmla="*/ 13 w 66"/>
                <a:gd name="T21" fmla="*/ 60 h 96"/>
                <a:gd name="T22" fmla="*/ 13 w 66"/>
                <a:gd name="T23" fmla="*/ 61 h 96"/>
                <a:gd name="T24" fmla="*/ 12 w 66"/>
                <a:gd name="T25" fmla="*/ 61 h 96"/>
                <a:gd name="T26" fmla="*/ 19 w 66"/>
                <a:gd name="T27" fmla="*/ 71 h 96"/>
                <a:gd name="T28" fmla="*/ 22 w 66"/>
                <a:gd name="T29" fmla="*/ 73 h 96"/>
                <a:gd name="T30" fmla="*/ 23 w 66"/>
                <a:gd name="T31" fmla="*/ 73 h 96"/>
                <a:gd name="T32" fmla="*/ 23 w 66"/>
                <a:gd name="T33" fmla="*/ 73 h 96"/>
                <a:gd name="T34" fmla="*/ 22 w 66"/>
                <a:gd name="T35" fmla="*/ 73 h 96"/>
                <a:gd name="T36" fmla="*/ 29 w 66"/>
                <a:gd name="T37" fmla="*/ 69 h 96"/>
                <a:gd name="T38" fmla="*/ 33 w 66"/>
                <a:gd name="T39" fmla="*/ 70 h 96"/>
                <a:gd name="T40" fmla="*/ 36 w 66"/>
                <a:gd name="T41" fmla="*/ 73 h 96"/>
                <a:gd name="T42" fmla="*/ 46 w 66"/>
                <a:gd name="T43" fmla="*/ 73 h 96"/>
                <a:gd name="T44" fmla="*/ 45 w 66"/>
                <a:gd name="T45" fmla="*/ 72 h 96"/>
                <a:gd name="T46" fmla="*/ 46 w 66"/>
                <a:gd name="T47" fmla="*/ 73 h 96"/>
                <a:gd name="T48" fmla="*/ 46 w 66"/>
                <a:gd name="T49" fmla="*/ 73 h 96"/>
                <a:gd name="T50" fmla="*/ 46 w 66"/>
                <a:gd name="T51" fmla="*/ 73 h 96"/>
                <a:gd name="T52" fmla="*/ 50 w 66"/>
                <a:gd name="T53" fmla="*/ 76 h 96"/>
                <a:gd name="T54" fmla="*/ 56 w 66"/>
                <a:gd name="T55" fmla="*/ 83 h 96"/>
                <a:gd name="T56" fmla="*/ 56 w 66"/>
                <a:gd name="T57" fmla="*/ 87 h 96"/>
                <a:gd name="T58" fmla="*/ 57 w 66"/>
                <a:gd name="T59" fmla="*/ 94 h 96"/>
                <a:gd name="T60" fmla="*/ 61 w 66"/>
                <a:gd name="T61" fmla="*/ 96 h 96"/>
                <a:gd name="T62" fmla="*/ 64 w 66"/>
                <a:gd name="T63" fmla="*/ 95 h 96"/>
                <a:gd name="T64" fmla="*/ 65 w 66"/>
                <a:gd name="T65" fmla="*/ 84 h 96"/>
                <a:gd name="T66" fmla="*/ 64 w 66"/>
                <a:gd name="T67" fmla="*/ 80 h 96"/>
                <a:gd name="T68" fmla="*/ 59 w 66"/>
                <a:gd name="T69" fmla="*/ 74 h 96"/>
                <a:gd name="T70" fmla="*/ 51 w 66"/>
                <a:gd name="T71" fmla="*/ 65 h 96"/>
                <a:gd name="T72" fmla="*/ 46 w 66"/>
                <a:gd name="T73" fmla="*/ 61 h 96"/>
                <a:gd name="T74" fmla="*/ 39 w 66"/>
                <a:gd name="T75" fmla="*/ 61 h 96"/>
                <a:gd name="T76" fmla="*/ 36 w 66"/>
                <a:gd name="T77" fmla="*/ 62 h 96"/>
                <a:gd name="T78" fmla="*/ 35 w 66"/>
                <a:gd name="T79" fmla="*/ 62 h 96"/>
                <a:gd name="T80" fmla="*/ 32 w 66"/>
                <a:gd name="T81" fmla="*/ 61 h 96"/>
                <a:gd name="T82" fmla="*/ 32 w 66"/>
                <a:gd name="T83" fmla="*/ 57 h 96"/>
                <a:gd name="T84" fmla="*/ 30 w 66"/>
                <a:gd name="T85" fmla="*/ 52 h 96"/>
                <a:gd name="T86" fmla="*/ 26 w 66"/>
                <a:gd name="T87" fmla="*/ 49 h 96"/>
                <a:gd name="T88" fmla="*/ 29 w 66"/>
                <a:gd name="T89" fmla="*/ 40 h 96"/>
                <a:gd name="T90" fmla="*/ 32 w 66"/>
                <a:gd name="T91" fmla="*/ 37 h 96"/>
                <a:gd name="T92" fmla="*/ 34 w 66"/>
                <a:gd name="T93" fmla="*/ 18 h 96"/>
                <a:gd name="T94" fmla="*/ 32 w 66"/>
                <a:gd name="T95" fmla="*/ 6 h 96"/>
                <a:gd name="T96" fmla="*/ 29 w 66"/>
                <a:gd name="T9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96">
                  <a:moveTo>
                    <a:pt x="29" y="3"/>
                  </a:moveTo>
                  <a:cubicBezTo>
                    <a:pt x="25" y="3"/>
                    <a:pt x="21" y="3"/>
                    <a:pt x="17" y="2"/>
                  </a:cubicBezTo>
                  <a:cubicBezTo>
                    <a:pt x="12" y="0"/>
                    <a:pt x="9" y="3"/>
                    <a:pt x="7" y="7"/>
                  </a:cubicBezTo>
                  <a:cubicBezTo>
                    <a:pt x="6" y="9"/>
                    <a:pt x="6" y="11"/>
                    <a:pt x="6" y="13"/>
                  </a:cubicBezTo>
                  <a:cubicBezTo>
                    <a:pt x="5" y="19"/>
                    <a:pt x="4" y="25"/>
                    <a:pt x="4" y="30"/>
                  </a:cubicBezTo>
                  <a:cubicBezTo>
                    <a:pt x="4" y="33"/>
                    <a:pt x="3" y="34"/>
                    <a:pt x="1" y="36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1" y="43"/>
                    <a:pt x="2" y="49"/>
                    <a:pt x="5" y="53"/>
                  </a:cubicBezTo>
                  <a:cubicBezTo>
                    <a:pt x="6" y="56"/>
                    <a:pt x="8" y="60"/>
                    <a:pt x="12" y="61"/>
                  </a:cubicBezTo>
                  <a:cubicBezTo>
                    <a:pt x="12" y="61"/>
                    <a:pt x="12" y="61"/>
                    <a:pt x="12" y="60"/>
                  </a:cubicBezTo>
                  <a:cubicBezTo>
                    <a:pt x="13" y="59"/>
                    <a:pt x="13" y="59"/>
                    <a:pt x="13" y="60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2" y="65"/>
                    <a:pt x="14" y="69"/>
                    <a:pt x="19" y="71"/>
                  </a:cubicBezTo>
                  <a:cubicBezTo>
                    <a:pt x="20" y="71"/>
                    <a:pt x="21" y="72"/>
                    <a:pt x="22" y="73"/>
                  </a:cubicBezTo>
                  <a:cubicBezTo>
                    <a:pt x="22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4" y="72"/>
                    <a:pt x="27" y="71"/>
                    <a:pt x="29" y="69"/>
                  </a:cubicBezTo>
                  <a:cubicBezTo>
                    <a:pt x="30" y="69"/>
                    <a:pt x="32" y="69"/>
                    <a:pt x="33" y="70"/>
                  </a:cubicBezTo>
                  <a:cubicBezTo>
                    <a:pt x="34" y="71"/>
                    <a:pt x="35" y="72"/>
                    <a:pt x="36" y="73"/>
                  </a:cubicBezTo>
                  <a:cubicBezTo>
                    <a:pt x="39" y="74"/>
                    <a:pt x="43" y="76"/>
                    <a:pt x="46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9" y="75"/>
                    <a:pt x="50" y="76"/>
                  </a:cubicBezTo>
                  <a:cubicBezTo>
                    <a:pt x="51" y="79"/>
                    <a:pt x="52" y="82"/>
                    <a:pt x="56" y="83"/>
                  </a:cubicBezTo>
                  <a:cubicBezTo>
                    <a:pt x="58" y="84"/>
                    <a:pt x="58" y="85"/>
                    <a:pt x="56" y="87"/>
                  </a:cubicBezTo>
                  <a:cubicBezTo>
                    <a:pt x="52" y="90"/>
                    <a:pt x="52" y="92"/>
                    <a:pt x="57" y="94"/>
                  </a:cubicBezTo>
                  <a:cubicBezTo>
                    <a:pt x="58" y="95"/>
                    <a:pt x="60" y="95"/>
                    <a:pt x="61" y="96"/>
                  </a:cubicBezTo>
                  <a:cubicBezTo>
                    <a:pt x="62" y="96"/>
                    <a:pt x="64" y="95"/>
                    <a:pt x="64" y="95"/>
                  </a:cubicBezTo>
                  <a:cubicBezTo>
                    <a:pt x="64" y="91"/>
                    <a:pt x="65" y="88"/>
                    <a:pt x="65" y="84"/>
                  </a:cubicBezTo>
                  <a:cubicBezTo>
                    <a:pt x="66" y="83"/>
                    <a:pt x="65" y="81"/>
                    <a:pt x="64" y="80"/>
                  </a:cubicBezTo>
                  <a:cubicBezTo>
                    <a:pt x="62" y="78"/>
                    <a:pt x="59" y="77"/>
                    <a:pt x="59" y="74"/>
                  </a:cubicBezTo>
                  <a:cubicBezTo>
                    <a:pt x="59" y="69"/>
                    <a:pt x="55" y="67"/>
                    <a:pt x="51" y="65"/>
                  </a:cubicBezTo>
                  <a:cubicBezTo>
                    <a:pt x="49" y="64"/>
                    <a:pt x="48" y="63"/>
                    <a:pt x="46" y="61"/>
                  </a:cubicBezTo>
                  <a:cubicBezTo>
                    <a:pt x="44" y="60"/>
                    <a:pt x="42" y="60"/>
                    <a:pt x="39" y="61"/>
                  </a:cubicBezTo>
                  <a:cubicBezTo>
                    <a:pt x="38" y="61"/>
                    <a:pt x="37" y="61"/>
                    <a:pt x="36" y="62"/>
                  </a:cubicBezTo>
                  <a:cubicBezTo>
                    <a:pt x="36" y="62"/>
                    <a:pt x="35" y="62"/>
                    <a:pt x="35" y="62"/>
                  </a:cubicBezTo>
                  <a:cubicBezTo>
                    <a:pt x="34" y="62"/>
                    <a:pt x="33" y="62"/>
                    <a:pt x="32" y="61"/>
                  </a:cubicBezTo>
                  <a:cubicBezTo>
                    <a:pt x="30" y="61"/>
                    <a:pt x="30" y="59"/>
                    <a:pt x="32" y="57"/>
                  </a:cubicBezTo>
                  <a:cubicBezTo>
                    <a:pt x="35" y="53"/>
                    <a:pt x="35" y="53"/>
                    <a:pt x="30" y="52"/>
                  </a:cubicBezTo>
                  <a:cubicBezTo>
                    <a:pt x="28" y="51"/>
                    <a:pt x="27" y="50"/>
                    <a:pt x="26" y="49"/>
                  </a:cubicBezTo>
                  <a:cubicBezTo>
                    <a:pt x="26" y="46"/>
                    <a:pt x="27" y="43"/>
                    <a:pt x="29" y="40"/>
                  </a:cubicBezTo>
                  <a:cubicBezTo>
                    <a:pt x="30" y="39"/>
                    <a:pt x="31" y="38"/>
                    <a:pt x="32" y="37"/>
                  </a:cubicBezTo>
                  <a:cubicBezTo>
                    <a:pt x="36" y="31"/>
                    <a:pt x="38" y="24"/>
                    <a:pt x="34" y="18"/>
                  </a:cubicBezTo>
                  <a:cubicBezTo>
                    <a:pt x="32" y="14"/>
                    <a:pt x="31" y="10"/>
                    <a:pt x="32" y="6"/>
                  </a:cubicBezTo>
                  <a:cubicBezTo>
                    <a:pt x="32" y="4"/>
                    <a:pt x="31" y="3"/>
                    <a:pt x="29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8"/>
            <p:cNvSpPr>
              <a:spLocks/>
            </p:cNvSpPr>
            <p:nvPr/>
          </p:nvSpPr>
          <p:spPr bwMode="auto">
            <a:xfrm>
              <a:off x="5628383" y="6022140"/>
              <a:ext cx="111421" cy="131349"/>
            </a:xfrm>
            <a:custGeom>
              <a:avLst/>
              <a:gdLst>
                <a:gd name="T0" fmla="*/ 47 w 52"/>
                <a:gd name="T1" fmla="*/ 6 h 61"/>
                <a:gd name="T2" fmla="*/ 31 w 52"/>
                <a:gd name="T3" fmla="*/ 9 h 61"/>
                <a:gd name="T4" fmla="*/ 19 w 52"/>
                <a:gd name="T5" fmla="*/ 7 h 61"/>
                <a:gd name="T6" fmla="*/ 11 w 52"/>
                <a:gd name="T7" fmla="*/ 1 h 61"/>
                <a:gd name="T8" fmla="*/ 6 w 52"/>
                <a:gd name="T9" fmla="*/ 0 h 61"/>
                <a:gd name="T10" fmla="*/ 3 w 52"/>
                <a:gd name="T11" fmla="*/ 5 h 61"/>
                <a:gd name="T12" fmla="*/ 2 w 52"/>
                <a:gd name="T13" fmla="*/ 8 h 61"/>
                <a:gd name="T14" fmla="*/ 0 w 52"/>
                <a:gd name="T15" fmla="*/ 35 h 61"/>
                <a:gd name="T16" fmla="*/ 0 w 52"/>
                <a:gd name="T17" fmla="*/ 40 h 61"/>
                <a:gd name="T18" fmla="*/ 3 w 52"/>
                <a:gd name="T19" fmla="*/ 52 h 61"/>
                <a:gd name="T20" fmla="*/ 13 w 52"/>
                <a:gd name="T21" fmla="*/ 61 h 61"/>
                <a:gd name="T22" fmla="*/ 16 w 52"/>
                <a:gd name="T23" fmla="*/ 61 h 61"/>
                <a:gd name="T24" fmla="*/ 22 w 52"/>
                <a:gd name="T25" fmla="*/ 56 h 61"/>
                <a:gd name="T26" fmla="*/ 31 w 52"/>
                <a:gd name="T27" fmla="*/ 53 h 61"/>
                <a:gd name="T28" fmla="*/ 36 w 52"/>
                <a:gd name="T29" fmla="*/ 50 h 61"/>
                <a:gd name="T30" fmla="*/ 45 w 52"/>
                <a:gd name="T31" fmla="*/ 32 h 61"/>
                <a:gd name="T32" fmla="*/ 46 w 52"/>
                <a:gd name="T33" fmla="*/ 29 h 61"/>
                <a:gd name="T34" fmla="*/ 51 w 52"/>
                <a:gd name="T35" fmla="*/ 14 h 61"/>
                <a:gd name="T36" fmla="*/ 51 w 52"/>
                <a:gd name="T37" fmla="*/ 11 h 61"/>
                <a:gd name="T38" fmla="*/ 47 w 52"/>
                <a:gd name="T39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61">
                  <a:moveTo>
                    <a:pt x="47" y="6"/>
                  </a:moveTo>
                  <a:cubicBezTo>
                    <a:pt x="41" y="7"/>
                    <a:pt x="36" y="8"/>
                    <a:pt x="31" y="9"/>
                  </a:cubicBezTo>
                  <a:cubicBezTo>
                    <a:pt x="26" y="11"/>
                    <a:pt x="22" y="9"/>
                    <a:pt x="19" y="7"/>
                  </a:cubicBezTo>
                  <a:cubicBezTo>
                    <a:pt x="16" y="5"/>
                    <a:pt x="14" y="3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5" y="0"/>
                    <a:pt x="3" y="2"/>
                    <a:pt x="3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17"/>
                    <a:pt x="4" y="26"/>
                    <a:pt x="0" y="35"/>
                  </a:cubicBezTo>
                  <a:cubicBezTo>
                    <a:pt x="0" y="36"/>
                    <a:pt x="0" y="36"/>
                    <a:pt x="0" y="40"/>
                  </a:cubicBezTo>
                  <a:cubicBezTo>
                    <a:pt x="0" y="42"/>
                    <a:pt x="2" y="47"/>
                    <a:pt x="3" y="52"/>
                  </a:cubicBezTo>
                  <a:cubicBezTo>
                    <a:pt x="3" y="58"/>
                    <a:pt x="8" y="60"/>
                    <a:pt x="13" y="61"/>
                  </a:cubicBezTo>
                  <a:cubicBezTo>
                    <a:pt x="14" y="61"/>
                    <a:pt x="15" y="61"/>
                    <a:pt x="16" y="61"/>
                  </a:cubicBezTo>
                  <a:cubicBezTo>
                    <a:pt x="18" y="59"/>
                    <a:pt x="20" y="58"/>
                    <a:pt x="22" y="56"/>
                  </a:cubicBezTo>
                  <a:cubicBezTo>
                    <a:pt x="25" y="53"/>
                    <a:pt x="27" y="53"/>
                    <a:pt x="31" y="53"/>
                  </a:cubicBezTo>
                  <a:cubicBezTo>
                    <a:pt x="33" y="53"/>
                    <a:pt x="35" y="52"/>
                    <a:pt x="36" y="50"/>
                  </a:cubicBezTo>
                  <a:cubicBezTo>
                    <a:pt x="38" y="43"/>
                    <a:pt x="40" y="37"/>
                    <a:pt x="45" y="32"/>
                  </a:cubicBezTo>
                  <a:cubicBezTo>
                    <a:pt x="46" y="31"/>
                    <a:pt x="46" y="30"/>
                    <a:pt x="46" y="29"/>
                  </a:cubicBezTo>
                  <a:cubicBezTo>
                    <a:pt x="48" y="24"/>
                    <a:pt x="49" y="19"/>
                    <a:pt x="51" y="14"/>
                  </a:cubicBezTo>
                  <a:cubicBezTo>
                    <a:pt x="51" y="13"/>
                    <a:pt x="51" y="12"/>
                    <a:pt x="51" y="11"/>
                  </a:cubicBezTo>
                  <a:cubicBezTo>
                    <a:pt x="52" y="8"/>
                    <a:pt x="50" y="6"/>
                    <a:pt x="47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9"/>
            <p:cNvSpPr>
              <a:spLocks/>
            </p:cNvSpPr>
            <p:nvPr/>
          </p:nvSpPr>
          <p:spPr bwMode="auto">
            <a:xfrm>
              <a:off x="3480593" y="1346099"/>
              <a:ext cx="119573" cy="134973"/>
            </a:xfrm>
            <a:custGeom>
              <a:avLst/>
              <a:gdLst>
                <a:gd name="T0" fmla="*/ 8 w 56"/>
                <a:gd name="T1" fmla="*/ 26 h 63"/>
                <a:gd name="T2" fmla="*/ 8 w 56"/>
                <a:gd name="T3" fmla="*/ 28 h 63"/>
                <a:gd name="T4" fmla="*/ 8 w 56"/>
                <a:gd name="T5" fmla="*/ 35 h 63"/>
                <a:gd name="T6" fmla="*/ 12 w 56"/>
                <a:gd name="T7" fmla="*/ 52 h 63"/>
                <a:gd name="T8" fmla="*/ 18 w 56"/>
                <a:gd name="T9" fmla="*/ 62 h 63"/>
                <a:gd name="T10" fmla="*/ 21 w 56"/>
                <a:gd name="T11" fmla="*/ 63 h 63"/>
                <a:gd name="T12" fmla="*/ 24 w 56"/>
                <a:gd name="T13" fmla="*/ 61 h 63"/>
                <a:gd name="T14" fmla="*/ 42 w 56"/>
                <a:gd name="T15" fmla="*/ 46 h 63"/>
                <a:gd name="T16" fmla="*/ 51 w 56"/>
                <a:gd name="T17" fmla="*/ 39 h 63"/>
                <a:gd name="T18" fmla="*/ 55 w 56"/>
                <a:gd name="T19" fmla="*/ 33 h 63"/>
                <a:gd name="T20" fmla="*/ 56 w 56"/>
                <a:gd name="T21" fmla="*/ 28 h 63"/>
                <a:gd name="T22" fmla="*/ 52 w 56"/>
                <a:gd name="T23" fmla="*/ 21 h 63"/>
                <a:gd name="T24" fmla="*/ 43 w 56"/>
                <a:gd name="T25" fmla="*/ 14 h 63"/>
                <a:gd name="T26" fmla="*/ 28 w 56"/>
                <a:gd name="T27" fmla="*/ 8 h 63"/>
                <a:gd name="T28" fmla="*/ 14 w 56"/>
                <a:gd name="T29" fmla="*/ 2 h 63"/>
                <a:gd name="T30" fmla="*/ 7 w 56"/>
                <a:gd name="T31" fmla="*/ 0 h 63"/>
                <a:gd name="T32" fmla="*/ 5 w 56"/>
                <a:gd name="T33" fmla="*/ 1 h 63"/>
                <a:gd name="T34" fmla="*/ 3 w 56"/>
                <a:gd name="T35" fmla="*/ 16 h 63"/>
                <a:gd name="T36" fmla="*/ 8 w 56"/>
                <a:gd name="T3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3">
                  <a:moveTo>
                    <a:pt x="8" y="26"/>
                  </a:moveTo>
                  <a:cubicBezTo>
                    <a:pt x="8" y="27"/>
                    <a:pt x="8" y="29"/>
                    <a:pt x="8" y="28"/>
                  </a:cubicBezTo>
                  <a:cubicBezTo>
                    <a:pt x="8" y="32"/>
                    <a:pt x="8" y="33"/>
                    <a:pt x="8" y="35"/>
                  </a:cubicBezTo>
                  <a:cubicBezTo>
                    <a:pt x="9" y="40"/>
                    <a:pt x="10" y="46"/>
                    <a:pt x="12" y="52"/>
                  </a:cubicBezTo>
                  <a:cubicBezTo>
                    <a:pt x="13" y="56"/>
                    <a:pt x="15" y="60"/>
                    <a:pt x="18" y="62"/>
                  </a:cubicBezTo>
                  <a:cubicBezTo>
                    <a:pt x="19" y="63"/>
                    <a:pt x="21" y="63"/>
                    <a:pt x="21" y="63"/>
                  </a:cubicBezTo>
                  <a:cubicBezTo>
                    <a:pt x="22" y="63"/>
                    <a:pt x="23" y="62"/>
                    <a:pt x="24" y="61"/>
                  </a:cubicBezTo>
                  <a:cubicBezTo>
                    <a:pt x="30" y="53"/>
                    <a:pt x="31" y="53"/>
                    <a:pt x="42" y="46"/>
                  </a:cubicBezTo>
                  <a:cubicBezTo>
                    <a:pt x="45" y="44"/>
                    <a:pt x="48" y="42"/>
                    <a:pt x="51" y="39"/>
                  </a:cubicBezTo>
                  <a:cubicBezTo>
                    <a:pt x="53" y="37"/>
                    <a:pt x="54" y="35"/>
                    <a:pt x="55" y="33"/>
                  </a:cubicBezTo>
                  <a:cubicBezTo>
                    <a:pt x="56" y="31"/>
                    <a:pt x="56" y="29"/>
                    <a:pt x="56" y="28"/>
                  </a:cubicBezTo>
                  <a:cubicBezTo>
                    <a:pt x="55" y="26"/>
                    <a:pt x="53" y="24"/>
                    <a:pt x="52" y="21"/>
                  </a:cubicBezTo>
                  <a:cubicBezTo>
                    <a:pt x="50" y="18"/>
                    <a:pt x="47" y="15"/>
                    <a:pt x="43" y="14"/>
                  </a:cubicBezTo>
                  <a:cubicBezTo>
                    <a:pt x="38" y="13"/>
                    <a:pt x="33" y="10"/>
                    <a:pt x="28" y="8"/>
                  </a:cubicBezTo>
                  <a:cubicBezTo>
                    <a:pt x="23" y="6"/>
                    <a:pt x="18" y="5"/>
                    <a:pt x="14" y="2"/>
                  </a:cubicBezTo>
                  <a:cubicBezTo>
                    <a:pt x="12" y="0"/>
                    <a:pt x="10" y="0"/>
                    <a:pt x="7" y="0"/>
                  </a:cubicBezTo>
                  <a:cubicBezTo>
                    <a:pt x="7" y="0"/>
                    <a:pt x="5" y="0"/>
                    <a:pt x="5" y="1"/>
                  </a:cubicBezTo>
                  <a:cubicBezTo>
                    <a:pt x="2" y="6"/>
                    <a:pt x="0" y="10"/>
                    <a:pt x="3" y="16"/>
                  </a:cubicBezTo>
                  <a:cubicBezTo>
                    <a:pt x="5" y="19"/>
                    <a:pt x="7" y="22"/>
                    <a:pt x="8" y="2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0"/>
            <p:cNvSpPr>
              <a:spLocks/>
            </p:cNvSpPr>
            <p:nvPr/>
          </p:nvSpPr>
          <p:spPr bwMode="auto">
            <a:xfrm>
              <a:off x="5168207" y="4362607"/>
              <a:ext cx="141314" cy="127726"/>
            </a:xfrm>
            <a:custGeom>
              <a:avLst/>
              <a:gdLst>
                <a:gd name="T0" fmla="*/ 48 w 66"/>
                <a:gd name="T1" fmla="*/ 0 h 60"/>
                <a:gd name="T2" fmla="*/ 47 w 66"/>
                <a:gd name="T3" fmla="*/ 2 h 60"/>
                <a:gd name="T4" fmla="*/ 44 w 66"/>
                <a:gd name="T5" fmla="*/ 11 h 60"/>
                <a:gd name="T6" fmla="*/ 37 w 66"/>
                <a:gd name="T7" fmla="*/ 17 h 60"/>
                <a:gd name="T8" fmla="*/ 34 w 66"/>
                <a:gd name="T9" fmla="*/ 20 h 60"/>
                <a:gd name="T10" fmla="*/ 30 w 66"/>
                <a:gd name="T11" fmla="*/ 23 h 60"/>
                <a:gd name="T12" fmla="*/ 26 w 66"/>
                <a:gd name="T13" fmla="*/ 22 h 60"/>
                <a:gd name="T14" fmla="*/ 15 w 66"/>
                <a:gd name="T15" fmla="*/ 22 h 60"/>
                <a:gd name="T16" fmla="*/ 6 w 66"/>
                <a:gd name="T17" fmla="*/ 28 h 60"/>
                <a:gd name="T18" fmla="*/ 0 w 66"/>
                <a:gd name="T19" fmla="*/ 38 h 60"/>
                <a:gd name="T20" fmla="*/ 0 w 66"/>
                <a:gd name="T21" fmla="*/ 38 h 60"/>
                <a:gd name="T22" fmla="*/ 1 w 66"/>
                <a:gd name="T23" fmla="*/ 41 h 60"/>
                <a:gd name="T24" fmla="*/ 4 w 66"/>
                <a:gd name="T25" fmla="*/ 41 h 60"/>
                <a:gd name="T26" fmla="*/ 9 w 66"/>
                <a:gd name="T27" fmla="*/ 36 h 60"/>
                <a:gd name="T28" fmla="*/ 23 w 66"/>
                <a:gd name="T29" fmla="*/ 35 h 60"/>
                <a:gd name="T30" fmla="*/ 28 w 66"/>
                <a:gd name="T31" fmla="*/ 39 h 60"/>
                <a:gd name="T32" fmla="*/ 28 w 66"/>
                <a:gd name="T33" fmla="*/ 45 h 60"/>
                <a:gd name="T34" fmla="*/ 39 w 66"/>
                <a:gd name="T35" fmla="*/ 59 h 60"/>
                <a:gd name="T36" fmla="*/ 47 w 66"/>
                <a:gd name="T37" fmla="*/ 60 h 60"/>
                <a:gd name="T38" fmla="*/ 52 w 66"/>
                <a:gd name="T39" fmla="*/ 58 h 60"/>
                <a:gd name="T40" fmla="*/ 53 w 66"/>
                <a:gd name="T41" fmla="*/ 52 h 60"/>
                <a:gd name="T42" fmla="*/ 51 w 66"/>
                <a:gd name="T43" fmla="*/ 44 h 60"/>
                <a:gd name="T44" fmla="*/ 54 w 66"/>
                <a:gd name="T45" fmla="*/ 42 h 60"/>
                <a:gd name="T46" fmla="*/ 56 w 66"/>
                <a:gd name="T47" fmla="*/ 44 h 60"/>
                <a:gd name="T48" fmla="*/ 61 w 66"/>
                <a:gd name="T49" fmla="*/ 45 h 60"/>
                <a:gd name="T50" fmla="*/ 64 w 66"/>
                <a:gd name="T51" fmla="*/ 34 h 60"/>
                <a:gd name="T52" fmla="*/ 60 w 66"/>
                <a:gd name="T53" fmla="*/ 19 h 60"/>
                <a:gd name="T54" fmla="*/ 56 w 66"/>
                <a:gd name="T55" fmla="*/ 11 h 60"/>
                <a:gd name="T56" fmla="*/ 49 w 66"/>
                <a:gd name="T57" fmla="*/ 2 h 60"/>
                <a:gd name="T58" fmla="*/ 48 w 66"/>
                <a:gd name="T5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60">
                  <a:moveTo>
                    <a:pt x="48" y="0"/>
                  </a:moveTo>
                  <a:cubicBezTo>
                    <a:pt x="47" y="1"/>
                    <a:pt x="47" y="1"/>
                    <a:pt x="47" y="2"/>
                  </a:cubicBezTo>
                  <a:cubicBezTo>
                    <a:pt x="46" y="5"/>
                    <a:pt x="46" y="8"/>
                    <a:pt x="44" y="11"/>
                  </a:cubicBezTo>
                  <a:cubicBezTo>
                    <a:pt x="42" y="13"/>
                    <a:pt x="39" y="15"/>
                    <a:pt x="37" y="17"/>
                  </a:cubicBezTo>
                  <a:cubicBezTo>
                    <a:pt x="36" y="18"/>
                    <a:pt x="35" y="19"/>
                    <a:pt x="34" y="20"/>
                  </a:cubicBezTo>
                  <a:cubicBezTo>
                    <a:pt x="32" y="21"/>
                    <a:pt x="31" y="22"/>
                    <a:pt x="30" y="23"/>
                  </a:cubicBezTo>
                  <a:cubicBezTo>
                    <a:pt x="28" y="25"/>
                    <a:pt x="27" y="23"/>
                    <a:pt x="26" y="22"/>
                  </a:cubicBezTo>
                  <a:cubicBezTo>
                    <a:pt x="22" y="19"/>
                    <a:pt x="20" y="17"/>
                    <a:pt x="15" y="22"/>
                  </a:cubicBezTo>
                  <a:cubicBezTo>
                    <a:pt x="12" y="25"/>
                    <a:pt x="9" y="26"/>
                    <a:pt x="6" y="28"/>
                  </a:cubicBezTo>
                  <a:cubicBezTo>
                    <a:pt x="2" y="30"/>
                    <a:pt x="0" y="33"/>
                    <a:pt x="0" y="38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9"/>
                    <a:pt x="0" y="41"/>
                    <a:pt x="1" y="41"/>
                  </a:cubicBezTo>
                  <a:cubicBezTo>
                    <a:pt x="2" y="42"/>
                    <a:pt x="3" y="41"/>
                    <a:pt x="4" y="41"/>
                  </a:cubicBezTo>
                  <a:cubicBezTo>
                    <a:pt x="6" y="39"/>
                    <a:pt x="7" y="38"/>
                    <a:pt x="9" y="36"/>
                  </a:cubicBezTo>
                  <a:cubicBezTo>
                    <a:pt x="14" y="37"/>
                    <a:pt x="18" y="37"/>
                    <a:pt x="23" y="35"/>
                  </a:cubicBezTo>
                  <a:cubicBezTo>
                    <a:pt x="25" y="35"/>
                    <a:pt x="28" y="38"/>
                    <a:pt x="28" y="39"/>
                  </a:cubicBezTo>
                  <a:cubicBezTo>
                    <a:pt x="28" y="41"/>
                    <a:pt x="28" y="43"/>
                    <a:pt x="28" y="45"/>
                  </a:cubicBezTo>
                  <a:cubicBezTo>
                    <a:pt x="28" y="52"/>
                    <a:pt x="32" y="57"/>
                    <a:pt x="39" y="59"/>
                  </a:cubicBezTo>
                  <a:cubicBezTo>
                    <a:pt x="42" y="59"/>
                    <a:pt x="45" y="60"/>
                    <a:pt x="47" y="60"/>
                  </a:cubicBezTo>
                  <a:cubicBezTo>
                    <a:pt x="49" y="60"/>
                    <a:pt x="51" y="59"/>
                    <a:pt x="52" y="58"/>
                  </a:cubicBezTo>
                  <a:cubicBezTo>
                    <a:pt x="53" y="57"/>
                    <a:pt x="54" y="55"/>
                    <a:pt x="53" y="52"/>
                  </a:cubicBezTo>
                  <a:cubicBezTo>
                    <a:pt x="53" y="49"/>
                    <a:pt x="50" y="47"/>
                    <a:pt x="51" y="44"/>
                  </a:cubicBezTo>
                  <a:cubicBezTo>
                    <a:pt x="52" y="43"/>
                    <a:pt x="53" y="42"/>
                    <a:pt x="54" y="42"/>
                  </a:cubicBezTo>
                  <a:cubicBezTo>
                    <a:pt x="55" y="42"/>
                    <a:pt x="55" y="43"/>
                    <a:pt x="56" y="44"/>
                  </a:cubicBezTo>
                  <a:cubicBezTo>
                    <a:pt x="58" y="47"/>
                    <a:pt x="58" y="47"/>
                    <a:pt x="61" y="45"/>
                  </a:cubicBezTo>
                  <a:cubicBezTo>
                    <a:pt x="64" y="42"/>
                    <a:pt x="66" y="38"/>
                    <a:pt x="64" y="34"/>
                  </a:cubicBezTo>
                  <a:cubicBezTo>
                    <a:pt x="62" y="29"/>
                    <a:pt x="61" y="24"/>
                    <a:pt x="60" y="19"/>
                  </a:cubicBezTo>
                  <a:cubicBezTo>
                    <a:pt x="59" y="15"/>
                    <a:pt x="59" y="13"/>
                    <a:pt x="56" y="11"/>
                  </a:cubicBezTo>
                  <a:cubicBezTo>
                    <a:pt x="53" y="8"/>
                    <a:pt x="50" y="6"/>
                    <a:pt x="49" y="2"/>
                  </a:cubicBezTo>
                  <a:cubicBezTo>
                    <a:pt x="49" y="0"/>
                    <a:pt x="48" y="0"/>
                    <a:pt x="48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1"/>
            <p:cNvSpPr>
              <a:spLocks/>
            </p:cNvSpPr>
            <p:nvPr/>
          </p:nvSpPr>
          <p:spPr bwMode="auto">
            <a:xfrm>
              <a:off x="3928087" y="4372572"/>
              <a:ext cx="72469" cy="115950"/>
            </a:xfrm>
            <a:custGeom>
              <a:avLst/>
              <a:gdLst>
                <a:gd name="T0" fmla="*/ 10 w 34"/>
                <a:gd name="T1" fmla="*/ 2 h 54"/>
                <a:gd name="T2" fmla="*/ 6 w 34"/>
                <a:gd name="T3" fmla="*/ 1 h 54"/>
                <a:gd name="T4" fmla="*/ 3 w 34"/>
                <a:gd name="T5" fmla="*/ 2 h 54"/>
                <a:gd name="T6" fmla="*/ 4 w 34"/>
                <a:gd name="T7" fmla="*/ 6 h 54"/>
                <a:gd name="T8" fmla="*/ 0 w 34"/>
                <a:gd name="T9" fmla="*/ 24 h 54"/>
                <a:gd name="T10" fmla="*/ 5 w 34"/>
                <a:gd name="T11" fmla="*/ 48 h 54"/>
                <a:gd name="T12" fmla="*/ 14 w 34"/>
                <a:gd name="T13" fmla="*/ 53 h 54"/>
                <a:gd name="T14" fmla="*/ 29 w 34"/>
                <a:gd name="T15" fmla="*/ 31 h 54"/>
                <a:gd name="T16" fmla="*/ 10 w 34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4">
                  <a:moveTo>
                    <a:pt x="10" y="2"/>
                  </a:moveTo>
                  <a:cubicBezTo>
                    <a:pt x="9" y="1"/>
                    <a:pt x="7" y="1"/>
                    <a:pt x="6" y="1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4" y="4"/>
                    <a:pt x="5" y="6"/>
                    <a:pt x="4" y="6"/>
                  </a:cubicBezTo>
                  <a:cubicBezTo>
                    <a:pt x="0" y="12"/>
                    <a:pt x="2" y="19"/>
                    <a:pt x="0" y="24"/>
                  </a:cubicBezTo>
                  <a:cubicBezTo>
                    <a:pt x="0" y="34"/>
                    <a:pt x="2" y="41"/>
                    <a:pt x="5" y="48"/>
                  </a:cubicBezTo>
                  <a:cubicBezTo>
                    <a:pt x="6" y="52"/>
                    <a:pt x="10" y="54"/>
                    <a:pt x="14" y="53"/>
                  </a:cubicBezTo>
                  <a:cubicBezTo>
                    <a:pt x="25" y="53"/>
                    <a:pt x="34" y="42"/>
                    <a:pt x="29" y="31"/>
                  </a:cubicBezTo>
                  <a:cubicBezTo>
                    <a:pt x="25" y="20"/>
                    <a:pt x="18" y="11"/>
                    <a:pt x="10" y="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2"/>
            <p:cNvSpPr>
              <a:spLocks/>
            </p:cNvSpPr>
            <p:nvPr/>
          </p:nvSpPr>
          <p:spPr bwMode="auto">
            <a:xfrm>
              <a:off x="2427080" y="1442120"/>
              <a:ext cx="78810" cy="92398"/>
            </a:xfrm>
            <a:custGeom>
              <a:avLst/>
              <a:gdLst>
                <a:gd name="T0" fmla="*/ 6 w 37"/>
                <a:gd name="T1" fmla="*/ 19 h 43"/>
                <a:gd name="T2" fmla="*/ 0 w 37"/>
                <a:gd name="T3" fmla="*/ 26 h 43"/>
                <a:gd name="T4" fmla="*/ 4 w 37"/>
                <a:gd name="T5" fmla="*/ 30 h 43"/>
                <a:gd name="T6" fmla="*/ 4 w 37"/>
                <a:gd name="T7" fmla="*/ 34 h 43"/>
                <a:gd name="T8" fmla="*/ 10 w 37"/>
                <a:gd name="T9" fmla="*/ 42 h 43"/>
                <a:gd name="T10" fmla="*/ 15 w 37"/>
                <a:gd name="T11" fmla="*/ 43 h 43"/>
                <a:gd name="T12" fmla="*/ 21 w 37"/>
                <a:gd name="T13" fmla="*/ 40 h 43"/>
                <a:gd name="T14" fmla="*/ 24 w 37"/>
                <a:gd name="T15" fmla="*/ 33 h 43"/>
                <a:gd name="T16" fmla="*/ 26 w 37"/>
                <a:gd name="T17" fmla="*/ 28 h 43"/>
                <a:gd name="T18" fmla="*/ 35 w 37"/>
                <a:gd name="T19" fmla="*/ 16 h 43"/>
                <a:gd name="T20" fmla="*/ 36 w 37"/>
                <a:gd name="T21" fmla="*/ 9 h 43"/>
                <a:gd name="T22" fmla="*/ 29 w 37"/>
                <a:gd name="T23" fmla="*/ 1 h 43"/>
                <a:gd name="T24" fmla="*/ 26 w 37"/>
                <a:gd name="T25" fmla="*/ 0 h 43"/>
                <a:gd name="T26" fmla="*/ 19 w 37"/>
                <a:gd name="T27" fmla="*/ 8 h 43"/>
                <a:gd name="T28" fmla="*/ 13 w 37"/>
                <a:gd name="T29" fmla="*/ 16 h 43"/>
                <a:gd name="T30" fmla="*/ 14 w 37"/>
                <a:gd name="T31" fmla="*/ 16 h 43"/>
                <a:gd name="T32" fmla="*/ 13 w 37"/>
                <a:gd name="T33" fmla="*/ 16 h 43"/>
                <a:gd name="T34" fmla="*/ 13 w 37"/>
                <a:gd name="T35" fmla="*/ 16 h 43"/>
                <a:gd name="T36" fmla="*/ 6 w 37"/>
                <a:gd name="T37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9"/>
                  </a:moveTo>
                  <a:cubicBezTo>
                    <a:pt x="2" y="19"/>
                    <a:pt x="1" y="22"/>
                    <a:pt x="0" y="26"/>
                  </a:cubicBezTo>
                  <a:cubicBezTo>
                    <a:pt x="5" y="26"/>
                    <a:pt x="5" y="26"/>
                    <a:pt x="4" y="30"/>
                  </a:cubicBezTo>
                  <a:cubicBezTo>
                    <a:pt x="4" y="31"/>
                    <a:pt x="4" y="33"/>
                    <a:pt x="4" y="34"/>
                  </a:cubicBezTo>
                  <a:cubicBezTo>
                    <a:pt x="4" y="38"/>
                    <a:pt x="6" y="41"/>
                    <a:pt x="10" y="42"/>
                  </a:cubicBezTo>
                  <a:cubicBezTo>
                    <a:pt x="12" y="42"/>
                    <a:pt x="14" y="42"/>
                    <a:pt x="15" y="43"/>
                  </a:cubicBezTo>
                  <a:cubicBezTo>
                    <a:pt x="18" y="43"/>
                    <a:pt x="19" y="42"/>
                    <a:pt x="21" y="40"/>
                  </a:cubicBezTo>
                  <a:cubicBezTo>
                    <a:pt x="22" y="38"/>
                    <a:pt x="24" y="36"/>
                    <a:pt x="24" y="33"/>
                  </a:cubicBezTo>
                  <a:cubicBezTo>
                    <a:pt x="24" y="31"/>
                    <a:pt x="25" y="29"/>
                    <a:pt x="26" y="28"/>
                  </a:cubicBezTo>
                  <a:cubicBezTo>
                    <a:pt x="31" y="25"/>
                    <a:pt x="31" y="19"/>
                    <a:pt x="35" y="16"/>
                  </a:cubicBezTo>
                  <a:cubicBezTo>
                    <a:pt x="37" y="15"/>
                    <a:pt x="37" y="11"/>
                    <a:pt x="36" y="9"/>
                  </a:cubicBezTo>
                  <a:cubicBezTo>
                    <a:pt x="33" y="6"/>
                    <a:pt x="31" y="4"/>
                    <a:pt x="29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1" y="1"/>
                    <a:pt x="19" y="2"/>
                    <a:pt x="19" y="8"/>
                  </a:cubicBezTo>
                  <a:cubicBezTo>
                    <a:pt x="19" y="12"/>
                    <a:pt x="17" y="14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9" y="19"/>
                    <a:pt x="6" y="1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3"/>
            <p:cNvSpPr>
              <a:spLocks/>
            </p:cNvSpPr>
            <p:nvPr/>
          </p:nvSpPr>
          <p:spPr bwMode="auto">
            <a:xfrm>
              <a:off x="5064939" y="3887032"/>
              <a:ext cx="51634" cy="113232"/>
            </a:xfrm>
            <a:custGeom>
              <a:avLst/>
              <a:gdLst>
                <a:gd name="T0" fmla="*/ 18 w 24"/>
                <a:gd name="T1" fmla="*/ 1 h 53"/>
                <a:gd name="T2" fmla="*/ 15 w 24"/>
                <a:gd name="T3" fmla="*/ 1 h 53"/>
                <a:gd name="T4" fmla="*/ 8 w 24"/>
                <a:gd name="T5" fmla="*/ 8 h 53"/>
                <a:gd name="T6" fmla="*/ 3 w 24"/>
                <a:gd name="T7" fmla="*/ 18 h 53"/>
                <a:gd name="T8" fmla="*/ 1 w 24"/>
                <a:gd name="T9" fmla="*/ 29 h 53"/>
                <a:gd name="T10" fmla="*/ 8 w 24"/>
                <a:gd name="T11" fmla="*/ 48 h 53"/>
                <a:gd name="T12" fmla="*/ 13 w 24"/>
                <a:gd name="T13" fmla="*/ 52 h 53"/>
                <a:gd name="T14" fmla="*/ 15 w 24"/>
                <a:gd name="T15" fmla="*/ 51 h 53"/>
                <a:gd name="T16" fmla="*/ 17 w 24"/>
                <a:gd name="T17" fmla="*/ 44 h 53"/>
                <a:gd name="T18" fmla="*/ 22 w 24"/>
                <a:gd name="T19" fmla="*/ 24 h 53"/>
                <a:gd name="T20" fmla="*/ 24 w 24"/>
                <a:gd name="T21" fmla="*/ 9 h 53"/>
                <a:gd name="T22" fmla="*/ 18 w 24"/>
                <a:gd name="T2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53">
                  <a:moveTo>
                    <a:pt x="18" y="1"/>
                  </a:moveTo>
                  <a:cubicBezTo>
                    <a:pt x="17" y="0"/>
                    <a:pt x="15" y="0"/>
                    <a:pt x="15" y="1"/>
                  </a:cubicBezTo>
                  <a:cubicBezTo>
                    <a:pt x="12" y="3"/>
                    <a:pt x="10" y="5"/>
                    <a:pt x="8" y="8"/>
                  </a:cubicBezTo>
                  <a:cubicBezTo>
                    <a:pt x="6" y="11"/>
                    <a:pt x="5" y="14"/>
                    <a:pt x="3" y="18"/>
                  </a:cubicBezTo>
                  <a:cubicBezTo>
                    <a:pt x="1" y="21"/>
                    <a:pt x="0" y="25"/>
                    <a:pt x="1" y="29"/>
                  </a:cubicBezTo>
                  <a:cubicBezTo>
                    <a:pt x="1" y="37"/>
                    <a:pt x="2" y="43"/>
                    <a:pt x="8" y="48"/>
                  </a:cubicBezTo>
                  <a:cubicBezTo>
                    <a:pt x="10" y="49"/>
                    <a:pt x="11" y="51"/>
                    <a:pt x="13" y="52"/>
                  </a:cubicBezTo>
                  <a:cubicBezTo>
                    <a:pt x="14" y="53"/>
                    <a:pt x="15" y="53"/>
                    <a:pt x="15" y="51"/>
                  </a:cubicBezTo>
                  <a:cubicBezTo>
                    <a:pt x="16" y="49"/>
                    <a:pt x="16" y="46"/>
                    <a:pt x="17" y="44"/>
                  </a:cubicBezTo>
                  <a:cubicBezTo>
                    <a:pt x="21" y="38"/>
                    <a:pt x="22" y="31"/>
                    <a:pt x="22" y="24"/>
                  </a:cubicBezTo>
                  <a:cubicBezTo>
                    <a:pt x="22" y="19"/>
                    <a:pt x="23" y="14"/>
                    <a:pt x="24" y="9"/>
                  </a:cubicBezTo>
                  <a:cubicBezTo>
                    <a:pt x="24" y="6"/>
                    <a:pt x="22" y="2"/>
                    <a:pt x="1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4"/>
            <p:cNvSpPr>
              <a:spLocks noEditPoints="1"/>
            </p:cNvSpPr>
            <p:nvPr/>
          </p:nvSpPr>
          <p:spPr bwMode="auto">
            <a:xfrm>
              <a:off x="2546653" y="1356970"/>
              <a:ext cx="79716" cy="102362"/>
            </a:xfrm>
            <a:custGeom>
              <a:avLst/>
              <a:gdLst>
                <a:gd name="T0" fmla="*/ 8 w 37"/>
                <a:gd name="T1" fmla="*/ 35 h 48"/>
                <a:gd name="T2" fmla="*/ 10 w 37"/>
                <a:gd name="T3" fmla="*/ 37 h 48"/>
                <a:gd name="T4" fmla="*/ 10 w 37"/>
                <a:gd name="T5" fmla="*/ 37 h 48"/>
                <a:gd name="T6" fmla="*/ 11 w 37"/>
                <a:gd name="T7" fmla="*/ 38 h 48"/>
                <a:gd name="T8" fmla="*/ 10 w 37"/>
                <a:gd name="T9" fmla="*/ 37 h 48"/>
                <a:gd name="T10" fmla="*/ 10 w 37"/>
                <a:gd name="T11" fmla="*/ 37 h 48"/>
                <a:gd name="T12" fmla="*/ 4 w 37"/>
                <a:gd name="T13" fmla="*/ 39 h 48"/>
                <a:gd name="T14" fmla="*/ 2 w 37"/>
                <a:gd name="T15" fmla="*/ 41 h 48"/>
                <a:gd name="T16" fmla="*/ 4 w 37"/>
                <a:gd name="T17" fmla="*/ 44 h 48"/>
                <a:gd name="T18" fmla="*/ 18 w 37"/>
                <a:gd name="T19" fmla="*/ 48 h 48"/>
                <a:gd name="T20" fmla="*/ 23 w 37"/>
                <a:gd name="T21" fmla="*/ 47 h 48"/>
                <a:gd name="T22" fmla="*/ 25 w 37"/>
                <a:gd name="T23" fmla="*/ 46 h 48"/>
                <a:gd name="T24" fmla="*/ 35 w 37"/>
                <a:gd name="T25" fmla="*/ 36 h 48"/>
                <a:gd name="T26" fmla="*/ 35 w 37"/>
                <a:gd name="T27" fmla="*/ 29 h 48"/>
                <a:gd name="T28" fmla="*/ 33 w 37"/>
                <a:gd name="T29" fmla="*/ 28 h 48"/>
                <a:gd name="T30" fmla="*/ 34 w 37"/>
                <a:gd name="T31" fmla="*/ 28 h 48"/>
                <a:gd name="T32" fmla="*/ 33 w 37"/>
                <a:gd name="T33" fmla="*/ 28 h 48"/>
                <a:gd name="T34" fmla="*/ 33 w 37"/>
                <a:gd name="T35" fmla="*/ 28 h 48"/>
                <a:gd name="T36" fmla="*/ 30 w 37"/>
                <a:gd name="T37" fmla="*/ 28 h 48"/>
                <a:gd name="T38" fmla="*/ 30 w 37"/>
                <a:gd name="T39" fmla="*/ 28 h 48"/>
                <a:gd name="T40" fmla="*/ 30 w 37"/>
                <a:gd name="T41" fmla="*/ 28 h 48"/>
                <a:gd name="T42" fmla="*/ 30 w 37"/>
                <a:gd name="T43" fmla="*/ 28 h 48"/>
                <a:gd name="T44" fmla="*/ 24 w 37"/>
                <a:gd name="T45" fmla="*/ 25 h 48"/>
                <a:gd name="T46" fmla="*/ 23 w 37"/>
                <a:gd name="T47" fmla="*/ 23 h 48"/>
                <a:gd name="T48" fmla="*/ 22 w 37"/>
                <a:gd name="T49" fmla="*/ 5 h 48"/>
                <a:gd name="T50" fmla="*/ 20 w 37"/>
                <a:gd name="T51" fmla="*/ 2 h 48"/>
                <a:gd name="T52" fmla="*/ 10 w 37"/>
                <a:gd name="T53" fmla="*/ 6 h 48"/>
                <a:gd name="T54" fmla="*/ 7 w 37"/>
                <a:gd name="T55" fmla="*/ 21 h 48"/>
                <a:gd name="T56" fmla="*/ 8 w 37"/>
                <a:gd name="T57" fmla="*/ 25 h 48"/>
                <a:gd name="T58" fmla="*/ 10 w 37"/>
                <a:gd name="T59" fmla="*/ 26 h 48"/>
                <a:gd name="T60" fmla="*/ 8 w 37"/>
                <a:gd name="T61" fmla="*/ 27 h 48"/>
                <a:gd name="T62" fmla="*/ 1 w 37"/>
                <a:gd name="T63" fmla="*/ 30 h 48"/>
                <a:gd name="T64" fmla="*/ 8 w 37"/>
                <a:gd name="T65" fmla="*/ 35 h 48"/>
                <a:gd name="T66" fmla="*/ 20 w 37"/>
                <a:gd name="T67" fmla="*/ 31 h 48"/>
                <a:gd name="T68" fmla="*/ 21 w 37"/>
                <a:gd name="T69" fmla="*/ 32 h 48"/>
                <a:gd name="T70" fmla="*/ 19 w 37"/>
                <a:gd name="T71" fmla="*/ 31 h 48"/>
                <a:gd name="T72" fmla="*/ 19 w 37"/>
                <a:gd name="T73" fmla="*/ 30 h 48"/>
                <a:gd name="T74" fmla="*/ 20 w 37"/>
                <a:gd name="T75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48">
                  <a:moveTo>
                    <a:pt x="8" y="35"/>
                  </a:moveTo>
                  <a:cubicBezTo>
                    <a:pt x="8" y="36"/>
                    <a:pt x="9" y="36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8" y="38"/>
                    <a:pt x="6" y="38"/>
                    <a:pt x="4" y="39"/>
                  </a:cubicBezTo>
                  <a:cubicBezTo>
                    <a:pt x="3" y="39"/>
                    <a:pt x="2" y="40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8" y="46"/>
                    <a:pt x="14" y="45"/>
                    <a:pt x="18" y="48"/>
                  </a:cubicBezTo>
                  <a:cubicBezTo>
                    <a:pt x="19" y="48"/>
                    <a:pt x="21" y="48"/>
                    <a:pt x="23" y="47"/>
                  </a:cubicBezTo>
                  <a:cubicBezTo>
                    <a:pt x="24" y="47"/>
                    <a:pt x="25" y="47"/>
                    <a:pt x="25" y="46"/>
                  </a:cubicBezTo>
                  <a:cubicBezTo>
                    <a:pt x="27" y="41"/>
                    <a:pt x="31" y="39"/>
                    <a:pt x="35" y="36"/>
                  </a:cubicBezTo>
                  <a:cubicBezTo>
                    <a:pt x="37" y="34"/>
                    <a:pt x="37" y="32"/>
                    <a:pt x="35" y="29"/>
                  </a:cubicBezTo>
                  <a:cubicBezTo>
                    <a:pt x="34" y="29"/>
                    <a:pt x="34" y="28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9"/>
                    <a:pt x="31" y="29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8" y="27"/>
                    <a:pt x="26" y="27"/>
                    <a:pt x="24" y="25"/>
                  </a:cubicBezTo>
                  <a:cubicBezTo>
                    <a:pt x="24" y="25"/>
                    <a:pt x="23" y="24"/>
                    <a:pt x="23" y="23"/>
                  </a:cubicBezTo>
                  <a:cubicBezTo>
                    <a:pt x="24" y="17"/>
                    <a:pt x="19" y="11"/>
                    <a:pt x="22" y="5"/>
                  </a:cubicBezTo>
                  <a:cubicBezTo>
                    <a:pt x="22" y="4"/>
                    <a:pt x="21" y="3"/>
                    <a:pt x="20" y="2"/>
                  </a:cubicBezTo>
                  <a:cubicBezTo>
                    <a:pt x="15" y="0"/>
                    <a:pt x="11" y="2"/>
                    <a:pt x="10" y="6"/>
                  </a:cubicBezTo>
                  <a:cubicBezTo>
                    <a:pt x="10" y="11"/>
                    <a:pt x="10" y="17"/>
                    <a:pt x="7" y="21"/>
                  </a:cubicBezTo>
                  <a:cubicBezTo>
                    <a:pt x="6" y="23"/>
                    <a:pt x="7" y="24"/>
                    <a:pt x="8" y="25"/>
                  </a:cubicBezTo>
                  <a:cubicBezTo>
                    <a:pt x="9" y="25"/>
                    <a:pt x="9" y="25"/>
                    <a:pt x="10" y="26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5" y="28"/>
                    <a:pt x="1" y="27"/>
                    <a:pt x="1" y="30"/>
                  </a:cubicBezTo>
                  <a:cubicBezTo>
                    <a:pt x="0" y="35"/>
                    <a:pt x="5" y="34"/>
                    <a:pt x="8" y="35"/>
                  </a:cubicBezTo>
                  <a:close/>
                  <a:moveTo>
                    <a:pt x="20" y="31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lnTo>
                    <a:pt x="20" y="31"/>
                  </a:ln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5"/>
            <p:cNvSpPr>
              <a:spLocks/>
            </p:cNvSpPr>
            <p:nvPr/>
          </p:nvSpPr>
          <p:spPr bwMode="auto">
            <a:xfrm>
              <a:off x="4602952" y="1339758"/>
              <a:ext cx="106891" cy="42575"/>
            </a:xfrm>
            <a:custGeom>
              <a:avLst/>
              <a:gdLst>
                <a:gd name="T0" fmla="*/ 8 w 50"/>
                <a:gd name="T1" fmla="*/ 14 h 20"/>
                <a:gd name="T2" fmla="*/ 33 w 50"/>
                <a:gd name="T3" fmla="*/ 20 h 20"/>
                <a:gd name="T4" fmla="*/ 40 w 50"/>
                <a:gd name="T5" fmla="*/ 19 h 20"/>
                <a:gd name="T6" fmla="*/ 49 w 50"/>
                <a:gd name="T7" fmla="*/ 11 h 20"/>
                <a:gd name="T8" fmla="*/ 49 w 50"/>
                <a:gd name="T9" fmla="*/ 7 h 20"/>
                <a:gd name="T10" fmla="*/ 37 w 50"/>
                <a:gd name="T11" fmla="*/ 0 h 20"/>
                <a:gd name="T12" fmla="*/ 26 w 50"/>
                <a:gd name="T13" fmla="*/ 2 h 20"/>
                <a:gd name="T14" fmla="*/ 13 w 50"/>
                <a:gd name="T15" fmla="*/ 1 h 20"/>
                <a:gd name="T16" fmla="*/ 10 w 50"/>
                <a:gd name="T17" fmla="*/ 2 h 20"/>
                <a:gd name="T18" fmla="*/ 2 w 50"/>
                <a:gd name="T19" fmla="*/ 3 h 20"/>
                <a:gd name="T20" fmla="*/ 1 w 50"/>
                <a:gd name="T21" fmla="*/ 6 h 20"/>
                <a:gd name="T22" fmla="*/ 8 w 50"/>
                <a:gd name="T2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20">
                  <a:moveTo>
                    <a:pt x="8" y="14"/>
                  </a:moveTo>
                  <a:cubicBezTo>
                    <a:pt x="16" y="18"/>
                    <a:pt x="25" y="19"/>
                    <a:pt x="33" y="20"/>
                  </a:cubicBezTo>
                  <a:cubicBezTo>
                    <a:pt x="36" y="20"/>
                    <a:pt x="38" y="20"/>
                    <a:pt x="40" y="19"/>
                  </a:cubicBezTo>
                  <a:cubicBezTo>
                    <a:pt x="44" y="18"/>
                    <a:pt x="48" y="15"/>
                    <a:pt x="49" y="11"/>
                  </a:cubicBezTo>
                  <a:cubicBezTo>
                    <a:pt x="50" y="10"/>
                    <a:pt x="50" y="8"/>
                    <a:pt x="49" y="7"/>
                  </a:cubicBezTo>
                  <a:cubicBezTo>
                    <a:pt x="47" y="2"/>
                    <a:pt x="42" y="0"/>
                    <a:pt x="37" y="0"/>
                  </a:cubicBezTo>
                  <a:cubicBezTo>
                    <a:pt x="33" y="0"/>
                    <a:pt x="30" y="2"/>
                    <a:pt x="26" y="2"/>
                  </a:cubicBezTo>
                  <a:cubicBezTo>
                    <a:pt x="22" y="2"/>
                    <a:pt x="18" y="1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8" y="4"/>
                    <a:pt x="5" y="3"/>
                    <a:pt x="2" y="3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3" y="10"/>
                    <a:pt x="5" y="13"/>
                    <a:pt x="8" y="1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7"/>
            <p:cNvSpPr>
              <a:spLocks/>
            </p:cNvSpPr>
            <p:nvPr/>
          </p:nvSpPr>
          <p:spPr bwMode="auto">
            <a:xfrm>
              <a:off x="4576682" y="1501907"/>
              <a:ext cx="86057" cy="53446"/>
            </a:xfrm>
            <a:custGeom>
              <a:avLst/>
              <a:gdLst>
                <a:gd name="T0" fmla="*/ 1 w 40"/>
                <a:gd name="T1" fmla="*/ 24 h 25"/>
                <a:gd name="T2" fmla="*/ 3 w 40"/>
                <a:gd name="T3" fmla="*/ 25 h 25"/>
                <a:gd name="T4" fmla="*/ 18 w 40"/>
                <a:gd name="T5" fmla="*/ 21 h 25"/>
                <a:gd name="T6" fmla="*/ 36 w 40"/>
                <a:gd name="T7" fmla="*/ 19 h 25"/>
                <a:gd name="T8" fmla="*/ 39 w 40"/>
                <a:gd name="T9" fmla="*/ 13 h 25"/>
                <a:gd name="T10" fmla="*/ 26 w 40"/>
                <a:gd name="T11" fmla="*/ 3 h 25"/>
                <a:gd name="T12" fmla="*/ 19 w 40"/>
                <a:gd name="T13" fmla="*/ 0 h 25"/>
                <a:gd name="T14" fmla="*/ 10 w 40"/>
                <a:gd name="T15" fmla="*/ 0 h 25"/>
                <a:gd name="T16" fmla="*/ 4 w 40"/>
                <a:gd name="T17" fmla="*/ 5 h 25"/>
                <a:gd name="T18" fmla="*/ 2 w 40"/>
                <a:gd name="T19" fmla="*/ 17 h 25"/>
                <a:gd name="T20" fmla="*/ 0 w 40"/>
                <a:gd name="T21" fmla="*/ 23 h 25"/>
                <a:gd name="T22" fmla="*/ 1 w 40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">
                  <a:moveTo>
                    <a:pt x="1" y="24"/>
                  </a:moveTo>
                  <a:cubicBezTo>
                    <a:pt x="2" y="24"/>
                    <a:pt x="3" y="25"/>
                    <a:pt x="3" y="25"/>
                  </a:cubicBezTo>
                  <a:cubicBezTo>
                    <a:pt x="7" y="21"/>
                    <a:pt x="13" y="21"/>
                    <a:pt x="18" y="21"/>
                  </a:cubicBezTo>
                  <a:cubicBezTo>
                    <a:pt x="24" y="21"/>
                    <a:pt x="30" y="20"/>
                    <a:pt x="36" y="19"/>
                  </a:cubicBezTo>
                  <a:cubicBezTo>
                    <a:pt x="39" y="19"/>
                    <a:pt x="40" y="15"/>
                    <a:pt x="39" y="13"/>
                  </a:cubicBezTo>
                  <a:cubicBezTo>
                    <a:pt x="36" y="8"/>
                    <a:pt x="32" y="5"/>
                    <a:pt x="26" y="3"/>
                  </a:cubicBezTo>
                  <a:cubicBezTo>
                    <a:pt x="24" y="2"/>
                    <a:pt x="21" y="1"/>
                    <a:pt x="19" y="0"/>
                  </a:cubicBezTo>
                  <a:cubicBezTo>
                    <a:pt x="16" y="0"/>
                    <a:pt x="13" y="0"/>
                    <a:pt x="10" y="0"/>
                  </a:cubicBezTo>
                  <a:cubicBezTo>
                    <a:pt x="8" y="0"/>
                    <a:pt x="5" y="3"/>
                    <a:pt x="4" y="5"/>
                  </a:cubicBezTo>
                  <a:cubicBezTo>
                    <a:pt x="4" y="8"/>
                    <a:pt x="3" y="11"/>
                    <a:pt x="2" y="17"/>
                  </a:cubicBezTo>
                  <a:cubicBezTo>
                    <a:pt x="2" y="17"/>
                    <a:pt x="1" y="20"/>
                    <a:pt x="0" y="23"/>
                  </a:cubicBezTo>
                  <a:cubicBezTo>
                    <a:pt x="0" y="23"/>
                    <a:pt x="1" y="24"/>
                    <a:pt x="1" y="24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8"/>
            <p:cNvSpPr>
              <a:spLocks/>
            </p:cNvSpPr>
            <p:nvPr/>
          </p:nvSpPr>
          <p:spPr bwMode="auto">
            <a:xfrm>
              <a:off x="4747889" y="4061863"/>
              <a:ext cx="70657" cy="60693"/>
            </a:xfrm>
            <a:custGeom>
              <a:avLst/>
              <a:gdLst>
                <a:gd name="T0" fmla="*/ 33 w 33"/>
                <a:gd name="T1" fmla="*/ 6 h 28"/>
                <a:gd name="T2" fmla="*/ 30 w 33"/>
                <a:gd name="T3" fmla="*/ 2 h 28"/>
                <a:gd name="T4" fmla="*/ 25 w 33"/>
                <a:gd name="T5" fmla="*/ 0 h 28"/>
                <a:gd name="T6" fmla="*/ 23 w 33"/>
                <a:gd name="T7" fmla="*/ 0 h 28"/>
                <a:gd name="T8" fmla="*/ 3 w 33"/>
                <a:gd name="T9" fmla="*/ 9 h 28"/>
                <a:gd name="T10" fmla="*/ 1 w 33"/>
                <a:gd name="T11" fmla="*/ 12 h 28"/>
                <a:gd name="T12" fmla="*/ 9 w 33"/>
                <a:gd name="T13" fmla="*/ 26 h 28"/>
                <a:gd name="T14" fmla="*/ 27 w 33"/>
                <a:gd name="T15" fmla="*/ 20 h 28"/>
                <a:gd name="T16" fmla="*/ 33 w 33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8">
                  <a:moveTo>
                    <a:pt x="33" y="6"/>
                  </a:move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6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4" y="0"/>
                    <a:pt x="8" y="3"/>
                    <a:pt x="3" y="9"/>
                  </a:cubicBezTo>
                  <a:cubicBezTo>
                    <a:pt x="2" y="10"/>
                    <a:pt x="2" y="11"/>
                    <a:pt x="1" y="12"/>
                  </a:cubicBezTo>
                  <a:cubicBezTo>
                    <a:pt x="0" y="17"/>
                    <a:pt x="3" y="24"/>
                    <a:pt x="9" y="26"/>
                  </a:cubicBezTo>
                  <a:cubicBezTo>
                    <a:pt x="15" y="28"/>
                    <a:pt x="23" y="25"/>
                    <a:pt x="27" y="20"/>
                  </a:cubicBezTo>
                  <a:cubicBezTo>
                    <a:pt x="30" y="16"/>
                    <a:pt x="32" y="11"/>
                    <a:pt x="33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9"/>
            <p:cNvSpPr>
              <a:spLocks/>
            </p:cNvSpPr>
            <p:nvPr/>
          </p:nvSpPr>
          <p:spPr bwMode="auto">
            <a:xfrm>
              <a:off x="1810190" y="3425950"/>
              <a:ext cx="45293" cy="89680"/>
            </a:xfrm>
            <a:custGeom>
              <a:avLst/>
              <a:gdLst>
                <a:gd name="T0" fmla="*/ 1 w 21"/>
                <a:gd name="T1" fmla="*/ 12 h 42"/>
                <a:gd name="T2" fmla="*/ 3 w 21"/>
                <a:gd name="T3" fmla="*/ 30 h 42"/>
                <a:gd name="T4" fmla="*/ 17 w 21"/>
                <a:gd name="T5" fmla="*/ 36 h 42"/>
                <a:gd name="T6" fmla="*/ 20 w 21"/>
                <a:gd name="T7" fmla="*/ 32 h 42"/>
                <a:gd name="T8" fmla="*/ 20 w 21"/>
                <a:gd name="T9" fmla="*/ 22 h 42"/>
                <a:gd name="T10" fmla="*/ 21 w 21"/>
                <a:gd name="T11" fmla="*/ 22 h 42"/>
                <a:gd name="T12" fmla="*/ 21 w 21"/>
                <a:gd name="T13" fmla="*/ 16 h 42"/>
                <a:gd name="T14" fmla="*/ 20 w 21"/>
                <a:gd name="T15" fmla="*/ 11 h 42"/>
                <a:gd name="T16" fmla="*/ 8 w 21"/>
                <a:gd name="T17" fmla="*/ 5 h 42"/>
                <a:gd name="T18" fmla="*/ 2 w 21"/>
                <a:gd name="T19" fmla="*/ 8 h 42"/>
                <a:gd name="T20" fmla="*/ 1 w 21"/>
                <a:gd name="T2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42">
                  <a:moveTo>
                    <a:pt x="1" y="12"/>
                  </a:moveTo>
                  <a:cubicBezTo>
                    <a:pt x="3" y="18"/>
                    <a:pt x="3" y="24"/>
                    <a:pt x="3" y="30"/>
                  </a:cubicBezTo>
                  <a:cubicBezTo>
                    <a:pt x="3" y="40"/>
                    <a:pt x="8" y="42"/>
                    <a:pt x="17" y="36"/>
                  </a:cubicBezTo>
                  <a:cubicBezTo>
                    <a:pt x="19" y="35"/>
                    <a:pt x="20" y="34"/>
                    <a:pt x="20" y="32"/>
                  </a:cubicBezTo>
                  <a:cubicBezTo>
                    <a:pt x="21" y="28"/>
                    <a:pt x="20" y="25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0"/>
                    <a:pt x="21" y="18"/>
                    <a:pt x="21" y="16"/>
                  </a:cubicBezTo>
                  <a:cubicBezTo>
                    <a:pt x="20" y="14"/>
                    <a:pt x="21" y="13"/>
                    <a:pt x="20" y="11"/>
                  </a:cubicBezTo>
                  <a:cubicBezTo>
                    <a:pt x="20" y="6"/>
                    <a:pt x="14" y="0"/>
                    <a:pt x="8" y="5"/>
                  </a:cubicBezTo>
                  <a:cubicBezTo>
                    <a:pt x="6" y="6"/>
                    <a:pt x="4" y="7"/>
                    <a:pt x="2" y="8"/>
                  </a:cubicBezTo>
                  <a:cubicBezTo>
                    <a:pt x="1" y="9"/>
                    <a:pt x="0" y="11"/>
                    <a:pt x="1" y="12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2649921" y="1410415"/>
              <a:ext cx="47105" cy="55257"/>
            </a:xfrm>
            <a:custGeom>
              <a:avLst/>
              <a:gdLst>
                <a:gd name="T0" fmla="*/ 3 w 22"/>
                <a:gd name="T1" fmla="*/ 6 h 26"/>
                <a:gd name="T2" fmla="*/ 1 w 22"/>
                <a:gd name="T3" fmla="*/ 8 h 26"/>
                <a:gd name="T4" fmla="*/ 2 w 22"/>
                <a:gd name="T5" fmla="*/ 22 h 26"/>
                <a:gd name="T6" fmla="*/ 7 w 22"/>
                <a:gd name="T7" fmla="*/ 26 h 26"/>
                <a:gd name="T8" fmla="*/ 21 w 22"/>
                <a:gd name="T9" fmla="*/ 22 h 26"/>
                <a:gd name="T10" fmla="*/ 21 w 22"/>
                <a:gd name="T11" fmla="*/ 18 h 26"/>
                <a:gd name="T12" fmla="*/ 20 w 22"/>
                <a:gd name="T13" fmla="*/ 17 h 26"/>
                <a:gd name="T14" fmla="*/ 19 w 22"/>
                <a:gd name="T15" fmla="*/ 14 h 26"/>
                <a:gd name="T16" fmla="*/ 19 w 22"/>
                <a:gd name="T17" fmla="*/ 9 h 26"/>
                <a:gd name="T18" fmla="*/ 20 w 22"/>
                <a:gd name="T19" fmla="*/ 2 h 26"/>
                <a:gd name="T20" fmla="*/ 13 w 22"/>
                <a:gd name="T21" fmla="*/ 1 h 26"/>
                <a:gd name="T22" fmla="*/ 9 w 22"/>
                <a:gd name="T23" fmla="*/ 3 h 26"/>
                <a:gd name="T24" fmla="*/ 9 w 22"/>
                <a:gd name="T25" fmla="*/ 3 h 26"/>
                <a:gd name="T26" fmla="*/ 9 w 22"/>
                <a:gd name="T27" fmla="*/ 3 h 26"/>
                <a:gd name="T28" fmla="*/ 9 w 22"/>
                <a:gd name="T29" fmla="*/ 3 h 26"/>
                <a:gd name="T30" fmla="*/ 3 w 22"/>
                <a:gd name="T3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3" y="6"/>
                  </a:moveTo>
                  <a:cubicBezTo>
                    <a:pt x="2" y="6"/>
                    <a:pt x="1" y="7"/>
                    <a:pt x="1" y="8"/>
                  </a:cubicBezTo>
                  <a:cubicBezTo>
                    <a:pt x="0" y="13"/>
                    <a:pt x="0" y="17"/>
                    <a:pt x="2" y="22"/>
                  </a:cubicBezTo>
                  <a:cubicBezTo>
                    <a:pt x="3" y="23"/>
                    <a:pt x="5" y="25"/>
                    <a:pt x="7" y="26"/>
                  </a:cubicBezTo>
                  <a:cubicBezTo>
                    <a:pt x="12" y="26"/>
                    <a:pt x="17" y="25"/>
                    <a:pt x="21" y="22"/>
                  </a:cubicBezTo>
                  <a:cubicBezTo>
                    <a:pt x="22" y="21"/>
                    <a:pt x="22" y="19"/>
                    <a:pt x="21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6"/>
                    <a:pt x="19" y="15"/>
                    <a:pt x="19" y="14"/>
                  </a:cubicBezTo>
                  <a:cubicBezTo>
                    <a:pt x="17" y="12"/>
                    <a:pt x="17" y="12"/>
                    <a:pt x="19" y="9"/>
                  </a:cubicBezTo>
                  <a:cubicBezTo>
                    <a:pt x="22" y="6"/>
                    <a:pt x="22" y="4"/>
                    <a:pt x="20" y="2"/>
                  </a:cubicBezTo>
                  <a:cubicBezTo>
                    <a:pt x="18" y="0"/>
                    <a:pt x="16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5" y="5"/>
                    <a:pt x="3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2381787" y="1457520"/>
              <a:ext cx="73375" cy="48916"/>
            </a:xfrm>
            <a:custGeom>
              <a:avLst/>
              <a:gdLst>
                <a:gd name="T0" fmla="*/ 5 w 34"/>
                <a:gd name="T1" fmla="*/ 20 h 23"/>
                <a:gd name="T2" fmla="*/ 17 w 34"/>
                <a:gd name="T3" fmla="*/ 23 h 23"/>
                <a:gd name="T4" fmla="*/ 21 w 34"/>
                <a:gd name="T5" fmla="*/ 18 h 23"/>
                <a:gd name="T6" fmla="*/ 19 w 34"/>
                <a:gd name="T7" fmla="*/ 17 h 23"/>
                <a:gd name="T8" fmla="*/ 20 w 34"/>
                <a:gd name="T9" fmla="*/ 10 h 23"/>
                <a:gd name="T10" fmla="*/ 27 w 34"/>
                <a:gd name="T11" fmla="*/ 8 h 23"/>
                <a:gd name="T12" fmla="*/ 34 w 34"/>
                <a:gd name="T13" fmla="*/ 9 h 23"/>
                <a:gd name="T14" fmla="*/ 34 w 34"/>
                <a:gd name="T15" fmla="*/ 6 h 23"/>
                <a:gd name="T16" fmla="*/ 21 w 34"/>
                <a:gd name="T17" fmla="*/ 0 h 23"/>
                <a:gd name="T18" fmla="*/ 14 w 34"/>
                <a:gd name="T19" fmla="*/ 1 h 23"/>
                <a:gd name="T20" fmla="*/ 1 w 34"/>
                <a:gd name="T21" fmla="*/ 13 h 23"/>
                <a:gd name="T22" fmla="*/ 5 w 34"/>
                <a:gd name="T2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3">
                  <a:moveTo>
                    <a:pt x="5" y="20"/>
                  </a:moveTo>
                  <a:cubicBezTo>
                    <a:pt x="9" y="21"/>
                    <a:pt x="13" y="22"/>
                    <a:pt x="17" y="23"/>
                  </a:cubicBezTo>
                  <a:cubicBezTo>
                    <a:pt x="21" y="23"/>
                    <a:pt x="20" y="20"/>
                    <a:pt x="21" y="18"/>
                  </a:cubicBezTo>
                  <a:cubicBezTo>
                    <a:pt x="20" y="18"/>
                    <a:pt x="20" y="17"/>
                    <a:pt x="19" y="17"/>
                  </a:cubicBezTo>
                  <a:cubicBezTo>
                    <a:pt x="18" y="14"/>
                    <a:pt x="18" y="11"/>
                    <a:pt x="20" y="10"/>
                  </a:cubicBezTo>
                  <a:cubicBezTo>
                    <a:pt x="22" y="8"/>
                    <a:pt x="24" y="7"/>
                    <a:pt x="27" y="8"/>
                  </a:cubicBezTo>
                  <a:cubicBezTo>
                    <a:pt x="29" y="10"/>
                    <a:pt x="32" y="10"/>
                    <a:pt x="34" y="9"/>
                  </a:cubicBezTo>
                  <a:cubicBezTo>
                    <a:pt x="34" y="8"/>
                    <a:pt x="34" y="7"/>
                    <a:pt x="34" y="6"/>
                  </a:cubicBezTo>
                  <a:cubicBezTo>
                    <a:pt x="30" y="3"/>
                    <a:pt x="26" y="1"/>
                    <a:pt x="21" y="0"/>
                  </a:cubicBezTo>
                  <a:cubicBezTo>
                    <a:pt x="19" y="0"/>
                    <a:pt x="16" y="0"/>
                    <a:pt x="14" y="1"/>
                  </a:cubicBezTo>
                  <a:cubicBezTo>
                    <a:pt x="9" y="4"/>
                    <a:pt x="5" y="8"/>
                    <a:pt x="1" y="13"/>
                  </a:cubicBezTo>
                  <a:cubicBezTo>
                    <a:pt x="0" y="15"/>
                    <a:pt x="1" y="19"/>
                    <a:pt x="5" y="2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2427080" y="1495566"/>
              <a:ext cx="0" cy="271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2593758" y="1463861"/>
              <a:ext cx="57975" cy="47105"/>
            </a:xfrm>
            <a:custGeom>
              <a:avLst/>
              <a:gdLst>
                <a:gd name="T0" fmla="*/ 2 w 27"/>
                <a:gd name="T1" fmla="*/ 7 h 22"/>
                <a:gd name="T2" fmla="*/ 1 w 27"/>
                <a:gd name="T3" fmla="*/ 10 h 22"/>
                <a:gd name="T4" fmla="*/ 5 w 27"/>
                <a:gd name="T5" fmla="*/ 20 h 22"/>
                <a:gd name="T6" fmla="*/ 11 w 27"/>
                <a:gd name="T7" fmla="*/ 21 h 22"/>
                <a:gd name="T8" fmla="*/ 17 w 27"/>
                <a:gd name="T9" fmla="*/ 18 h 22"/>
                <a:gd name="T10" fmla="*/ 22 w 27"/>
                <a:gd name="T11" fmla="*/ 13 h 22"/>
                <a:gd name="T12" fmla="*/ 25 w 27"/>
                <a:gd name="T13" fmla="*/ 9 h 22"/>
                <a:gd name="T14" fmla="*/ 24 w 27"/>
                <a:gd name="T15" fmla="*/ 3 h 22"/>
                <a:gd name="T16" fmla="*/ 18 w 27"/>
                <a:gd name="T17" fmla="*/ 0 h 22"/>
                <a:gd name="T18" fmla="*/ 15 w 27"/>
                <a:gd name="T19" fmla="*/ 0 h 22"/>
                <a:gd name="T20" fmla="*/ 2 w 27"/>
                <a:gd name="T2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2">
                  <a:moveTo>
                    <a:pt x="2" y="7"/>
                  </a:moveTo>
                  <a:cubicBezTo>
                    <a:pt x="1" y="7"/>
                    <a:pt x="1" y="9"/>
                    <a:pt x="1" y="10"/>
                  </a:cubicBezTo>
                  <a:cubicBezTo>
                    <a:pt x="0" y="14"/>
                    <a:pt x="2" y="17"/>
                    <a:pt x="5" y="20"/>
                  </a:cubicBezTo>
                  <a:cubicBezTo>
                    <a:pt x="6" y="21"/>
                    <a:pt x="9" y="22"/>
                    <a:pt x="11" y="21"/>
                  </a:cubicBezTo>
                  <a:cubicBezTo>
                    <a:pt x="13" y="20"/>
                    <a:pt x="15" y="18"/>
                    <a:pt x="17" y="18"/>
                  </a:cubicBezTo>
                  <a:cubicBezTo>
                    <a:pt x="20" y="18"/>
                    <a:pt x="21" y="16"/>
                    <a:pt x="22" y="13"/>
                  </a:cubicBezTo>
                  <a:cubicBezTo>
                    <a:pt x="23" y="12"/>
                    <a:pt x="25" y="10"/>
                    <a:pt x="25" y="9"/>
                  </a:cubicBezTo>
                  <a:cubicBezTo>
                    <a:pt x="27" y="6"/>
                    <a:pt x="26" y="4"/>
                    <a:pt x="24" y="3"/>
                  </a:cubicBezTo>
                  <a:cubicBezTo>
                    <a:pt x="22" y="2"/>
                    <a:pt x="20" y="1"/>
                    <a:pt x="18" y="0"/>
                  </a:cubicBezTo>
                  <a:cubicBezTo>
                    <a:pt x="17" y="0"/>
                    <a:pt x="15" y="0"/>
                    <a:pt x="15" y="0"/>
                  </a:cubicBezTo>
                  <a:cubicBezTo>
                    <a:pt x="11" y="4"/>
                    <a:pt x="7" y="6"/>
                    <a:pt x="2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5"/>
            <p:cNvSpPr>
              <a:spLocks/>
            </p:cNvSpPr>
            <p:nvPr/>
          </p:nvSpPr>
          <p:spPr bwMode="auto">
            <a:xfrm>
              <a:off x="2687967" y="1354252"/>
              <a:ext cx="42575" cy="57975"/>
            </a:xfrm>
            <a:custGeom>
              <a:avLst/>
              <a:gdLst>
                <a:gd name="T0" fmla="*/ 9 w 20"/>
                <a:gd name="T1" fmla="*/ 27 h 27"/>
                <a:gd name="T2" fmla="*/ 12 w 20"/>
                <a:gd name="T3" fmla="*/ 26 h 27"/>
                <a:gd name="T4" fmla="*/ 19 w 20"/>
                <a:gd name="T5" fmla="*/ 16 h 27"/>
                <a:gd name="T6" fmla="*/ 20 w 20"/>
                <a:gd name="T7" fmla="*/ 13 h 27"/>
                <a:gd name="T8" fmla="*/ 12 w 20"/>
                <a:gd name="T9" fmla="*/ 0 h 27"/>
                <a:gd name="T10" fmla="*/ 7 w 20"/>
                <a:gd name="T11" fmla="*/ 0 h 27"/>
                <a:gd name="T12" fmla="*/ 1 w 20"/>
                <a:gd name="T13" fmla="*/ 8 h 27"/>
                <a:gd name="T14" fmla="*/ 0 w 20"/>
                <a:gd name="T15" fmla="*/ 12 h 27"/>
                <a:gd name="T16" fmla="*/ 9 w 20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7">
                  <a:moveTo>
                    <a:pt x="9" y="27"/>
                  </a:moveTo>
                  <a:cubicBezTo>
                    <a:pt x="10" y="27"/>
                    <a:pt x="12" y="27"/>
                    <a:pt x="12" y="26"/>
                  </a:cubicBezTo>
                  <a:cubicBezTo>
                    <a:pt x="15" y="23"/>
                    <a:pt x="15" y="18"/>
                    <a:pt x="19" y="16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17" y="9"/>
                    <a:pt x="15" y="4"/>
                    <a:pt x="12" y="0"/>
                  </a:cubicBezTo>
                  <a:cubicBezTo>
                    <a:pt x="11" y="0"/>
                    <a:pt x="8" y="0"/>
                    <a:pt x="7" y="0"/>
                  </a:cubicBezTo>
                  <a:cubicBezTo>
                    <a:pt x="5" y="3"/>
                    <a:pt x="3" y="5"/>
                    <a:pt x="1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20"/>
                    <a:pt x="2" y="24"/>
                    <a:pt x="9" y="2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4987941" y="4888911"/>
              <a:ext cx="94209" cy="29893"/>
            </a:xfrm>
            <a:custGeom>
              <a:avLst/>
              <a:gdLst>
                <a:gd name="T0" fmla="*/ 1 w 44"/>
                <a:gd name="T1" fmla="*/ 10 h 14"/>
                <a:gd name="T2" fmla="*/ 11 w 44"/>
                <a:gd name="T3" fmla="*/ 13 h 14"/>
                <a:gd name="T4" fmla="*/ 17 w 44"/>
                <a:gd name="T5" fmla="*/ 14 h 14"/>
                <a:gd name="T6" fmla="*/ 43 w 44"/>
                <a:gd name="T7" fmla="*/ 9 h 14"/>
                <a:gd name="T8" fmla="*/ 43 w 44"/>
                <a:gd name="T9" fmla="*/ 7 h 14"/>
                <a:gd name="T10" fmla="*/ 27 w 44"/>
                <a:gd name="T11" fmla="*/ 1 h 14"/>
                <a:gd name="T12" fmla="*/ 25 w 44"/>
                <a:gd name="T13" fmla="*/ 3 h 14"/>
                <a:gd name="T14" fmla="*/ 24 w 44"/>
                <a:gd name="T15" fmla="*/ 5 h 14"/>
                <a:gd name="T16" fmla="*/ 6 w 44"/>
                <a:gd name="T17" fmla="*/ 4 h 14"/>
                <a:gd name="T18" fmla="*/ 1 w 44"/>
                <a:gd name="T19" fmla="*/ 6 h 14"/>
                <a:gd name="T20" fmla="*/ 1 w 44"/>
                <a:gd name="T2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4">
                  <a:moveTo>
                    <a:pt x="1" y="10"/>
                  </a:moveTo>
                  <a:cubicBezTo>
                    <a:pt x="5" y="11"/>
                    <a:pt x="8" y="12"/>
                    <a:pt x="11" y="13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26" y="13"/>
                    <a:pt x="34" y="12"/>
                    <a:pt x="43" y="9"/>
                  </a:cubicBezTo>
                  <a:cubicBezTo>
                    <a:pt x="44" y="9"/>
                    <a:pt x="44" y="8"/>
                    <a:pt x="43" y="7"/>
                  </a:cubicBezTo>
                  <a:cubicBezTo>
                    <a:pt x="39" y="2"/>
                    <a:pt x="34" y="0"/>
                    <a:pt x="27" y="1"/>
                  </a:cubicBezTo>
                  <a:cubicBezTo>
                    <a:pt x="27" y="1"/>
                    <a:pt x="26" y="2"/>
                    <a:pt x="25" y="3"/>
                  </a:cubicBezTo>
                  <a:cubicBezTo>
                    <a:pt x="25" y="4"/>
                    <a:pt x="24" y="4"/>
                    <a:pt x="24" y="5"/>
                  </a:cubicBezTo>
                  <a:cubicBezTo>
                    <a:pt x="18" y="2"/>
                    <a:pt x="12" y="6"/>
                    <a:pt x="6" y="4"/>
                  </a:cubicBezTo>
                  <a:cubicBezTo>
                    <a:pt x="4" y="3"/>
                    <a:pt x="2" y="4"/>
                    <a:pt x="1" y="6"/>
                  </a:cubicBezTo>
                  <a:cubicBezTo>
                    <a:pt x="0" y="8"/>
                    <a:pt x="0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5099362" y="4891629"/>
              <a:ext cx="96021" cy="23552"/>
            </a:xfrm>
            <a:custGeom>
              <a:avLst/>
              <a:gdLst>
                <a:gd name="T0" fmla="*/ 38 w 45"/>
                <a:gd name="T1" fmla="*/ 8 h 11"/>
                <a:gd name="T2" fmla="*/ 42 w 45"/>
                <a:gd name="T3" fmla="*/ 6 h 11"/>
                <a:gd name="T4" fmla="*/ 44 w 45"/>
                <a:gd name="T5" fmla="*/ 4 h 11"/>
                <a:gd name="T6" fmla="*/ 43 w 45"/>
                <a:gd name="T7" fmla="*/ 1 h 11"/>
                <a:gd name="T8" fmla="*/ 42 w 45"/>
                <a:gd name="T9" fmla="*/ 0 h 11"/>
                <a:gd name="T10" fmla="*/ 28 w 45"/>
                <a:gd name="T11" fmla="*/ 3 h 11"/>
                <a:gd name="T12" fmla="*/ 13 w 45"/>
                <a:gd name="T13" fmla="*/ 1 h 11"/>
                <a:gd name="T14" fmla="*/ 12 w 45"/>
                <a:gd name="T15" fmla="*/ 0 h 11"/>
                <a:gd name="T16" fmla="*/ 1 w 45"/>
                <a:gd name="T17" fmla="*/ 4 h 11"/>
                <a:gd name="T18" fmla="*/ 0 w 45"/>
                <a:gd name="T19" fmla="*/ 7 h 11"/>
                <a:gd name="T20" fmla="*/ 2 w 45"/>
                <a:gd name="T21" fmla="*/ 9 h 11"/>
                <a:gd name="T22" fmla="*/ 15 w 45"/>
                <a:gd name="T23" fmla="*/ 11 h 11"/>
                <a:gd name="T24" fmla="*/ 38 w 45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">
                  <a:moveTo>
                    <a:pt x="38" y="8"/>
                  </a:moveTo>
                  <a:cubicBezTo>
                    <a:pt x="39" y="8"/>
                    <a:pt x="41" y="7"/>
                    <a:pt x="42" y="6"/>
                  </a:cubicBezTo>
                  <a:cubicBezTo>
                    <a:pt x="43" y="5"/>
                    <a:pt x="43" y="4"/>
                    <a:pt x="44" y="4"/>
                  </a:cubicBezTo>
                  <a:cubicBezTo>
                    <a:pt x="45" y="2"/>
                    <a:pt x="44" y="2"/>
                    <a:pt x="43" y="1"/>
                  </a:cubicBezTo>
                  <a:cubicBezTo>
                    <a:pt x="43" y="1"/>
                    <a:pt x="42" y="0"/>
                    <a:pt x="42" y="0"/>
                  </a:cubicBezTo>
                  <a:cubicBezTo>
                    <a:pt x="37" y="1"/>
                    <a:pt x="33" y="4"/>
                    <a:pt x="28" y="3"/>
                  </a:cubicBezTo>
                  <a:cubicBezTo>
                    <a:pt x="23" y="2"/>
                    <a:pt x="18" y="1"/>
                    <a:pt x="13" y="1"/>
                  </a:cubicBezTo>
                  <a:cubicBezTo>
                    <a:pt x="13" y="1"/>
                    <a:pt x="12" y="1"/>
                    <a:pt x="12" y="0"/>
                  </a:cubicBezTo>
                  <a:cubicBezTo>
                    <a:pt x="8" y="0"/>
                    <a:pt x="4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6" y="10"/>
                    <a:pt x="11" y="11"/>
                    <a:pt x="15" y="11"/>
                  </a:cubicBezTo>
                  <a:cubicBezTo>
                    <a:pt x="23" y="10"/>
                    <a:pt x="30" y="9"/>
                    <a:pt x="38" y="8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1"/>
            <p:cNvSpPr>
              <a:spLocks/>
            </p:cNvSpPr>
            <p:nvPr/>
          </p:nvSpPr>
          <p:spPr bwMode="auto">
            <a:xfrm>
              <a:off x="3945299" y="1647750"/>
              <a:ext cx="42575" cy="38952"/>
            </a:xfrm>
            <a:custGeom>
              <a:avLst/>
              <a:gdLst>
                <a:gd name="T0" fmla="*/ 1 w 20"/>
                <a:gd name="T1" fmla="*/ 10 h 18"/>
                <a:gd name="T2" fmla="*/ 6 w 20"/>
                <a:gd name="T3" fmla="*/ 17 h 18"/>
                <a:gd name="T4" fmla="*/ 11 w 20"/>
                <a:gd name="T5" fmla="*/ 18 h 18"/>
                <a:gd name="T6" fmla="*/ 12 w 20"/>
                <a:gd name="T7" fmla="*/ 18 h 18"/>
                <a:gd name="T8" fmla="*/ 19 w 20"/>
                <a:gd name="T9" fmla="*/ 11 h 18"/>
                <a:gd name="T10" fmla="*/ 16 w 20"/>
                <a:gd name="T11" fmla="*/ 2 h 18"/>
                <a:gd name="T12" fmla="*/ 10 w 20"/>
                <a:gd name="T13" fmla="*/ 1 h 18"/>
                <a:gd name="T14" fmla="*/ 2 w 20"/>
                <a:gd name="T15" fmla="*/ 4 h 18"/>
                <a:gd name="T16" fmla="*/ 0 w 20"/>
                <a:gd name="T17" fmla="*/ 9 h 18"/>
                <a:gd name="T18" fmla="*/ 1 w 2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8">
                  <a:moveTo>
                    <a:pt x="1" y="10"/>
                  </a:moveTo>
                  <a:cubicBezTo>
                    <a:pt x="0" y="14"/>
                    <a:pt x="3" y="16"/>
                    <a:pt x="6" y="17"/>
                  </a:cubicBezTo>
                  <a:cubicBezTo>
                    <a:pt x="8" y="17"/>
                    <a:pt x="9" y="17"/>
                    <a:pt x="11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7" y="18"/>
                    <a:pt x="20" y="15"/>
                    <a:pt x="19" y="11"/>
                  </a:cubicBezTo>
                  <a:cubicBezTo>
                    <a:pt x="19" y="8"/>
                    <a:pt x="17" y="5"/>
                    <a:pt x="16" y="2"/>
                  </a:cubicBezTo>
                  <a:cubicBezTo>
                    <a:pt x="14" y="1"/>
                    <a:pt x="12" y="0"/>
                    <a:pt x="10" y="1"/>
                  </a:cubicBezTo>
                  <a:cubicBezTo>
                    <a:pt x="7" y="1"/>
                    <a:pt x="5" y="2"/>
                    <a:pt x="2" y="4"/>
                  </a:cubicBezTo>
                  <a:cubicBezTo>
                    <a:pt x="0" y="5"/>
                    <a:pt x="0" y="6"/>
                    <a:pt x="0" y="9"/>
                  </a:cubicBezTo>
                  <a:cubicBezTo>
                    <a:pt x="0" y="9"/>
                    <a:pt x="1" y="10"/>
                    <a:pt x="1" y="1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2"/>
            <p:cNvSpPr>
              <a:spLocks/>
            </p:cNvSpPr>
            <p:nvPr/>
          </p:nvSpPr>
          <p:spPr bwMode="auto">
            <a:xfrm>
              <a:off x="1816531" y="3377034"/>
              <a:ext cx="32611" cy="48916"/>
            </a:xfrm>
            <a:custGeom>
              <a:avLst/>
              <a:gdLst>
                <a:gd name="T0" fmla="*/ 11 w 15"/>
                <a:gd name="T1" fmla="*/ 21 h 23"/>
                <a:gd name="T2" fmla="*/ 13 w 15"/>
                <a:gd name="T3" fmla="*/ 17 h 23"/>
                <a:gd name="T4" fmla="*/ 15 w 15"/>
                <a:gd name="T5" fmla="*/ 9 h 23"/>
                <a:gd name="T6" fmla="*/ 14 w 15"/>
                <a:gd name="T7" fmla="*/ 5 h 23"/>
                <a:gd name="T8" fmla="*/ 14 w 15"/>
                <a:gd name="T9" fmla="*/ 3 h 23"/>
                <a:gd name="T10" fmla="*/ 9 w 15"/>
                <a:gd name="T11" fmla="*/ 0 h 23"/>
                <a:gd name="T12" fmla="*/ 4 w 15"/>
                <a:gd name="T13" fmla="*/ 3 h 23"/>
                <a:gd name="T14" fmla="*/ 1 w 15"/>
                <a:gd name="T15" fmla="*/ 10 h 23"/>
                <a:gd name="T16" fmla="*/ 5 w 15"/>
                <a:gd name="T17" fmla="*/ 21 h 23"/>
                <a:gd name="T18" fmla="*/ 11 w 15"/>
                <a:gd name="T1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3">
                  <a:moveTo>
                    <a:pt x="11" y="21"/>
                  </a:moveTo>
                  <a:cubicBezTo>
                    <a:pt x="12" y="20"/>
                    <a:pt x="13" y="18"/>
                    <a:pt x="13" y="17"/>
                  </a:cubicBezTo>
                  <a:cubicBezTo>
                    <a:pt x="14" y="14"/>
                    <a:pt x="14" y="11"/>
                    <a:pt x="15" y="9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1"/>
                    <a:pt x="12" y="0"/>
                    <a:pt x="9" y="0"/>
                  </a:cubicBezTo>
                  <a:cubicBezTo>
                    <a:pt x="7" y="1"/>
                    <a:pt x="5" y="2"/>
                    <a:pt x="4" y="3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" y="14"/>
                    <a:pt x="3" y="18"/>
                    <a:pt x="5" y="21"/>
                  </a:cubicBezTo>
                  <a:cubicBezTo>
                    <a:pt x="6" y="23"/>
                    <a:pt x="10" y="23"/>
                    <a:pt x="11" y="2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4"/>
            <p:cNvSpPr>
              <a:spLocks/>
            </p:cNvSpPr>
            <p:nvPr/>
          </p:nvSpPr>
          <p:spPr bwMode="auto">
            <a:xfrm>
              <a:off x="5075810" y="4923334"/>
              <a:ext cx="51634" cy="29893"/>
            </a:xfrm>
            <a:custGeom>
              <a:avLst/>
              <a:gdLst>
                <a:gd name="T0" fmla="*/ 1 w 24"/>
                <a:gd name="T1" fmla="*/ 6 h 14"/>
                <a:gd name="T2" fmla="*/ 15 w 24"/>
                <a:gd name="T3" fmla="*/ 13 h 14"/>
                <a:gd name="T4" fmla="*/ 20 w 24"/>
                <a:gd name="T5" fmla="*/ 13 h 14"/>
                <a:gd name="T6" fmla="*/ 23 w 24"/>
                <a:gd name="T7" fmla="*/ 9 h 14"/>
                <a:gd name="T8" fmla="*/ 21 w 24"/>
                <a:gd name="T9" fmla="*/ 6 h 14"/>
                <a:gd name="T10" fmla="*/ 5 w 24"/>
                <a:gd name="T11" fmla="*/ 0 h 14"/>
                <a:gd name="T12" fmla="*/ 1 w 24"/>
                <a:gd name="T13" fmla="*/ 1 h 14"/>
                <a:gd name="T14" fmla="*/ 0 w 24"/>
                <a:gd name="T15" fmla="*/ 4 h 14"/>
                <a:gd name="T16" fmla="*/ 1 w 2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" y="6"/>
                  </a:moveTo>
                  <a:cubicBezTo>
                    <a:pt x="6" y="8"/>
                    <a:pt x="10" y="11"/>
                    <a:pt x="15" y="13"/>
                  </a:cubicBezTo>
                  <a:cubicBezTo>
                    <a:pt x="17" y="14"/>
                    <a:pt x="19" y="13"/>
                    <a:pt x="20" y="13"/>
                  </a:cubicBezTo>
                  <a:cubicBezTo>
                    <a:pt x="22" y="13"/>
                    <a:pt x="24" y="10"/>
                    <a:pt x="23" y="9"/>
                  </a:cubicBezTo>
                  <a:cubicBezTo>
                    <a:pt x="22" y="8"/>
                    <a:pt x="21" y="7"/>
                    <a:pt x="21" y="6"/>
                  </a:cubicBezTo>
                  <a:cubicBezTo>
                    <a:pt x="17" y="2"/>
                    <a:pt x="12" y="0"/>
                    <a:pt x="5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6"/>
                    <a:pt x="1" y="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7"/>
            <p:cNvSpPr>
              <a:spLocks/>
            </p:cNvSpPr>
            <p:nvPr/>
          </p:nvSpPr>
          <p:spPr bwMode="auto">
            <a:xfrm>
              <a:off x="4540447" y="1482884"/>
              <a:ext cx="28082" cy="32611"/>
            </a:xfrm>
            <a:custGeom>
              <a:avLst/>
              <a:gdLst>
                <a:gd name="T0" fmla="*/ 7 w 13"/>
                <a:gd name="T1" fmla="*/ 0 h 15"/>
                <a:gd name="T2" fmla="*/ 2 w 13"/>
                <a:gd name="T3" fmla="*/ 1 h 15"/>
                <a:gd name="T4" fmla="*/ 1 w 13"/>
                <a:gd name="T5" fmla="*/ 5 h 15"/>
                <a:gd name="T6" fmla="*/ 8 w 13"/>
                <a:gd name="T7" fmla="*/ 14 h 15"/>
                <a:gd name="T8" fmla="*/ 12 w 13"/>
                <a:gd name="T9" fmla="*/ 13 h 15"/>
                <a:gd name="T10" fmla="*/ 13 w 13"/>
                <a:gd name="T11" fmla="*/ 9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1" y="9"/>
                    <a:pt x="4" y="12"/>
                    <a:pt x="8" y="14"/>
                  </a:cubicBezTo>
                  <a:cubicBezTo>
                    <a:pt x="9" y="15"/>
                    <a:pt x="11" y="14"/>
                    <a:pt x="12" y="13"/>
                  </a:cubicBezTo>
                  <a:cubicBezTo>
                    <a:pt x="13" y="11"/>
                    <a:pt x="13" y="10"/>
                    <a:pt x="13" y="9"/>
                  </a:cubicBezTo>
                  <a:cubicBezTo>
                    <a:pt x="13" y="4"/>
                    <a:pt x="10" y="2"/>
                    <a:pt x="7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8"/>
            <p:cNvSpPr>
              <a:spLocks/>
            </p:cNvSpPr>
            <p:nvPr/>
          </p:nvSpPr>
          <p:spPr bwMode="auto">
            <a:xfrm>
              <a:off x="1782109" y="1688514"/>
              <a:ext cx="28082" cy="38952"/>
            </a:xfrm>
            <a:custGeom>
              <a:avLst/>
              <a:gdLst>
                <a:gd name="T0" fmla="*/ 2 w 13"/>
                <a:gd name="T1" fmla="*/ 0 h 18"/>
                <a:gd name="T2" fmla="*/ 0 w 13"/>
                <a:gd name="T3" fmla="*/ 2 h 18"/>
                <a:gd name="T4" fmla="*/ 12 w 13"/>
                <a:gd name="T5" fmla="*/ 18 h 18"/>
                <a:gd name="T6" fmla="*/ 13 w 13"/>
                <a:gd name="T7" fmla="*/ 17 h 18"/>
                <a:gd name="T8" fmla="*/ 13 w 13"/>
                <a:gd name="T9" fmla="*/ 16 h 18"/>
                <a:gd name="T10" fmla="*/ 3 w 13"/>
                <a:gd name="T11" fmla="*/ 0 h 18"/>
                <a:gd name="T12" fmla="*/ 2 w 1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9"/>
                    <a:pt x="5" y="14"/>
                    <a:pt x="12" y="18"/>
                  </a:cubicBezTo>
                  <a:cubicBezTo>
                    <a:pt x="12" y="18"/>
                    <a:pt x="12" y="18"/>
                    <a:pt x="13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1" y="10"/>
                    <a:pt x="6" y="6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/>
            </p:cNvSpPr>
            <p:nvPr/>
          </p:nvSpPr>
          <p:spPr bwMode="auto">
            <a:xfrm>
              <a:off x="6180957" y="6362743"/>
              <a:ext cx="23552" cy="23552"/>
            </a:xfrm>
            <a:custGeom>
              <a:avLst/>
              <a:gdLst>
                <a:gd name="T0" fmla="*/ 5 w 11"/>
                <a:gd name="T1" fmla="*/ 1 h 11"/>
                <a:gd name="T2" fmla="*/ 0 w 11"/>
                <a:gd name="T3" fmla="*/ 10 h 11"/>
                <a:gd name="T4" fmla="*/ 1 w 11"/>
                <a:gd name="T5" fmla="*/ 11 h 11"/>
                <a:gd name="T6" fmla="*/ 8 w 11"/>
                <a:gd name="T7" fmla="*/ 10 h 11"/>
                <a:gd name="T8" fmla="*/ 9 w 11"/>
                <a:gd name="T9" fmla="*/ 2 h 11"/>
                <a:gd name="T10" fmla="*/ 5 w 11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5" y="1"/>
                  </a:moveTo>
                  <a:cubicBezTo>
                    <a:pt x="3" y="4"/>
                    <a:pt x="0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6" y="11"/>
                    <a:pt x="8" y="10"/>
                  </a:cubicBezTo>
                  <a:cubicBezTo>
                    <a:pt x="11" y="8"/>
                    <a:pt x="11" y="5"/>
                    <a:pt x="9" y="2"/>
                  </a:cubicBezTo>
                  <a:cubicBezTo>
                    <a:pt x="9" y="1"/>
                    <a:pt x="6" y="0"/>
                    <a:pt x="5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6"/>
            <p:cNvSpPr>
              <a:spLocks/>
            </p:cNvSpPr>
            <p:nvPr/>
          </p:nvSpPr>
          <p:spPr bwMode="auto">
            <a:xfrm>
              <a:off x="2546653" y="1470202"/>
              <a:ext cx="28082" cy="19023"/>
            </a:xfrm>
            <a:custGeom>
              <a:avLst/>
              <a:gdLst>
                <a:gd name="T0" fmla="*/ 10 w 13"/>
                <a:gd name="T1" fmla="*/ 1 h 9"/>
                <a:gd name="T2" fmla="*/ 5 w 13"/>
                <a:gd name="T3" fmla="*/ 0 h 9"/>
                <a:gd name="T4" fmla="*/ 2 w 13"/>
                <a:gd name="T5" fmla="*/ 1 h 9"/>
                <a:gd name="T6" fmla="*/ 0 w 13"/>
                <a:gd name="T7" fmla="*/ 4 h 9"/>
                <a:gd name="T8" fmla="*/ 2 w 13"/>
                <a:gd name="T9" fmla="*/ 6 h 9"/>
                <a:gd name="T10" fmla="*/ 13 w 13"/>
                <a:gd name="T11" fmla="*/ 9 h 9"/>
                <a:gd name="T12" fmla="*/ 13 w 13"/>
                <a:gd name="T13" fmla="*/ 5 h 9"/>
                <a:gd name="T14" fmla="*/ 10 w 13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1"/>
                  </a:moveTo>
                  <a:cubicBezTo>
                    <a:pt x="8" y="1"/>
                    <a:pt x="7" y="1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6" y="6"/>
                    <a:pt x="10" y="8"/>
                    <a:pt x="13" y="9"/>
                  </a:cubicBezTo>
                  <a:cubicBezTo>
                    <a:pt x="13" y="8"/>
                    <a:pt x="13" y="6"/>
                    <a:pt x="13" y="5"/>
                  </a:cubicBezTo>
                  <a:cubicBezTo>
                    <a:pt x="13" y="2"/>
                    <a:pt x="13" y="2"/>
                    <a:pt x="10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7"/>
            <p:cNvSpPr>
              <a:spLocks/>
            </p:cNvSpPr>
            <p:nvPr/>
          </p:nvSpPr>
          <p:spPr bwMode="auto">
            <a:xfrm>
              <a:off x="2574735" y="1489225"/>
              <a:ext cx="1812" cy="271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1"/>
            <p:cNvSpPr>
              <a:spLocks/>
            </p:cNvSpPr>
            <p:nvPr/>
          </p:nvSpPr>
          <p:spPr bwMode="auto">
            <a:xfrm>
              <a:off x="5612984" y="3149663"/>
              <a:ext cx="2718" cy="181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92"/>
            <p:cNvSpPr>
              <a:spLocks/>
            </p:cNvSpPr>
            <p:nvPr/>
          </p:nvSpPr>
          <p:spPr bwMode="auto">
            <a:xfrm>
              <a:off x="5612984" y="3119770"/>
              <a:ext cx="19929" cy="29893"/>
            </a:xfrm>
            <a:custGeom>
              <a:avLst/>
              <a:gdLst>
                <a:gd name="T0" fmla="*/ 8 w 9"/>
                <a:gd name="T1" fmla="*/ 1 h 14"/>
                <a:gd name="T2" fmla="*/ 5 w 9"/>
                <a:gd name="T3" fmla="*/ 0 h 14"/>
                <a:gd name="T4" fmla="*/ 3 w 9"/>
                <a:gd name="T5" fmla="*/ 3 h 14"/>
                <a:gd name="T6" fmla="*/ 1 w 9"/>
                <a:gd name="T7" fmla="*/ 14 h 14"/>
                <a:gd name="T8" fmla="*/ 9 w 9"/>
                <a:gd name="T9" fmla="*/ 2 h 14"/>
                <a:gd name="T10" fmla="*/ 8 w 9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8" y="1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4" y="2"/>
                    <a:pt x="3" y="3"/>
                  </a:cubicBezTo>
                  <a:cubicBezTo>
                    <a:pt x="1" y="6"/>
                    <a:pt x="0" y="10"/>
                    <a:pt x="1" y="14"/>
                  </a:cubicBezTo>
                  <a:cubicBezTo>
                    <a:pt x="6" y="10"/>
                    <a:pt x="8" y="6"/>
                    <a:pt x="9" y="2"/>
                  </a:cubicBezTo>
                  <a:cubicBezTo>
                    <a:pt x="9" y="2"/>
                    <a:pt x="9" y="1"/>
                    <a:pt x="8" y="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94"/>
            <p:cNvSpPr>
              <a:spLocks/>
            </p:cNvSpPr>
            <p:nvPr/>
          </p:nvSpPr>
          <p:spPr bwMode="auto">
            <a:xfrm>
              <a:off x="2544842" y="1498283"/>
              <a:ext cx="29893" cy="14494"/>
            </a:xfrm>
            <a:custGeom>
              <a:avLst/>
              <a:gdLst>
                <a:gd name="T0" fmla="*/ 5 w 14"/>
                <a:gd name="T1" fmla="*/ 7 h 7"/>
                <a:gd name="T2" fmla="*/ 14 w 14"/>
                <a:gd name="T3" fmla="*/ 0 h 7"/>
                <a:gd name="T4" fmla="*/ 4 w 14"/>
                <a:gd name="T5" fmla="*/ 0 h 7"/>
                <a:gd name="T6" fmla="*/ 0 w 14"/>
                <a:gd name="T7" fmla="*/ 4 h 7"/>
                <a:gd name="T8" fmla="*/ 2 w 14"/>
                <a:gd name="T9" fmla="*/ 7 h 7"/>
                <a:gd name="T10" fmla="*/ 5 w 1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5" y="7"/>
                  </a:moveTo>
                  <a:cubicBezTo>
                    <a:pt x="8" y="5"/>
                    <a:pt x="11" y="2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2" y="7"/>
                    <a:pt x="4" y="7"/>
                    <a:pt x="5" y="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5"/>
            <p:cNvSpPr>
              <a:spLocks/>
            </p:cNvSpPr>
            <p:nvPr/>
          </p:nvSpPr>
          <p:spPr bwMode="auto">
            <a:xfrm>
              <a:off x="1414330" y="2832613"/>
              <a:ext cx="0" cy="181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6"/>
            <p:cNvSpPr>
              <a:spLocks/>
            </p:cNvSpPr>
            <p:nvPr/>
          </p:nvSpPr>
          <p:spPr bwMode="auto">
            <a:xfrm>
              <a:off x="1414330" y="2809060"/>
              <a:ext cx="19023" cy="23552"/>
            </a:xfrm>
            <a:custGeom>
              <a:avLst/>
              <a:gdLst>
                <a:gd name="T0" fmla="*/ 9 w 9"/>
                <a:gd name="T1" fmla="*/ 3 h 11"/>
                <a:gd name="T2" fmla="*/ 8 w 9"/>
                <a:gd name="T3" fmla="*/ 1 h 11"/>
                <a:gd name="T4" fmla="*/ 6 w 9"/>
                <a:gd name="T5" fmla="*/ 0 h 11"/>
                <a:gd name="T6" fmla="*/ 1 w 9"/>
                <a:gd name="T7" fmla="*/ 6 h 11"/>
                <a:gd name="T8" fmla="*/ 0 w 9"/>
                <a:gd name="T9" fmla="*/ 11 h 11"/>
                <a:gd name="T10" fmla="*/ 3 w 9"/>
                <a:gd name="T11" fmla="*/ 10 h 11"/>
                <a:gd name="T12" fmla="*/ 9 w 9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9" y="3"/>
                  </a:moveTo>
                  <a:cubicBezTo>
                    <a:pt x="9" y="2"/>
                    <a:pt x="9" y="1"/>
                    <a:pt x="8" y="1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1"/>
                    <a:pt x="1" y="3"/>
                    <a:pt x="1" y="6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6" y="9"/>
                    <a:pt x="8" y="6"/>
                    <a:pt x="9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3"/>
            <p:cNvSpPr>
              <a:spLocks/>
            </p:cNvSpPr>
            <p:nvPr/>
          </p:nvSpPr>
          <p:spPr bwMode="auto">
            <a:xfrm>
              <a:off x="5427283" y="4656106"/>
              <a:ext cx="19023" cy="12682"/>
            </a:xfrm>
            <a:custGeom>
              <a:avLst/>
              <a:gdLst>
                <a:gd name="T0" fmla="*/ 1 w 9"/>
                <a:gd name="T1" fmla="*/ 3 h 6"/>
                <a:gd name="T2" fmla="*/ 0 w 9"/>
                <a:gd name="T3" fmla="*/ 4 h 6"/>
                <a:gd name="T4" fmla="*/ 2 w 9"/>
                <a:gd name="T5" fmla="*/ 6 h 6"/>
                <a:gd name="T6" fmla="*/ 8 w 9"/>
                <a:gd name="T7" fmla="*/ 5 h 6"/>
                <a:gd name="T8" fmla="*/ 9 w 9"/>
                <a:gd name="T9" fmla="*/ 4 h 6"/>
                <a:gd name="T10" fmla="*/ 9 w 9"/>
                <a:gd name="T11" fmla="*/ 3 h 6"/>
                <a:gd name="T12" fmla="*/ 1 w 9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6" y="0"/>
                    <a:pt x="3" y="0"/>
                    <a:pt x="1" y="3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4386452" y="4493051"/>
              <a:ext cx="340603" cy="329732"/>
            </a:xfrm>
            <a:custGeom>
              <a:avLst/>
              <a:gdLst>
                <a:gd name="T0" fmla="*/ 151 w 159"/>
                <a:gd name="T1" fmla="*/ 117 h 154"/>
                <a:gd name="T2" fmla="*/ 150 w 159"/>
                <a:gd name="T3" fmla="*/ 117 h 154"/>
                <a:gd name="T4" fmla="*/ 146 w 159"/>
                <a:gd name="T5" fmla="*/ 114 h 154"/>
                <a:gd name="T6" fmla="*/ 146 w 159"/>
                <a:gd name="T7" fmla="*/ 113 h 154"/>
                <a:gd name="T8" fmla="*/ 145 w 159"/>
                <a:gd name="T9" fmla="*/ 111 h 154"/>
                <a:gd name="T10" fmla="*/ 146 w 159"/>
                <a:gd name="T11" fmla="*/ 111 h 154"/>
                <a:gd name="T12" fmla="*/ 146 w 159"/>
                <a:gd name="T13" fmla="*/ 113 h 154"/>
                <a:gd name="T14" fmla="*/ 147 w 159"/>
                <a:gd name="T15" fmla="*/ 113 h 154"/>
                <a:gd name="T16" fmla="*/ 151 w 159"/>
                <a:gd name="T17" fmla="*/ 117 h 154"/>
                <a:gd name="T18" fmla="*/ 151 w 159"/>
                <a:gd name="T19" fmla="*/ 117 h 154"/>
                <a:gd name="T20" fmla="*/ 155 w 159"/>
                <a:gd name="T21" fmla="*/ 118 h 154"/>
                <a:gd name="T22" fmla="*/ 157 w 159"/>
                <a:gd name="T23" fmla="*/ 118 h 154"/>
                <a:gd name="T24" fmla="*/ 159 w 159"/>
                <a:gd name="T25" fmla="*/ 114 h 154"/>
                <a:gd name="T26" fmla="*/ 149 w 159"/>
                <a:gd name="T27" fmla="*/ 100 h 154"/>
                <a:gd name="T28" fmla="*/ 146 w 159"/>
                <a:gd name="T29" fmla="*/ 99 h 154"/>
                <a:gd name="T30" fmla="*/ 140 w 159"/>
                <a:gd name="T31" fmla="*/ 102 h 154"/>
                <a:gd name="T32" fmla="*/ 139 w 159"/>
                <a:gd name="T33" fmla="*/ 105 h 154"/>
                <a:gd name="T34" fmla="*/ 133 w 159"/>
                <a:gd name="T35" fmla="*/ 104 h 154"/>
                <a:gd name="T36" fmla="*/ 130 w 159"/>
                <a:gd name="T37" fmla="*/ 96 h 154"/>
                <a:gd name="T38" fmla="*/ 125 w 159"/>
                <a:gd name="T39" fmla="*/ 92 h 154"/>
                <a:gd name="T40" fmla="*/ 119 w 159"/>
                <a:gd name="T41" fmla="*/ 90 h 154"/>
                <a:gd name="T42" fmla="*/ 117 w 159"/>
                <a:gd name="T43" fmla="*/ 88 h 154"/>
                <a:gd name="T44" fmla="*/ 118 w 159"/>
                <a:gd name="T45" fmla="*/ 79 h 154"/>
                <a:gd name="T46" fmla="*/ 118 w 159"/>
                <a:gd name="T47" fmla="*/ 75 h 154"/>
                <a:gd name="T48" fmla="*/ 109 w 159"/>
                <a:gd name="T49" fmla="*/ 64 h 154"/>
                <a:gd name="T50" fmla="*/ 106 w 159"/>
                <a:gd name="T51" fmla="*/ 61 h 154"/>
                <a:gd name="T52" fmla="*/ 97 w 159"/>
                <a:gd name="T53" fmla="*/ 57 h 154"/>
                <a:gd name="T54" fmla="*/ 93 w 159"/>
                <a:gd name="T55" fmla="*/ 55 h 154"/>
                <a:gd name="T56" fmla="*/ 84 w 159"/>
                <a:gd name="T57" fmla="*/ 48 h 154"/>
                <a:gd name="T58" fmla="*/ 73 w 159"/>
                <a:gd name="T59" fmla="*/ 41 h 154"/>
                <a:gd name="T60" fmla="*/ 67 w 159"/>
                <a:gd name="T61" fmla="*/ 37 h 154"/>
                <a:gd name="T62" fmla="*/ 59 w 159"/>
                <a:gd name="T63" fmla="*/ 29 h 154"/>
                <a:gd name="T64" fmla="*/ 36 w 159"/>
                <a:gd name="T65" fmla="*/ 9 h 154"/>
                <a:gd name="T66" fmla="*/ 27 w 159"/>
                <a:gd name="T67" fmla="*/ 5 h 154"/>
                <a:gd name="T68" fmla="*/ 7 w 159"/>
                <a:gd name="T69" fmla="*/ 0 h 154"/>
                <a:gd name="T70" fmla="*/ 2 w 159"/>
                <a:gd name="T71" fmla="*/ 1 h 154"/>
                <a:gd name="T72" fmla="*/ 0 w 159"/>
                <a:gd name="T73" fmla="*/ 7 h 154"/>
                <a:gd name="T74" fmla="*/ 4 w 159"/>
                <a:gd name="T75" fmla="*/ 14 h 154"/>
                <a:gd name="T76" fmla="*/ 19 w 159"/>
                <a:gd name="T77" fmla="*/ 26 h 154"/>
                <a:gd name="T78" fmla="*/ 28 w 159"/>
                <a:gd name="T79" fmla="*/ 33 h 154"/>
                <a:gd name="T80" fmla="*/ 34 w 159"/>
                <a:gd name="T81" fmla="*/ 40 h 154"/>
                <a:gd name="T82" fmla="*/ 46 w 159"/>
                <a:gd name="T83" fmla="*/ 54 h 154"/>
                <a:gd name="T84" fmla="*/ 50 w 159"/>
                <a:gd name="T85" fmla="*/ 59 h 154"/>
                <a:gd name="T86" fmla="*/ 54 w 159"/>
                <a:gd name="T87" fmla="*/ 70 h 154"/>
                <a:gd name="T88" fmla="*/ 58 w 159"/>
                <a:gd name="T89" fmla="*/ 75 h 154"/>
                <a:gd name="T90" fmla="*/ 71 w 159"/>
                <a:gd name="T91" fmla="*/ 94 h 154"/>
                <a:gd name="T92" fmla="*/ 75 w 159"/>
                <a:gd name="T93" fmla="*/ 104 h 154"/>
                <a:gd name="T94" fmla="*/ 81 w 159"/>
                <a:gd name="T95" fmla="*/ 114 h 154"/>
                <a:gd name="T96" fmla="*/ 95 w 159"/>
                <a:gd name="T97" fmla="*/ 128 h 154"/>
                <a:gd name="T98" fmla="*/ 111 w 159"/>
                <a:gd name="T99" fmla="*/ 142 h 154"/>
                <a:gd name="T100" fmla="*/ 124 w 159"/>
                <a:gd name="T101" fmla="*/ 152 h 154"/>
                <a:gd name="T102" fmla="*/ 129 w 159"/>
                <a:gd name="T103" fmla="*/ 154 h 154"/>
                <a:gd name="T104" fmla="*/ 147 w 159"/>
                <a:gd name="T105" fmla="*/ 154 h 154"/>
                <a:gd name="T106" fmla="*/ 147 w 159"/>
                <a:gd name="T107" fmla="*/ 136 h 154"/>
                <a:gd name="T108" fmla="*/ 151 w 159"/>
                <a:gd name="T109" fmla="*/ 11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154">
                  <a:moveTo>
                    <a:pt x="151" y="117"/>
                  </a:moveTo>
                  <a:cubicBezTo>
                    <a:pt x="151" y="117"/>
                    <a:pt x="150" y="117"/>
                    <a:pt x="150" y="117"/>
                  </a:cubicBezTo>
                  <a:cubicBezTo>
                    <a:pt x="149" y="116"/>
                    <a:pt x="148" y="115"/>
                    <a:pt x="146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6" y="112"/>
                    <a:pt x="145" y="112"/>
                    <a:pt x="145" y="111"/>
                  </a:cubicBezTo>
                  <a:cubicBezTo>
                    <a:pt x="145" y="111"/>
                    <a:pt x="146" y="111"/>
                    <a:pt x="146" y="111"/>
                  </a:cubicBezTo>
                  <a:cubicBezTo>
                    <a:pt x="146" y="111"/>
                    <a:pt x="146" y="112"/>
                    <a:pt x="146" y="113"/>
                  </a:cubicBezTo>
                  <a:cubicBezTo>
                    <a:pt x="146" y="113"/>
                    <a:pt x="147" y="113"/>
                    <a:pt x="147" y="113"/>
                  </a:cubicBezTo>
                  <a:cubicBezTo>
                    <a:pt x="148" y="114"/>
                    <a:pt x="149" y="116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4" y="118"/>
                    <a:pt x="155" y="118"/>
                  </a:cubicBezTo>
                  <a:cubicBezTo>
                    <a:pt x="156" y="118"/>
                    <a:pt x="156" y="118"/>
                    <a:pt x="157" y="118"/>
                  </a:cubicBezTo>
                  <a:cubicBezTo>
                    <a:pt x="158" y="118"/>
                    <a:pt x="159" y="115"/>
                    <a:pt x="159" y="114"/>
                  </a:cubicBezTo>
                  <a:cubicBezTo>
                    <a:pt x="155" y="109"/>
                    <a:pt x="152" y="105"/>
                    <a:pt x="149" y="100"/>
                  </a:cubicBezTo>
                  <a:cubicBezTo>
                    <a:pt x="148" y="99"/>
                    <a:pt x="147" y="99"/>
                    <a:pt x="146" y="99"/>
                  </a:cubicBezTo>
                  <a:cubicBezTo>
                    <a:pt x="144" y="100"/>
                    <a:pt x="142" y="100"/>
                    <a:pt x="140" y="102"/>
                  </a:cubicBezTo>
                  <a:cubicBezTo>
                    <a:pt x="140" y="103"/>
                    <a:pt x="139" y="104"/>
                    <a:pt x="139" y="105"/>
                  </a:cubicBezTo>
                  <a:cubicBezTo>
                    <a:pt x="137" y="107"/>
                    <a:pt x="134" y="106"/>
                    <a:pt x="133" y="104"/>
                  </a:cubicBezTo>
                  <a:cubicBezTo>
                    <a:pt x="132" y="101"/>
                    <a:pt x="131" y="99"/>
                    <a:pt x="130" y="96"/>
                  </a:cubicBezTo>
                  <a:cubicBezTo>
                    <a:pt x="129" y="94"/>
                    <a:pt x="127" y="92"/>
                    <a:pt x="125" y="92"/>
                  </a:cubicBezTo>
                  <a:cubicBezTo>
                    <a:pt x="123" y="91"/>
                    <a:pt x="121" y="91"/>
                    <a:pt x="119" y="90"/>
                  </a:cubicBezTo>
                  <a:cubicBezTo>
                    <a:pt x="118" y="90"/>
                    <a:pt x="117" y="88"/>
                    <a:pt x="117" y="88"/>
                  </a:cubicBezTo>
                  <a:cubicBezTo>
                    <a:pt x="119" y="85"/>
                    <a:pt x="116" y="82"/>
                    <a:pt x="118" y="79"/>
                  </a:cubicBezTo>
                  <a:cubicBezTo>
                    <a:pt x="119" y="78"/>
                    <a:pt x="119" y="76"/>
                    <a:pt x="118" y="75"/>
                  </a:cubicBezTo>
                  <a:cubicBezTo>
                    <a:pt x="116" y="71"/>
                    <a:pt x="110" y="69"/>
                    <a:pt x="109" y="64"/>
                  </a:cubicBezTo>
                  <a:cubicBezTo>
                    <a:pt x="109" y="63"/>
                    <a:pt x="107" y="62"/>
                    <a:pt x="106" y="61"/>
                  </a:cubicBezTo>
                  <a:cubicBezTo>
                    <a:pt x="103" y="60"/>
                    <a:pt x="100" y="58"/>
                    <a:pt x="97" y="57"/>
                  </a:cubicBezTo>
                  <a:cubicBezTo>
                    <a:pt x="95" y="56"/>
                    <a:pt x="93" y="56"/>
                    <a:pt x="93" y="55"/>
                  </a:cubicBezTo>
                  <a:cubicBezTo>
                    <a:pt x="91" y="51"/>
                    <a:pt x="87" y="50"/>
                    <a:pt x="84" y="48"/>
                  </a:cubicBezTo>
                  <a:cubicBezTo>
                    <a:pt x="81" y="45"/>
                    <a:pt x="77" y="43"/>
                    <a:pt x="73" y="41"/>
                  </a:cubicBezTo>
                  <a:cubicBezTo>
                    <a:pt x="70" y="41"/>
                    <a:pt x="68" y="39"/>
                    <a:pt x="67" y="37"/>
                  </a:cubicBezTo>
                  <a:cubicBezTo>
                    <a:pt x="65" y="33"/>
                    <a:pt x="62" y="31"/>
                    <a:pt x="59" y="29"/>
                  </a:cubicBezTo>
                  <a:cubicBezTo>
                    <a:pt x="49" y="24"/>
                    <a:pt x="41" y="18"/>
                    <a:pt x="36" y="9"/>
                  </a:cubicBezTo>
                  <a:cubicBezTo>
                    <a:pt x="34" y="7"/>
                    <a:pt x="31" y="5"/>
                    <a:pt x="27" y="5"/>
                  </a:cubicBezTo>
                  <a:cubicBezTo>
                    <a:pt x="20" y="4"/>
                    <a:pt x="13" y="3"/>
                    <a:pt x="7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1" y="9"/>
                    <a:pt x="2" y="12"/>
                    <a:pt x="4" y="14"/>
                  </a:cubicBezTo>
                  <a:cubicBezTo>
                    <a:pt x="8" y="18"/>
                    <a:pt x="13" y="23"/>
                    <a:pt x="19" y="26"/>
                  </a:cubicBezTo>
                  <a:cubicBezTo>
                    <a:pt x="23" y="27"/>
                    <a:pt x="25" y="30"/>
                    <a:pt x="28" y="33"/>
                  </a:cubicBezTo>
                  <a:cubicBezTo>
                    <a:pt x="29" y="35"/>
                    <a:pt x="32" y="37"/>
                    <a:pt x="34" y="40"/>
                  </a:cubicBezTo>
                  <a:cubicBezTo>
                    <a:pt x="37" y="46"/>
                    <a:pt x="41" y="50"/>
                    <a:pt x="46" y="54"/>
                  </a:cubicBezTo>
                  <a:cubicBezTo>
                    <a:pt x="48" y="56"/>
                    <a:pt x="49" y="58"/>
                    <a:pt x="50" y="59"/>
                  </a:cubicBezTo>
                  <a:cubicBezTo>
                    <a:pt x="51" y="63"/>
                    <a:pt x="53" y="66"/>
                    <a:pt x="54" y="70"/>
                  </a:cubicBezTo>
                  <a:cubicBezTo>
                    <a:pt x="55" y="71"/>
                    <a:pt x="56" y="73"/>
                    <a:pt x="58" y="75"/>
                  </a:cubicBezTo>
                  <a:cubicBezTo>
                    <a:pt x="64" y="80"/>
                    <a:pt x="68" y="86"/>
                    <a:pt x="71" y="94"/>
                  </a:cubicBezTo>
                  <a:cubicBezTo>
                    <a:pt x="72" y="98"/>
                    <a:pt x="74" y="101"/>
                    <a:pt x="75" y="104"/>
                  </a:cubicBezTo>
                  <a:cubicBezTo>
                    <a:pt x="76" y="108"/>
                    <a:pt x="78" y="111"/>
                    <a:pt x="81" y="114"/>
                  </a:cubicBezTo>
                  <a:cubicBezTo>
                    <a:pt x="85" y="119"/>
                    <a:pt x="91" y="123"/>
                    <a:pt x="95" y="128"/>
                  </a:cubicBezTo>
                  <a:cubicBezTo>
                    <a:pt x="100" y="133"/>
                    <a:pt x="105" y="138"/>
                    <a:pt x="111" y="142"/>
                  </a:cubicBezTo>
                  <a:cubicBezTo>
                    <a:pt x="115" y="145"/>
                    <a:pt x="120" y="148"/>
                    <a:pt x="124" y="152"/>
                  </a:cubicBezTo>
                  <a:cubicBezTo>
                    <a:pt x="125" y="154"/>
                    <a:pt x="127" y="154"/>
                    <a:pt x="129" y="154"/>
                  </a:cubicBezTo>
                  <a:cubicBezTo>
                    <a:pt x="135" y="154"/>
                    <a:pt x="141" y="153"/>
                    <a:pt x="147" y="154"/>
                  </a:cubicBezTo>
                  <a:cubicBezTo>
                    <a:pt x="147" y="148"/>
                    <a:pt x="148" y="142"/>
                    <a:pt x="147" y="136"/>
                  </a:cubicBezTo>
                  <a:cubicBezTo>
                    <a:pt x="147" y="130"/>
                    <a:pt x="150" y="124"/>
                    <a:pt x="151" y="117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8"/>
            <p:cNvSpPr>
              <a:spLocks/>
            </p:cNvSpPr>
            <p:nvPr/>
          </p:nvSpPr>
          <p:spPr bwMode="auto">
            <a:xfrm>
              <a:off x="4854780" y="4973156"/>
              <a:ext cx="1175804" cy="982856"/>
            </a:xfrm>
            <a:custGeom>
              <a:avLst/>
              <a:gdLst>
                <a:gd name="T0" fmla="*/ 527 w 549"/>
                <a:gd name="T1" fmla="*/ 195 h 459"/>
                <a:gd name="T2" fmla="*/ 505 w 549"/>
                <a:gd name="T3" fmla="*/ 164 h 459"/>
                <a:gd name="T4" fmla="*/ 472 w 549"/>
                <a:gd name="T5" fmla="*/ 120 h 459"/>
                <a:gd name="T6" fmla="*/ 459 w 549"/>
                <a:gd name="T7" fmla="*/ 73 h 459"/>
                <a:gd name="T8" fmla="*/ 439 w 549"/>
                <a:gd name="T9" fmla="*/ 44 h 459"/>
                <a:gd name="T10" fmla="*/ 424 w 549"/>
                <a:gd name="T11" fmla="*/ 1 h 459"/>
                <a:gd name="T12" fmla="*/ 411 w 549"/>
                <a:gd name="T13" fmla="*/ 30 h 459"/>
                <a:gd name="T14" fmla="*/ 396 w 549"/>
                <a:gd name="T15" fmla="*/ 91 h 459"/>
                <a:gd name="T16" fmla="*/ 368 w 549"/>
                <a:gd name="T17" fmla="*/ 84 h 459"/>
                <a:gd name="T18" fmla="*/ 329 w 549"/>
                <a:gd name="T19" fmla="*/ 59 h 459"/>
                <a:gd name="T20" fmla="*/ 340 w 549"/>
                <a:gd name="T21" fmla="*/ 32 h 459"/>
                <a:gd name="T22" fmla="*/ 330 w 549"/>
                <a:gd name="T23" fmla="*/ 15 h 459"/>
                <a:gd name="T24" fmla="*/ 284 w 549"/>
                <a:gd name="T25" fmla="*/ 4 h 459"/>
                <a:gd name="T26" fmla="*/ 285 w 549"/>
                <a:gd name="T27" fmla="*/ 10 h 459"/>
                <a:gd name="T28" fmla="*/ 254 w 549"/>
                <a:gd name="T29" fmla="*/ 27 h 459"/>
                <a:gd name="T30" fmla="*/ 227 w 549"/>
                <a:gd name="T31" fmla="*/ 54 h 459"/>
                <a:gd name="T32" fmla="*/ 195 w 549"/>
                <a:gd name="T33" fmla="*/ 45 h 459"/>
                <a:gd name="T34" fmla="*/ 170 w 549"/>
                <a:gd name="T35" fmla="*/ 70 h 459"/>
                <a:gd name="T36" fmla="*/ 157 w 549"/>
                <a:gd name="T37" fmla="*/ 80 h 459"/>
                <a:gd name="T38" fmla="*/ 151 w 549"/>
                <a:gd name="T39" fmla="*/ 80 h 459"/>
                <a:gd name="T40" fmla="*/ 128 w 549"/>
                <a:gd name="T41" fmla="*/ 109 h 459"/>
                <a:gd name="T42" fmla="*/ 70 w 549"/>
                <a:gd name="T43" fmla="*/ 135 h 459"/>
                <a:gd name="T44" fmla="*/ 23 w 549"/>
                <a:gd name="T45" fmla="*/ 155 h 459"/>
                <a:gd name="T46" fmla="*/ 13 w 549"/>
                <a:gd name="T47" fmla="*/ 168 h 459"/>
                <a:gd name="T48" fmla="*/ 11 w 549"/>
                <a:gd name="T49" fmla="*/ 213 h 459"/>
                <a:gd name="T50" fmla="*/ 4 w 549"/>
                <a:gd name="T51" fmla="*/ 225 h 459"/>
                <a:gd name="T52" fmla="*/ 7 w 549"/>
                <a:gd name="T53" fmla="*/ 240 h 459"/>
                <a:gd name="T54" fmla="*/ 16 w 549"/>
                <a:gd name="T55" fmla="*/ 308 h 459"/>
                <a:gd name="T56" fmla="*/ 10 w 549"/>
                <a:gd name="T57" fmla="*/ 354 h 459"/>
                <a:gd name="T58" fmla="*/ 65 w 549"/>
                <a:gd name="T59" fmla="*/ 347 h 459"/>
                <a:gd name="T60" fmla="*/ 119 w 549"/>
                <a:gd name="T61" fmla="*/ 341 h 459"/>
                <a:gd name="T62" fmla="*/ 188 w 549"/>
                <a:gd name="T63" fmla="*/ 315 h 459"/>
                <a:gd name="T64" fmla="*/ 245 w 549"/>
                <a:gd name="T65" fmla="*/ 320 h 459"/>
                <a:gd name="T66" fmla="*/ 271 w 549"/>
                <a:gd name="T67" fmla="*/ 349 h 459"/>
                <a:gd name="T68" fmla="*/ 276 w 549"/>
                <a:gd name="T69" fmla="*/ 369 h 459"/>
                <a:gd name="T70" fmla="*/ 308 w 549"/>
                <a:gd name="T71" fmla="*/ 341 h 459"/>
                <a:gd name="T72" fmla="*/ 302 w 549"/>
                <a:gd name="T73" fmla="*/ 361 h 459"/>
                <a:gd name="T74" fmla="*/ 297 w 549"/>
                <a:gd name="T75" fmla="*/ 377 h 459"/>
                <a:gd name="T76" fmla="*/ 312 w 549"/>
                <a:gd name="T77" fmla="*/ 369 h 459"/>
                <a:gd name="T78" fmla="*/ 318 w 549"/>
                <a:gd name="T79" fmla="*/ 385 h 459"/>
                <a:gd name="T80" fmla="*/ 318 w 549"/>
                <a:gd name="T81" fmla="*/ 387 h 459"/>
                <a:gd name="T82" fmla="*/ 341 w 549"/>
                <a:gd name="T83" fmla="*/ 439 h 459"/>
                <a:gd name="T84" fmla="*/ 383 w 549"/>
                <a:gd name="T85" fmla="*/ 438 h 459"/>
                <a:gd name="T86" fmla="*/ 395 w 549"/>
                <a:gd name="T87" fmla="*/ 458 h 459"/>
                <a:gd name="T88" fmla="*/ 446 w 549"/>
                <a:gd name="T89" fmla="*/ 439 h 459"/>
                <a:gd name="T90" fmla="*/ 482 w 549"/>
                <a:gd name="T91" fmla="*/ 378 h 459"/>
                <a:gd name="T92" fmla="*/ 525 w 549"/>
                <a:gd name="T93" fmla="*/ 320 h 459"/>
                <a:gd name="T94" fmla="*/ 542 w 549"/>
                <a:gd name="T95" fmla="*/ 255 h 459"/>
                <a:gd name="T96" fmla="*/ 549 w 549"/>
                <a:gd name="T97" fmla="*/ 212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9" h="459">
                  <a:moveTo>
                    <a:pt x="546" y="211"/>
                  </a:moveTo>
                  <a:cubicBezTo>
                    <a:pt x="541" y="215"/>
                    <a:pt x="541" y="215"/>
                    <a:pt x="538" y="210"/>
                  </a:cubicBezTo>
                  <a:cubicBezTo>
                    <a:pt x="538" y="209"/>
                    <a:pt x="537" y="209"/>
                    <a:pt x="536" y="208"/>
                  </a:cubicBezTo>
                  <a:cubicBezTo>
                    <a:pt x="534" y="203"/>
                    <a:pt x="533" y="198"/>
                    <a:pt x="527" y="195"/>
                  </a:cubicBezTo>
                  <a:cubicBezTo>
                    <a:pt x="525" y="189"/>
                    <a:pt x="518" y="185"/>
                    <a:pt x="520" y="177"/>
                  </a:cubicBezTo>
                  <a:cubicBezTo>
                    <a:pt x="521" y="173"/>
                    <a:pt x="519" y="171"/>
                    <a:pt x="515" y="170"/>
                  </a:cubicBezTo>
                  <a:cubicBezTo>
                    <a:pt x="512" y="169"/>
                    <a:pt x="509" y="167"/>
                    <a:pt x="506" y="166"/>
                  </a:cubicBezTo>
                  <a:cubicBezTo>
                    <a:pt x="505" y="166"/>
                    <a:pt x="505" y="165"/>
                    <a:pt x="505" y="164"/>
                  </a:cubicBezTo>
                  <a:cubicBezTo>
                    <a:pt x="504" y="159"/>
                    <a:pt x="504" y="155"/>
                    <a:pt x="501" y="150"/>
                  </a:cubicBezTo>
                  <a:cubicBezTo>
                    <a:pt x="499" y="147"/>
                    <a:pt x="497" y="143"/>
                    <a:pt x="497" y="139"/>
                  </a:cubicBezTo>
                  <a:cubicBezTo>
                    <a:pt x="497" y="137"/>
                    <a:pt x="496" y="136"/>
                    <a:pt x="494" y="135"/>
                  </a:cubicBezTo>
                  <a:cubicBezTo>
                    <a:pt x="486" y="130"/>
                    <a:pt x="480" y="123"/>
                    <a:pt x="472" y="120"/>
                  </a:cubicBezTo>
                  <a:cubicBezTo>
                    <a:pt x="469" y="119"/>
                    <a:pt x="468" y="117"/>
                    <a:pt x="468" y="115"/>
                  </a:cubicBezTo>
                  <a:cubicBezTo>
                    <a:pt x="467" y="111"/>
                    <a:pt x="466" y="107"/>
                    <a:pt x="466" y="103"/>
                  </a:cubicBezTo>
                  <a:cubicBezTo>
                    <a:pt x="467" y="97"/>
                    <a:pt x="465" y="91"/>
                    <a:pt x="462" y="86"/>
                  </a:cubicBezTo>
                  <a:cubicBezTo>
                    <a:pt x="459" y="82"/>
                    <a:pt x="458" y="78"/>
                    <a:pt x="459" y="73"/>
                  </a:cubicBezTo>
                  <a:cubicBezTo>
                    <a:pt x="459" y="69"/>
                    <a:pt x="458" y="66"/>
                    <a:pt x="458" y="62"/>
                  </a:cubicBezTo>
                  <a:cubicBezTo>
                    <a:pt x="458" y="57"/>
                    <a:pt x="456" y="53"/>
                    <a:pt x="452" y="50"/>
                  </a:cubicBezTo>
                  <a:cubicBezTo>
                    <a:pt x="450" y="47"/>
                    <a:pt x="447" y="46"/>
                    <a:pt x="444" y="47"/>
                  </a:cubicBezTo>
                  <a:cubicBezTo>
                    <a:pt x="441" y="48"/>
                    <a:pt x="439" y="46"/>
                    <a:pt x="439" y="44"/>
                  </a:cubicBezTo>
                  <a:cubicBezTo>
                    <a:pt x="438" y="42"/>
                    <a:pt x="438" y="41"/>
                    <a:pt x="438" y="39"/>
                  </a:cubicBezTo>
                  <a:cubicBezTo>
                    <a:pt x="438" y="34"/>
                    <a:pt x="436" y="29"/>
                    <a:pt x="435" y="24"/>
                  </a:cubicBezTo>
                  <a:cubicBezTo>
                    <a:pt x="434" y="17"/>
                    <a:pt x="429" y="11"/>
                    <a:pt x="428" y="3"/>
                  </a:cubicBezTo>
                  <a:cubicBezTo>
                    <a:pt x="427" y="2"/>
                    <a:pt x="425" y="1"/>
                    <a:pt x="424" y="1"/>
                  </a:cubicBezTo>
                  <a:cubicBezTo>
                    <a:pt x="423" y="0"/>
                    <a:pt x="422" y="1"/>
                    <a:pt x="421" y="1"/>
                  </a:cubicBezTo>
                  <a:cubicBezTo>
                    <a:pt x="420" y="2"/>
                    <a:pt x="420" y="3"/>
                    <a:pt x="419" y="4"/>
                  </a:cubicBezTo>
                  <a:cubicBezTo>
                    <a:pt x="417" y="8"/>
                    <a:pt x="416" y="13"/>
                    <a:pt x="414" y="17"/>
                  </a:cubicBezTo>
                  <a:cubicBezTo>
                    <a:pt x="412" y="21"/>
                    <a:pt x="412" y="26"/>
                    <a:pt x="411" y="30"/>
                  </a:cubicBezTo>
                  <a:cubicBezTo>
                    <a:pt x="408" y="38"/>
                    <a:pt x="407" y="45"/>
                    <a:pt x="407" y="53"/>
                  </a:cubicBezTo>
                  <a:cubicBezTo>
                    <a:pt x="408" y="56"/>
                    <a:pt x="407" y="59"/>
                    <a:pt x="406" y="61"/>
                  </a:cubicBezTo>
                  <a:cubicBezTo>
                    <a:pt x="405" y="67"/>
                    <a:pt x="403" y="73"/>
                    <a:pt x="401" y="79"/>
                  </a:cubicBezTo>
                  <a:cubicBezTo>
                    <a:pt x="399" y="83"/>
                    <a:pt x="398" y="87"/>
                    <a:pt x="396" y="91"/>
                  </a:cubicBezTo>
                  <a:cubicBezTo>
                    <a:pt x="395" y="94"/>
                    <a:pt x="392" y="96"/>
                    <a:pt x="389" y="96"/>
                  </a:cubicBezTo>
                  <a:cubicBezTo>
                    <a:pt x="383" y="97"/>
                    <a:pt x="379" y="96"/>
                    <a:pt x="375" y="92"/>
                  </a:cubicBezTo>
                  <a:cubicBezTo>
                    <a:pt x="373" y="90"/>
                    <a:pt x="371" y="87"/>
                    <a:pt x="371" y="84"/>
                  </a:cubicBezTo>
                  <a:cubicBezTo>
                    <a:pt x="370" y="84"/>
                    <a:pt x="369" y="84"/>
                    <a:pt x="368" y="84"/>
                  </a:cubicBezTo>
                  <a:cubicBezTo>
                    <a:pt x="363" y="84"/>
                    <a:pt x="359" y="83"/>
                    <a:pt x="356" y="79"/>
                  </a:cubicBezTo>
                  <a:cubicBezTo>
                    <a:pt x="353" y="75"/>
                    <a:pt x="347" y="73"/>
                    <a:pt x="343" y="70"/>
                  </a:cubicBezTo>
                  <a:cubicBezTo>
                    <a:pt x="339" y="69"/>
                    <a:pt x="337" y="67"/>
                    <a:pt x="335" y="65"/>
                  </a:cubicBezTo>
                  <a:cubicBezTo>
                    <a:pt x="333" y="63"/>
                    <a:pt x="331" y="61"/>
                    <a:pt x="329" y="59"/>
                  </a:cubicBezTo>
                  <a:cubicBezTo>
                    <a:pt x="327" y="57"/>
                    <a:pt x="326" y="55"/>
                    <a:pt x="327" y="52"/>
                  </a:cubicBezTo>
                  <a:cubicBezTo>
                    <a:pt x="329" y="47"/>
                    <a:pt x="333" y="43"/>
                    <a:pt x="332" y="38"/>
                  </a:cubicBezTo>
                  <a:cubicBezTo>
                    <a:pt x="332" y="36"/>
                    <a:pt x="334" y="35"/>
                    <a:pt x="336" y="34"/>
                  </a:cubicBezTo>
                  <a:cubicBezTo>
                    <a:pt x="337" y="34"/>
                    <a:pt x="339" y="33"/>
                    <a:pt x="340" y="32"/>
                  </a:cubicBezTo>
                  <a:cubicBezTo>
                    <a:pt x="342" y="28"/>
                    <a:pt x="345" y="24"/>
                    <a:pt x="347" y="20"/>
                  </a:cubicBezTo>
                  <a:cubicBezTo>
                    <a:pt x="347" y="19"/>
                    <a:pt x="346" y="18"/>
                    <a:pt x="345" y="17"/>
                  </a:cubicBezTo>
                  <a:cubicBezTo>
                    <a:pt x="343" y="15"/>
                    <a:pt x="341" y="14"/>
                    <a:pt x="338" y="15"/>
                  </a:cubicBezTo>
                  <a:cubicBezTo>
                    <a:pt x="335" y="16"/>
                    <a:pt x="333" y="17"/>
                    <a:pt x="330" y="15"/>
                  </a:cubicBezTo>
                  <a:cubicBezTo>
                    <a:pt x="329" y="14"/>
                    <a:pt x="327" y="15"/>
                    <a:pt x="326" y="15"/>
                  </a:cubicBezTo>
                  <a:cubicBezTo>
                    <a:pt x="324" y="16"/>
                    <a:pt x="322" y="17"/>
                    <a:pt x="321" y="16"/>
                  </a:cubicBezTo>
                  <a:cubicBezTo>
                    <a:pt x="313" y="14"/>
                    <a:pt x="304" y="13"/>
                    <a:pt x="297" y="8"/>
                  </a:cubicBezTo>
                  <a:cubicBezTo>
                    <a:pt x="293" y="6"/>
                    <a:pt x="289" y="5"/>
                    <a:pt x="284" y="4"/>
                  </a:cubicBezTo>
                  <a:cubicBezTo>
                    <a:pt x="283" y="3"/>
                    <a:pt x="282" y="4"/>
                    <a:pt x="281" y="4"/>
                  </a:cubicBezTo>
                  <a:cubicBezTo>
                    <a:pt x="281" y="4"/>
                    <a:pt x="280" y="4"/>
                    <a:pt x="280" y="5"/>
                  </a:cubicBezTo>
                  <a:cubicBezTo>
                    <a:pt x="280" y="5"/>
                    <a:pt x="280" y="6"/>
                    <a:pt x="280" y="6"/>
                  </a:cubicBezTo>
                  <a:cubicBezTo>
                    <a:pt x="281" y="8"/>
                    <a:pt x="283" y="9"/>
                    <a:pt x="285" y="10"/>
                  </a:cubicBezTo>
                  <a:cubicBezTo>
                    <a:pt x="286" y="12"/>
                    <a:pt x="286" y="14"/>
                    <a:pt x="284" y="15"/>
                  </a:cubicBezTo>
                  <a:cubicBezTo>
                    <a:pt x="280" y="17"/>
                    <a:pt x="276" y="17"/>
                    <a:pt x="272" y="17"/>
                  </a:cubicBezTo>
                  <a:cubicBezTo>
                    <a:pt x="270" y="17"/>
                    <a:pt x="268" y="17"/>
                    <a:pt x="266" y="18"/>
                  </a:cubicBezTo>
                  <a:cubicBezTo>
                    <a:pt x="262" y="20"/>
                    <a:pt x="257" y="23"/>
                    <a:pt x="254" y="27"/>
                  </a:cubicBezTo>
                  <a:cubicBezTo>
                    <a:pt x="250" y="32"/>
                    <a:pt x="246" y="37"/>
                    <a:pt x="242" y="43"/>
                  </a:cubicBezTo>
                  <a:cubicBezTo>
                    <a:pt x="239" y="46"/>
                    <a:pt x="239" y="48"/>
                    <a:pt x="241" y="52"/>
                  </a:cubicBezTo>
                  <a:cubicBezTo>
                    <a:pt x="241" y="53"/>
                    <a:pt x="239" y="55"/>
                    <a:pt x="237" y="55"/>
                  </a:cubicBezTo>
                  <a:cubicBezTo>
                    <a:pt x="233" y="55"/>
                    <a:pt x="230" y="53"/>
                    <a:pt x="227" y="54"/>
                  </a:cubicBezTo>
                  <a:cubicBezTo>
                    <a:pt x="225" y="55"/>
                    <a:pt x="223" y="54"/>
                    <a:pt x="221" y="52"/>
                  </a:cubicBezTo>
                  <a:cubicBezTo>
                    <a:pt x="219" y="49"/>
                    <a:pt x="217" y="46"/>
                    <a:pt x="214" y="44"/>
                  </a:cubicBezTo>
                  <a:cubicBezTo>
                    <a:pt x="212" y="41"/>
                    <a:pt x="209" y="40"/>
                    <a:pt x="205" y="41"/>
                  </a:cubicBezTo>
                  <a:cubicBezTo>
                    <a:pt x="202" y="42"/>
                    <a:pt x="198" y="43"/>
                    <a:pt x="195" y="45"/>
                  </a:cubicBezTo>
                  <a:cubicBezTo>
                    <a:pt x="192" y="47"/>
                    <a:pt x="190" y="48"/>
                    <a:pt x="186" y="49"/>
                  </a:cubicBezTo>
                  <a:cubicBezTo>
                    <a:pt x="181" y="50"/>
                    <a:pt x="182" y="55"/>
                    <a:pt x="179" y="57"/>
                  </a:cubicBezTo>
                  <a:cubicBezTo>
                    <a:pt x="178" y="58"/>
                    <a:pt x="177" y="60"/>
                    <a:pt x="175" y="60"/>
                  </a:cubicBezTo>
                  <a:cubicBezTo>
                    <a:pt x="170" y="62"/>
                    <a:pt x="169" y="65"/>
                    <a:pt x="170" y="70"/>
                  </a:cubicBezTo>
                  <a:cubicBezTo>
                    <a:pt x="170" y="71"/>
                    <a:pt x="169" y="72"/>
                    <a:pt x="169" y="73"/>
                  </a:cubicBezTo>
                  <a:cubicBezTo>
                    <a:pt x="169" y="74"/>
                    <a:pt x="168" y="76"/>
                    <a:pt x="166" y="75"/>
                  </a:cubicBezTo>
                  <a:cubicBezTo>
                    <a:pt x="164" y="75"/>
                    <a:pt x="163" y="75"/>
                    <a:pt x="161" y="75"/>
                  </a:cubicBezTo>
                  <a:cubicBezTo>
                    <a:pt x="159" y="75"/>
                    <a:pt x="157" y="77"/>
                    <a:pt x="157" y="80"/>
                  </a:cubicBezTo>
                  <a:cubicBezTo>
                    <a:pt x="158" y="82"/>
                    <a:pt x="158" y="84"/>
                    <a:pt x="159" y="86"/>
                  </a:cubicBezTo>
                  <a:cubicBezTo>
                    <a:pt x="159" y="86"/>
                    <a:pt x="158" y="87"/>
                    <a:pt x="158" y="87"/>
                  </a:cubicBezTo>
                  <a:cubicBezTo>
                    <a:pt x="157" y="88"/>
                    <a:pt x="156" y="88"/>
                    <a:pt x="155" y="87"/>
                  </a:cubicBezTo>
                  <a:cubicBezTo>
                    <a:pt x="154" y="85"/>
                    <a:pt x="152" y="83"/>
                    <a:pt x="151" y="80"/>
                  </a:cubicBezTo>
                  <a:cubicBezTo>
                    <a:pt x="149" y="79"/>
                    <a:pt x="147" y="79"/>
                    <a:pt x="146" y="80"/>
                  </a:cubicBezTo>
                  <a:cubicBezTo>
                    <a:pt x="144" y="82"/>
                    <a:pt x="141" y="84"/>
                    <a:pt x="139" y="86"/>
                  </a:cubicBezTo>
                  <a:cubicBezTo>
                    <a:pt x="137" y="87"/>
                    <a:pt x="136" y="89"/>
                    <a:pt x="136" y="91"/>
                  </a:cubicBezTo>
                  <a:cubicBezTo>
                    <a:pt x="137" y="98"/>
                    <a:pt x="134" y="104"/>
                    <a:pt x="128" y="109"/>
                  </a:cubicBezTo>
                  <a:cubicBezTo>
                    <a:pt x="127" y="110"/>
                    <a:pt x="126" y="113"/>
                    <a:pt x="125" y="114"/>
                  </a:cubicBezTo>
                  <a:cubicBezTo>
                    <a:pt x="121" y="120"/>
                    <a:pt x="115" y="124"/>
                    <a:pt x="107" y="124"/>
                  </a:cubicBezTo>
                  <a:cubicBezTo>
                    <a:pt x="102" y="125"/>
                    <a:pt x="97" y="126"/>
                    <a:pt x="92" y="127"/>
                  </a:cubicBezTo>
                  <a:cubicBezTo>
                    <a:pt x="86" y="131"/>
                    <a:pt x="76" y="130"/>
                    <a:pt x="70" y="135"/>
                  </a:cubicBezTo>
                  <a:cubicBezTo>
                    <a:pt x="69" y="136"/>
                    <a:pt x="66" y="136"/>
                    <a:pt x="65" y="136"/>
                  </a:cubicBezTo>
                  <a:cubicBezTo>
                    <a:pt x="59" y="135"/>
                    <a:pt x="54" y="137"/>
                    <a:pt x="49" y="139"/>
                  </a:cubicBezTo>
                  <a:cubicBezTo>
                    <a:pt x="43" y="143"/>
                    <a:pt x="37" y="147"/>
                    <a:pt x="30" y="149"/>
                  </a:cubicBezTo>
                  <a:cubicBezTo>
                    <a:pt x="27" y="150"/>
                    <a:pt x="25" y="153"/>
                    <a:pt x="23" y="155"/>
                  </a:cubicBezTo>
                  <a:cubicBezTo>
                    <a:pt x="22" y="158"/>
                    <a:pt x="21" y="154"/>
                    <a:pt x="20" y="154"/>
                  </a:cubicBezTo>
                  <a:cubicBezTo>
                    <a:pt x="19" y="154"/>
                    <a:pt x="17" y="154"/>
                    <a:pt x="17" y="155"/>
                  </a:cubicBezTo>
                  <a:cubicBezTo>
                    <a:pt x="16" y="157"/>
                    <a:pt x="14" y="158"/>
                    <a:pt x="14" y="160"/>
                  </a:cubicBezTo>
                  <a:cubicBezTo>
                    <a:pt x="13" y="163"/>
                    <a:pt x="13" y="166"/>
                    <a:pt x="13" y="168"/>
                  </a:cubicBezTo>
                  <a:cubicBezTo>
                    <a:pt x="13" y="172"/>
                    <a:pt x="12" y="176"/>
                    <a:pt x="10" y="180"/>
                  </a:cubicBezTo>
                  <a:cubicBezTo>
                    <a:pt x="7" y="184"/>
                    <a:pt x="6" y="188"/>
                    <a:pt x="6" y="192"/>
                  </a:cubicBezTo>
                  <a:cubicBezTo>
                    <a:pt x="6" y="198"/>
                    <a:pt x="7" y="203"/>
                    <a:pt x="10" y="209"/>
                  </a:cubicBezTo>
                  <a:cubicBezTo>
                    <a:pt x="11" y="210"/>
                    <a:pt x="11" y="212"/>
                    <a:pt x="11" y="213"/>
                  </a:cubicBezTo>
                  <a:cubicBezTo>
                    <a:pt x="12" y="215"/>
                    <a:pt x="11" y="216"/>
                    <a:pt x="10" y="217"/>
                  </a:cubicBezTo>
                  <a:cubicBezTo>
                    <a:pt x="9" y="218"/>
                    <a:pt x="8" y="218"/>
                    <a:pt x="7" y="219"/>
                  </a:cubicBezTo>
                  <a:cubicBezTo>
                    <a:pt x="6" y="221"/>
                    <a:pt x="5" y="223"/>
                    <a:pt x="4" y="225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5"/>
                    <a:pt x="4" y="225"/>
                    <a:pt x="4" y="225"/>
                  </a:cubicBezTo>
                  <a:cubicBezTo>
                    <a:pt x="4" y="227"/>
                    <a:pt x="4" y="228"/>
                    <a:pt x="5" y="230"/>
                  </a:cubicBezTo>
                  <a:cubicBezTo>
                    <a:pt x="6" y="233"/>
                    <a:pt x="7" y="237"/>
                    <a:pt x="7" y="240"/>
                  </a:cubicBezTo>
                  <a:cubicBezTo>
                    <a:pt x="6" y="247"/>
                    <a:pt x="8" y="253"/>
                    <a:pt x="10" y="259"/>
                  </a:cubicBezTo>
                  <a:cubicBezTo>
                    <a:pt x="13" y="265"/>
                    <a:pt x="13" y="272"/>
                    <a:pt x="13" y="279"/>
                  </a:cubicBezTo>
                  <a:cubicBezTo>
                    <a:pt x="13" y="287"/>
                    <a:pt x="13" y="294"/>
                    <a:pt x="16" y="302"/>
                  </a:cubicBezTo>
                  <a:cubicBezTo>
                    <a:pt x="16" y="304"/>
                    <a:pt x="16" y="306"/>
                    <a:pt x="16" y="308"/>
                  </a:cubicBezTo>
                  <a:cubicBezTo>
                    <a:pt x="15" y="312"/>
                    <a:pt x="14" y="316"/>
                    <a:pt x="13" y="321"/>
                  </a:cubicBezTo>
                  <a:cubicBezTo>
                    <a:pt x="12" y="326"/>
                    <a:pt x="9" y="331"/>
                    <a:pt x="4" y="335"/>
                  </a:cubicBezTo>
                  <a:cubicBezTo>
                    <a:pt x="0" y="338"/>
                    <a:pt x="0" y="344"/>
                    <a:pt x="3" y="347"/>
                  </a:cubicBezTo>
                  <a:cubicBezTo>
                    <a:pt x="5" y="349"/>
                    <a:pt x="8" y="351"/>
                    <a:pt x="10" y="354"/>
                  </a:cubicBezTo>
                  <a:cubicBezTo>
                    <a:pt x="13" y="358"/>
                    <a:pt x="18" y="360"/>
                    <a:pt x="23" y="360"/>
                  </a:cubicBezTo>
                  <a:cubicBezTo>
                    <a:pt x="26" y="361"/>
                    <a:pt x="30" y="361"/>
                    <a:pt x="34" y="361"/>
                  </a:cubicBezTo>
                  <a:cubicBezTo>
                    <a:pt x="36" y="361"/>
                    <a:pt x="39" y="360"/>
                    <a:pt x="40" y="359"/>
                  </a:cubicBezTo>
                  <a:cubicBezTo>
                    <a:pt x="48" y="354"/>
                    <a:pt x="58" y="354"/>
                    <a:pt x="65" y="347"/>
                  </a:cubicBezTo>
                  <a:cubicBezTo>
                    <a:pt x="65" y="346"/>
                    <a:pt x="67" y="345"/>
                    <a:pt x="68" y="345"/>
                  </a:cubicBezTo>
                  <a:cubicBezTo>
                    <a:pt x="75" y="344"/>
                    <a:pt x="83" y="342"/>
                    <a:pt x="91" y="344"/>
                  </a:cubicBezTo>
                  <a:cubicBezTo>
                    <a:pt x="97" y="345"/>
                    <a:pt x="104" y="345"/>
                    <a:pt x="110" y="345"/>
                  </a:cubicBezTo>
                  <a:cubicBezTo>
                    <a:pt x="114" y="345"/>
                    <a:pt x="117" y="344"/>
                    <a:pt x="119" y="341"/>
                  </a:cubicBezTo>
                  <a:cubicBezTo>
                    <a:pt x="126" y="335"/>
                    <a:pt x="131" y="331"/>
                    <a:pt x="141" y="327"/>
                  </a:cubicBezTo>
                  <a:cubicBezTo>
                    <a:pt x="144" y="325"/>
                    <a:pt x="146" y="324"/>
                    <a:pt x="148" y="322"/>
                  </a:cubicBezTo>
                  <a:cubicBezTo>
                    <a:pt x="151" y="320"/>
                    <a:pt x="155" y="319"/>
                    <a:pt x="159" y="320"/>
                  </a:cubicBezTo>
                  <a:cubicBezTo>
                    <a:pt x="169" y="321"/>
                    <a:pt x="179" y="319"/>
                    <a:pt x="188" y="315"/>
                  </a:cubicBezTo>
                  <a:cubicBezTo>
                    <a:pt x="195" y="311"/>
                    <a:pt x="202" y="310"/>
                    <a:pt x="210" y="311"/>
                  </a:cubicBezTo>
                  <a:cubicBezTo>
                    <a:pt x="216" y="311"/>
                    <a:pt x="221" y="311"/>
                    <a:pt x="227" y="311"/>
                  </a:cubicBezTo>
                  <a:cubicBezTo>
                    <a:pt x="230" y="311"/>
                    <a:pt x="232" y="312"/>
                    <a:pt x="234" y="314"/>
                  </a:cubicBezTo>
                  <a:cubicBezTo>
                    <a:pt x="237" y="318"/>
                    <a:pt x="241" y="319"/>
                    <a:pt x="245" y="320"/>
                  </a:cubicBezTo>
                  <a:cubicBezTo>
                    <a:pt x="250" y="320"/>
                    <a:pt x="255" y="323"/>
                    <a:pt x="259" y="325"/>
                  </a:cubicBezTo>
                  <a:cubicBezTo>
                    <a:pt x="261" y="326"/>
                    <a:pt x="264" y="328"/>
                    <a:pt x="263" y="331"/>
                  </a:cubicBezTo>
                  <a:cubicBezTo>
                    <a:pt x="263" y="334"/>
                    <a:pt x="264" y="337"/>
                    <a:pt x="266" y="339"/>
                  </a:cubicBezTo>
                  <a:cubicBezTo>
                    <a:pt x="269" y="342"/>
                    <a:pt x="271" y="345"/>
                    <a:pt x="271" y="349"/>
                  </a:cubicBezTo>
                  <a:cubicBezTo>
                    <a:pt x="271" y="353"/>
                    <a:pt x="272" y="356"/>
                    <a:pt x="272" y="360"/>
                  </a:cubicBezTo>
                  <a:cubicBezTo>
                    <a:pt x="272" y="361"/>
                    <a:pt x="272" y="363"/>
                    <a:pt x="272" y="365"/>
                  </a:cubicBezTo>
                  <a:cubicBezTo>
                    <a:pt x="272" y="365"/>
                    <a:pt x="272" y="366"/>
                    <a:pt x="273" y="366"/>
                  </a:cubicBezTo>
                  <a:cubicBezTo>
                    <a:pt x="274" y="367"/>
                    <a:pt x="275" y="368"/>
                    <a:pt x="276" y="369"/>
                  </a:cubicBezTo>
                  <a:cubicBezTo>
                    <a:pt x="277" y="369"/>
                    <a:pt x="279" y="369"/>
                    <a:pt x="279" y="368"/>
                  </a:cubicBezTo>
                  <a:cubicBezTo>
                    <a:pt x="284" y="364"/>
                    <a:pt x="288" y="359"/>
                    <a:pt x="293" y="355"/>
                  </a:cubicBezTo>
                  <a:cubicBezTo>
                    <a:pt x="295" y="352"/>
                    <a:pt x="298" y="351"/>
                    <a:pt x="301" y="349"/>
                  </a:cubicBezTo>
                  <a:cubicBezTo>
                    <a:pt x="303" y="347"/>
                    <a:pt x="306" y="344"/>
                    <a:pt x="308" y="341"/>
                  </a:cubicBezTo>
                  <a:cubicBezTo>
                    <a:pt x="309" y="341"/>
                    <a:pt x="309" y="340"/>
                    <a:pt x="310" y="341"/>
                  </a:cubicBezTo>
                  <a:cubicBezTo>
                    <a:pt x="310" y="341"/>
                    <a:pt x="311" y="341"/>
                    <a:pt x="311" y="342"/>
                  </a:cubicBezTo>
                  <a:cubicBezTo>
                    <a:pt x="311" y="344"/>
                    <a:pt x="311" y="346"/>
                    <a:pt x="309" y="348"/>
                  </a:cubicBezTo>
                  <a:cubicBezTo>
                    <a:pt x="305" y="352"/>
                    <a:pt x="303" y="356"/>
                    <a:pt x="302" y="361"/>
                  </a:cubicBezTo>
                  <a:cubicBezTo>
                    <a:pt x="300" y="366"/>
                    <a:pt x="297" y="370"/>
                    <a:pt x="293" y="372"/>
                  </a:cubicBezTo>
                  <a:cubicBezTo>
                    <a:pt x="292" y="372"/>
                    <a:pt x="291" y="374"/>
                    <a:pt x="291" y="375"/>
                  </a:cubicBezTo>
                  <a:cubicBezTo>
                    <a:pt x="291" y="375"/>
                    <a:pt x="292" y="377"/>
                    <a:pt x="292" y="377"/>
                  </a:cubicBezTo>
                  <a:cubicBezTo>
                    <a:pt x="294" y="377"/>
                    <a:pt x="295" y="377"/>
                    <a:pt x="297" y="377"/>
                  </a:cubicBezTo>
                  <a:cubicBezTo>
                    <a:pt x="302" y="377"/>
                    <a:pt x="305" y="375"/>
                    <a:pt x="307" y="371"/>
                  </a:cubicBezTo>
                  <a:cubicBezTo>
                    <a:pt x="308" y="370"/>
                    <a:pt x="308" y="369"/>
                    <a:pt x="309" y="368"/>
                  </a:cubicBezTo>
                  <a:cubicBezTo>
                    <a:pt x="309" y="367"/>
                    <a:pt x="310" y="367"/>
                    <a:pt x="310" y="367"/>
                  </a:cubicBezTo>
                  <a:cubicBezTo>
                    <a:pt x="311" y="367"/>
                    <a:pt x="312" y="368"/>
                    <a:pt x="312" y="369"/>
                  </a:cubicBezTo>
                  <a:cubicBezTo>
                    <a:pt x="312" y="374"/>
                    <a:pt x="312" y="378"/>
                    <a:pt x="309" y="382"/>
                  </a:cubicBezTo>
                  <a:cubicBezTo>
                    <a:pt x="307" y="383"/>
                    <a:pt x="308" y="385"/>
                    <a:pt x="310" y="385"/>
                  </a:cubicBezTo>
                  <a:cubicBezTo>
                    <a:pt x="313" y="386"/>
                    <a:pt x="315" y="386"/>
                    <a:pt x="318" y="386"/>
                  </a:cubicBezTo>
                  <a:cubicBezTo>
                    <a:pt x="318" y="386"/>
                    <a:pt x="318" y="386"/>
                    <a:pt x="318" y="385"/>
                  </a:cubicBezTo>
                  <a:cubicBezTo>
                    <a:pt x="319" y="385"/>
                    <a:pt x="319" y="385"/>
                    <a:pt x="319" y="385"/>
                  </a:cubicBezTo>
                  <a:cubicBezTo>
                    <a:pt x="318" y="386"/>
                    <a:pt x="318" y="386"/>
                    <a:pt x="318" y="386"/>
                  </a:cubicBezTo>
                  <a:cubicBezTo>
                    <a:pt x="318" y="386"/>
                    <a:pt x="318" y="386"/>
                    <a:pt x="318" y="386"/>
                  </a:cubicBezTo>
                  <a:cubicBezTo>
                    <a:pt x="318" y="386"/>
                    <a:pt x="318" y="387"/>
                    <a:pt x="318" y="387"/>
                  </a:cubicBezTo>
                  <a:cubicBezTo>
                    <a:pt x="322" y="395"/>
                    <a:pt x="323" y="404"/>
                    <a:pt x="319" y="413"/>
                  </a:cubicBezTo>
                  <a:cubicBezTo>
                    <a:pt x="319" y="415"/>
                    <a:pt x="320" y="417"/>
                    <a:pt x="320" y="419"/>
                  </a:cubicBezTo>
                  <a:cubicBezTo>
                    <a:pt x="321" y="421"/>
                    <a:pt x="323" y="424"/>
                    <a:pt x="324" y="426"/>
                  </a:cubicBezTo>
                  <a:cubicBezTo>
                    <a:pt x="327" y="433"/>
                    <a:pt x="333" y="437"/>
                    <a:pt x="341" y="439"/>
                  </a:cubicBezTo>
                  <a:cubicBezTo>
                    <a:pt x="345" y="440"/>
                    <a:pt x="349" y="443"/>
                    <a:pt x="352" y="445"/>
                  </a:cubicBezTo>
                  <a:cubicBezTo>
                    <a:pt x="354" y="447"/>
                    <a:pt x="356" y="449"/>
                    <a:pt x="358" y="450"/>
                  </a:cubicBezTo>
                  <a:cubicBezTo>
                    <a:pt x="360" y="452"/>
                    <a:pt x="362" y="452"/>
                    <a:pt x="365" y="451"/>
                  </a:cubicBezTo>
                  <a:cubicBezTo>
                    <a:pt x="371" y="448"/>
                    <a:pt x="379" y="445"/>
                    <a:pt x="383" y="438"/>
                  </a:cubicBezTo>
                  <a:cubicBezTo>
                    <a:pt x="383" y="437"/>
                    <a:pt x="384" y="437"/>
                    <a:pt x="385" y="438"/>
                  </a:cubicBezTo>
                  <a:cubicBezTo>
                    <a:pt x="386" y="439"/>
                    <a:pt x="386" y="439"/>
                    <a:pt x="386" y="439"/>
                  </a:cubicBezTo>
                  <a:cubicBezTo>
                    <a:pt x="385" y="441"/>
                    <a:pt x="384" y="443"/>
                    <a:pt x="385" y="444"/>
                  </a:cubicBezTo>
                  <a:cubicBezTo>
                    <a:pt x="389" y="448"/>
                    <a:pt x="391" y="454"/>
                    <a:pt x="395" y="458"/>
                  </a:cubicBezTo>
                  <a:cubicBezTo>
                    <a:pt x="397" y="459"/>
                    <a:pt x="399" y="459"/>
                    <a:pt x="400" y="459"/>
                  </a:cubicBezTo>
                  <a:cubicBezTo>
                    <a:pt x="405" y="454"/>
                    <a:pt x="412" y="450"/>
                    <a:pt x="418" y="445"/>
                  </a:cubicBezTo>
                  <a:cubicBezTo>
                    <a:pt x="424" y="441"/>
                    <a:pt x="430" y="439"/>
                    <a:pt x="438" y="439"/>
                  </a:cubicBezTo>
                  <a:cubicBezTo>
                    <a:pt x="441" y="439"/>
                    <a:pt x="443" y="439"/>
                    <a:pt x="446" y="439"/>
                  </a:cubicBezTo>
                  <a:cubicBezTo>
                    <a:pt x="451" y="438"/>
                    <a:pt x="457" y="433"/>
                    <a:pt x="457" y="428"/>
                  </a:cubicBezTo>
                  <a:cubicBezTo>
                    <a:pt x="458" y="421"/>
                    <a:pt x="461" y="416"/>
                    <a:pt x="463" y="409"/>
                  </a:cubicBezTo>
                  <a:cubicBezTo>
                    <a:pt x="465" y="402"/>
                    <a:pt x="468" y="395"/>
                    <a:pt x="474" y="390"/>
                  </a:cubicBezTo>
                  <a:cubicBezTo>
                    <a:pt x="478" y="387"/>
                    <a:pt x="480" y="382"/>
                    <a:pt x="482" y="378"/>
                  </a:cubicBezTo>
                  <a:cubicBezTo>
                    <a:pt x="485" y="373"/>
                    <a:pt x="488" y="368"/>
                    <a:pt x="491" y="363"/>
                  </a:cubicBezTo>
                  <a:cubicBezTo>
                    <a:pt x="495" y="355"/>
                    <a:pt x="501" y="347"/>
                    <a:pt x="510" y="342"/>
                  </a:cubicBezTo>
                  <a:cubicBezTo>
                    <a:pt x="512" y="341"/>
                    <a:pt x="513" y="339"/>
                    <a:pt x="514" y="337"/>
                  </a:cubicBezTo>
                  <a:cubicBezTo>
                    <a:pt x="516" y="330"/>
                    <a:pt x="523" y="327"/>
                    <a:pt x="525" y="320"/>
                  </a:cubicBezTo>
                  <a:cubicBezTo>
                    <a:pt x="527" y="314"/>
                    <a:pt x="527" y="307"/>
                    <a:pt x="530" y="301"/>
                  </a:cubicBezTo>
                  <a:cubicBezTo>
                    <a:pt x="534" y="293"/>
                    <a:pt x="536" y="285"/>
                    <a:pt x="541" y="278"/>
                  </a:cubicBezTo>
                  <a:cubicBezTo>
                    <a:pt x="542" y="276"/>
                    <a:pt x="543" y="273"/>
                    <a:pt x="543" y="270"/>
                  </a:cubicBezTo>
                  <a:cubicBezTo>
                    <a:pt x="544" y="265"/>
                    <a:pt x="544" y="260"/>
                    <a:pt x="542" y="255"/>
                  </a:cubicBezTo>
                  <a:cubicBezTo>
                    <a:pt x="541" y="251"/>
                    <a:pt x="541" y="248"/>
                    <a:pt x="542" y="244"/>
                  </a:cubicBezTo>
                  <a:cubicBezTo>
                    <a:pt x="542" y="242"/>
                    <a:pt x="543" y="239"/>
                    <a:pt x="543" y="237"/>
                  </a:cubicBezTo>
                  <a:cubicBezTo>
                    <a:pt x="543" y="229"/>
                    <a:pt x="545" y="222"/>
                    <a:pt x="548" y="215"/>
                  </a:cubicBezTo>
                  <a:cubicBezTo>
                    <a:pt x="548" y="214"/>
                    <a:pt x="549" y="213"/>
                    <a:pt x="549" y="212"/>
                  </a:cubicBezTo>
                  <a:cubicBezTo>
                    <a:pt x="549" y="212"/>
                    <a:pt x="548" y="211"/>
                    <a:pt x="548" y="210"/>
                  </a:cubicBezTo>
                  <a:cubicBezTo>
                    <a:pt x="547" y="210"/>
                    <a:pt x="547" y="211"/>
                    <a:pt x="546" y="211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4"/>
            <p:cNvSpPr>
              <a:spLocks noEditPoints="1"/>
            </p:cNvSpPr>
            <p:nvPr/>
          </p:nvSpPr>
          <p:spPr bwMode="auto">
            <a:xfrm>
              <a:off x="1097280" y="1465673"/>
              <a:ext cx="4980409" cy="4190501"/>
            </a:xfrm>
            <a:custGeom>
              <a:avLst/>
              <a:gdLst>
                <a:gd name="T0" fmla="*/ 1615 w 2326"/>
                <a:gd name="T1" fmla="*/ 1395 h 1956"/>
                <a:gd name="T2" fmla="*/ 1672 w 2326"/>
                <a:gd name="T3" fmla="*/ 1215 h 1956"/>
                <a:gd name="T4" fmla="*/ 1863 w 2326"/>
                <a:gd name="T5" fmla="*/ 1071 h 1956"/>
                <a:gd name="T6" fmla="*/ 1821 w 2326"/>
                <a:gd name="T7" fmla="*/ 925 h 1956"/>
                <a:gd name="T8" fmla="*/ 1898 w 2326"/>
                <a:gd name="T9" fmla="*/ 930 h 1956"/>
                <a:gd name="T10" fmla="*/ 2006 w 2326"/>
                <a:gd name="T11" fmla="*/ 707 h 1956"/>
                <a:gd name="T12" fmla="*/ 2014 w 2326"/>
                <a:gd name="T13" fmla="*/ 606 h 1956"/>
                <a:gd name="T14" fmla="*/ 1889 w 2326"/>
                <a:gd name="T15" fmla="*/ 564 h 1956"/>
                <a:gd name="T16" fmla="*/ 2064 w 2326"/>
                <a:gd name="T17" fmla="*/ 369 h 1956"/>
                <a:gd name="T18" fmla="*/ 2123 w 2326"/>
                <a:gd name="T19" fmla="*/ 452 h 1956"/>
                <a:gd name="T20" fmla="*/ 2199 w 2326"/>
                <a:gd name="T21" fmla="*/ 431 h 1956"/>
                <a:gd name="T22" fmla="*/ 2260 w 2326"/>
                <a:gd name="T23" fmla="*/ 289 h 1956"/>
                <a:gd name="T24" fmla="*/ 2265 w 2326"/>
                <a:gd name="T25" fmla="*/ 125 h 1956"/>
                <a:gd name="T26" fmla="*/ 2217 w 2326"/>
                <a:gd name="T27" fmla="*/ 41 h 1956"/>
                <a:gd name="T28" fmla="*/ 1971 w 2326"/>
                <a:gd name="T29" fmla="*/ 76 h 1956"/>
                <a:gd name="T30" fmla="*/ 1663 w 2326"/>
                <a:gd name="T31" fmla="*/ 66 h 1956"/>
                <a:gd name="T32" fmla="*/ 1551 w 2326"/>
                <a:gd name="T33" fmla="*/ 128 h 1956"/>
                <a:gd name="T34" fmla="*/ 1355 w 2326"/>
                <a:gd name="T35" fmla="*/ 115 h 1956"/>
                <a:gd name="T36" fmla="*/ 1303 w 2326"/>
                <a:gd name="T37" fmla="*/ 29 h 1956"/>
                <a:gd name="T38" fmla="*/ 1143 w 2326"/>
                <a:gd name="T39" fmla="*/ 74 h 1956"/>
                <a:gd name="T40" fmla="*/ 1089 w 2326"/>
                <a:gd name="T41" fmla="*/ 247 h 1956"/>
                <a:gd name="T42" fmla="*/ 1010 w 2326"/>
                <a:gd name="T43" fmla="*/ 258 h 1956"/>
                <a:gd name="T44" fmla="*/ 1040 w 2326"/>
                <a:gd name="T45" fmla="*/ 373 h 1956"/>
                <a:gd name="T46" fmla="*/ 934 w 2326"/>
                <a:gd name="T47" fmla="*/ 312 h 1956"/>
                <a:gd name="T48" fmla="*/ 846 w 2326"/>
                <a:gd name="T49" fmla="*/ 368 h 1956"/>
                <a:gd name="T50" fmla="*/ 687 w 2326"/>
                <a:gd name="T51" fmla="*/ 442 h 1956"/>
                <a:gd name="T52" fmla="*/ 588 w 2326"/>
                <a:gd name="T53" fmla="*/ 438 h 1956"/>
                <a:gd name="T54" fmla="*/ 518 w 2326"/>
                <a:gd name="T55" fmla="*/ 334 h 1956"/>
                <a:gd name="T56" fmla="*/ 429 w 2326"/>
                <a:gd name="T57" fmla="*/ 372 h 1956"/>
                <a:gd name="T58" fmla="*/ 392 w 2326"/>
                <a:gd name="T59" fmla="*/ 417 h 1956"/>
                <a:gd name="T60" fmla="*/ 290 w 2326"/>
                <a:gd name="T61" fmla="*/ 586 h 1956"/>
                <a:gd name="T62" fmla="*/ 424 w 2326"/>
                <a:gd name="T63" fmla="*/ 650 h 1956"/>
                <a:gd name="T64" fmla="*/ 482 w 2326"/>
                <a:gd name="T65" fmla="*/ 583 h 1956"/>
                <a:gd name="T66" fmla="*/ 499 w 2326"/>
                <a:gd name="T67" fmla="*/ 639 h 1956"/>
                <a:gd name="T68" fmla="*/ 361 w 2326"/>
                <a:gd name="T69" fmla="*/ 681 h 1956"/>
                <a:gd name="T70" fmla="*/ 224 w 2326"/>
                <a:gd name="T71" fmla="*/ 786 h 1956"/>
                <a:gd name="T72" fmla="*/ 118 w 2326"/>
                <a:gd name="T73" fmla="*/ 978 h 1956"/>
                <a:gd name="T74" fmla="*/ 432 w 2326"/>
                <a:gd name="T75" fmla="*/ 941 h 1956"/>
                <a:gd name="T76" fmla="*/ 388 w 2326"/>
                <a:gd name="T77" fmla="*/ 851 h 1956"/>
                <a:gd name="T78" fmla="*/ 523 w 2326"/>
                <a:gd name="T79" fmla="*/ 932 h 1956"/>
                <a:gd name="T80" fmla="*/ 700 w 2326"/>
                <a:gd name="T81" fmla="*/ 988 h 1956"/>
                <a:gd name="T82" fmla="*/ 381 w 2326"/>
                <a:gd name="T83" fmla="*/ 1039 h 1956"/>
                <a:gd name="T84" fmla="*/ 105 w 2326"/>
                <a:gd name="T85" fmla="*/ 1072 h 1956"/>
                <a:gd name="T86" fmla="*/ 40 w 2326"/>
                <a:gd name="T87" fmla="*/ 1352 h 1956"/>
                <a:gd name="T88" fmla="*/ 351 w 2326"/>
                <a:gd name="T89" fmla="*/ 1499 h 1956"/>
                <a:gd name="T90" fmla="*/ 467 w 2326"/>
                <a:gd name="T91" fmla="*/ 1947 h 1956"/>
                <a:gd name="T92" fmla="*/ 784 w 2326"/>
                <a:gd name="T93" fmla="*/ 1628 h 1956"/>
                <a:gd name="T94" fmla="*/ 765 w 2326"/>
                <a:gd name="T95" fmla="*/ 1270 h 1956"/>
                <a:gd name="T96" fmla="*/ 819 w 2326"/>
                <a:gd name="T97" fmla="*/ 1308 h 1956"/>
                <a:gd name="T98" fmla="*/ 965 w 2326"/>
                <a:gd name="T99" fmla="*/ 1154 h 1956"/>
                <a:gd name="T100" fmla="*/ 1051 w 2326"/>
                <a:gd name="T101" fmla="*/ 1148 h 1956"/>
                <a:gd name="T102" fmla="*/ 1248 w 2326"/>
                <a:gd name="T103" fmla="*/ 1306 h 1956"/>
                <a:gd name="T104" fmla="*/ 1469 w 2326"/>
                <a:gd name="T105" fmla="*/ 1183 h 1956"/>
                <a:gd name="T106" fmla="*/ 1312 w 2326"/>
                <a:gd name="T107" fmla="*/ 49 h 1956"/>
                <a:gd name="T108" fmla="*/ 492 w 2326"/>
                <a:gd name="T109" fmla="*/ 350 h 1956"/>
                <a:gd name="T110" fmla="*/ 628 w 2326"/>
                <a:gd name="T111" fmla="*/ 541 h 1956"/>
                <a:gd name="T112" fmla="*/ 693 w 2326"/>
                <a:gd name="T113" fmla="*/ 906 h 1956"/>
                <a:gd name="T114" fmla="*/ 667 w 2326"/>
                <a:gd name="T115" fmla="*/ 837 h 1956"/>
                <a:gd name="T116" fmla="*/ 877 w 2326"/>
                <a:gd name="T117" fmla="*/ 919 h 1956"/>
                <a:gd name="T118" fmla="*/ 926 w 2326"/>
                <a:gd name="T119" fmla="*/ 942 h 1956"/>
                <a:gd name="T120" fmla="*/ 1200 w 2326"/>
                <a:gd name="T121" fmla="*/ 23 h 1956"/>
                <a:gd name="T122" fmla="*/ 1240 w 2326"/>
                <a:gd name="T123" fmla="*/ 109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26" h="1956">
                  <a:moveTo>
                    <a:pt x="1549" y="1262"/>
                  </a:moveTo>
                  <a:cubicBezTo>
                    <a:pt x="1550" y="1262"/>
                    <a:pt x="1551" y="1261"/>
                    <a:pt x="1552" y="1262"/>
                  </a:cubicBezTo>
                  <a:cubicBezTo>
                    <a:pt x="1555" y="1265"/>
                    <a:pt x="1559" y="1267"/>
                    <a:pt x="1560" y="1271"/>
                  </a:cubicBezTo>
                  <a:cubicBezTo>
                    <a:pt x="1561" y="1275"/>
                    <a:pt x="1562" y="1278"/>
                    <a:pt x="1563" y="1282"/>
                  </a:cubicBezTo>
                  <a:cubicBezTo>
                    <a:pt x="1566" y="1291"/>
                    <a:pt x="1567" y="1300"/>
                    <a:pt x="1573" y="1308"/>
                  </a:cubicBezTo>
                  <a:cubicBezTo>
                    <a:pt x="1575" y="1310"/>
                    <a:pt x="1575" y="1312"/>
                    <a:pt x="1576" y="1314"/>
                  </a:cubicBezTo>
                  <a:cubicBezTo>
                    <a:pt x="1576" y="1316"/>
                    <a:pt x="1576" y="1318"/>
                    <a:pt x="1577" y="1320"/>
                  </a:cubicBezTo>
                  <a:cubicBezTo>
                    <a:pt x="1580" y="1328"/>
                    <a:pt x="1580" y="1335"/>
                    <a:pt x="1577" y="1343"/>
                  </a:cubicBezTo>
                  <a:cubicBezTo>
                    <a:pt x="1577" y="1345"/>
                    <a:pt x="1576" y="1347"/>
                    <a:pt x="1577" y="1349"/>
                  </a:cubicBezTo>
                  <a:cubicBezTo>
                    <a:pt x="1579" y="1355"/>
                    <a:pt x="1578" y="1361"/>
                    <a:pt x="1576" y="1366"/>
                  </a:cubicBezTo>
                  <a:cubicBezTo>
                    <a:pt x="1573" y="1372"/>
                    <a:pt x="1574" y="1377"/>
                    <a:pt x="1581" y="1380"/>
                  </a:cubicBezTo>
                  <a:cubicBezTo>
                    <a:pt x="1582" y="1380"/>
                    <a:pt x="1583" y="1380"/>
                    <a:pt x="1583" y="1381"/>
                  </a:cubicBezTo>
                  <a:cubicBezTo>
                    <a:pt x="1589" y="1389"/>
                    <a:pt x="1596" y="1396"/>
                    <a:pt x="1602" y="1404"/>
                  </a:cubicBezTo>
                  <a:cubicBezTo>
                    <a:pt x="1605" y="1408"/>
                    <a:pt x="1605" y="1413"/>
                    <a:pt x="1606" y="1418"/>
                  </a:cubicBezTo>
                  <a:cubicBezTo>
                    <a:pt x="1606" y="1419"/>
                    <a:pt x="1606" y="1420"/>
                    <a:pt x="1607" y="1420"/>
                  </a:cubicBezTo>
                  <a:cubicBezTo>
                    <a:pt x="1609" y="1423"/>
                    <a:pt x="1609" y="1426"/>
                    <a:pt x="1609" y="1429"/>
                  </a:cubicBezTo>
                  <a:cubicBezTo>
                    <a:pt x="1609" y="1433"/>
                    <a:pt x="1610" y="1436"/>
                    <a:pt x="1612" y="1438"/>
                  </a:cubicBezTo>
                  <a:cubicBezTo>
                    <a:pt x="1616" y="1441"/>
                    <a:pt x="1619" y="1445"/>
                    <a:pt x="1620" y="1450"/>
                  </a:cubicBezTo>
                  <a:cubicBezTo>
                    <a:pt x="1621" y="1451"/>
                    <a:pt x="1622" y="1452"/>
                    <a:pt x="1623" y="1453"/>
                  </a:cubicBezTo>
                  <a:cubicBezTo>
                    <a:pt x="1625" y="1454"/>
                    <a:pt x="1627" y="1455"/>
                    <a:pt x="1628" y="1457"/>
                  </a:cubicBezTo>
                  <a:cubicBezTo>
                    <a:pt x="1631" y="1461"/>
                    <a:pt x="1636" y="1463"/>
                    <a:pt x="1640" y="1465"/>
                  </a:cubicBezTo>
                  <a:cubicBezTo>
                    <a:pt x="1645" y="1468"/>
                    <a:pt x="1651" y="1471"/>
                    <a:pt x="1656" y="1473"/>
                  </a:cubicBezTo>
                  <a:cubicBezTo>
                    <a:pt x="1656" y="1474"/>
                    <a:pt x="1656" y="1474"/>
                    <a:pt x="1656" y="1474"/>
                  </a:cubicBezTo>
                  <a:cubicBezTo>
                    <a:pt x="1656" y="1474"/>
                    <a:pt x="1656" y="1474"/>
                    <a:pt x="1657" y="1474"/>
                  </a:cubicBezTo>
                  <a:cubicBezTo>
                    <a:pt x="1657" y="1474"/>
                    <a:pt x="1656" y="1474"/>
                    <a:pt x="1656" y="1473"/>
                  </a:cubicBezTo>
                  <a:cubicBezTo>
                    <a:pt x="1657" y="1473"/>
                    <a:pt x="1658" y="1472"/>
                    <a:pt x="1659" y="1471"/>
                  </a:cubicBezTo>
                  <a:cubicBezTo>
                    <a:pt x="1661" y="1469"/>
                    <a:pt x="1662" y="1467"/>
                    <a:pt x="1661" y="1465"/>
                  </a:cubicBezTo>
                  <a:cubicBezTo>
                    <a:pt x="1659" y="1461"/>
                    <a:pt x="1658" y="1456"/>
                    <a:pt x="1655" y="1453"/>
                  </a:cubicBezTo>
                  <a:cubicBezTo>
                    <a:pt x="1651" y="1449"/>
                    <a:pt x="1650" y="1444"/>
                    <a:pt x="1650" y="1439"/>
                  </a:cubicBezTo>
                  <a:cubicBezTo>
                    <a:pt x="1650" y="1435"/>
                    <a:pt x="1650" y="1432"/>
                    <a:pt x="1650" y="1429"/>
                  </a:cubicBezTo>
                  <a:cubicBezTo>
                    <a:pt x="1650" y="1426"/>
                    <a:pt x="1649" y="1422"/>
                    <a:pt x="1646" y="1419"/>
                  </a:cubicBezTo>
                  <a:cubicBezTo>
                    <a:pt x="1642" y="1414"/>
                    <a:pt x="1637" y="1410"/>
                    <a:pt x="1633" y="1406"/>
                  </a:cubicBezTo>
                  <a:cubicBezTo>
                    <a:pt x="1626" y="1403"/>
                    <a:pt x="1622" y="1397"/>
                    <a:pt x="1615" y="1395"/>
                  </a:cubicBezTo>
                  <a:cubicBezTo>
                    <a:pt x="1611" y="1393"/>
                    <a:pt x="1607" y="1389"/>
                    <a:pt x="1608" y="1384"/>
                  </a:cubicBezTo>
                  <a:cubicBezTo>
                    <a:pt x="1608" y="1381"/>
                    <a:pt x="1606" y="1378"/>
                    <a:pt x="1604" y="1375"/>
                  </a:cubicBezTo>
                  <a:cubicBezTo>
                    <a:pt x="1600" y="1372"/>
                    <a:pt x="1599" y="1368"/>
                    <a:pt x="1597" y="1364"/>
                  </a:cubicBezTo>
                  <a:cubicBezTo>
                    <a:pt x="1592" y="1363"/>
                    <a:pt x="1589" y="1360"/>
                    <a:pt x="1588" y="1355"/>
                  </a:cubicBezTo>
                  <a:cubicBezTo>
                    <a:pt x="1588" y="1352"/>
                    <a:pt x="1588" y="1349"/>
                    <a:pt x="1589" y="1346"/>
                  </a:cubicBezTo>
                  <a:cubicBezTo>
                    <a:pt x="1593" y="1335"/>
                    <a:pt x="1597" y="1323"/>
                    <a:pt x="1598" y="1311"/>
                  </a:cubicBezTo>
                  <a:cubicBezTo>
                    <a:pt x="1598" y="1311"/>
                    <a:pt x="1598" y="1310"/>
                    <a:pt x="1599" y="1310"/>
                  </a:cubicBezTo>
                  <a:cubicBezTo>
                    <a:pt x="1600" y="1309"/>
                    <a:pt x="1601" y="1309"/>
                    <a:pt x="1602" y="1308"/>
                  </a:cubicBezTo>
                  <a:cubicBezTo>
                    <a:pt x="1602" y="1308"/>
                    <a:pt x="1604" y="1309"/>
                    <a:pt x="1605" y="1309"/>
                  </a:cubicBezTo>
                  <a:cubicBezTo>
                    <a:pt x="1605" y="1310"/>
                    <a:pt x="1606" y="1311"/>
                    <a:pt x="1606" y="1312"/>
                  </a:cubicBezTo>
                  <a:cubicBezTo>
                    <a:pt x="1607" y="1317"/>
                    <a:pt x="1610" y="1320"/>
                    <a:pt x="1616" y="1320"/>
                  </a:cubicBezTo>
                  <a:cubicBezTo>
                    <a:pt x="1618" y="1320"/>
                    <a:pt x="1620" y="1320"/>
                    <a:pt x="1621" y="1321"/>
                  </a:cubicBezTo>
                  <a:cubicBezTo>
                    <a:pt x="1627" y="1325"/>
                    <a:pt x="1633" y="1327"/>
                    <a:pt x="1637" y="1334"/>
                  </a:cubicBezTo>
                  <a:cubicBezTo>
                    <a:pt x="1640" y="1342"/>
                    <a:pt x="1648" y="1346"/>
                    <a:pt x="1654" y="1352"/>
                  </a:cubicBezTo>
                  <a:cubicBezTo>
                    <a:pt x="1656" y="1351"/>
                    <a:pt x="1658" y="1350"/>
                    <a:pt x="1659" y="1350"/>
                  </a:cubicBezTo>
                  <a:cubicBezTo>
                    <a:pt x="1662" y="1352"/>
                    <a:pt x="1666" y="1353"/>
                    <a:pt x="1665" y="1358"/>
                  </a:cubicBezTo>
                  <a:cubicBezTo>
                    <a:pt x="1665" y="1362"/>
                    <a:pt x="1665" y="1367"/>
                    <a:pt x="1666" y="1371"/>
                  </a:cubicBezTo>
                  <a:cubicBezTo>
                    <a:pt x="1666" y="1372"/>
                    <a:pt x="1669" y="1373"/>
                    <a:pt x="1670" y="1372"/>
                  </a:cubicBezTo>
                  <a:cubicBezTo>
                    <a:pt x="1670" y="1372"/>
                    <a:pt x="1671" y="1372"/>
                    <a:pt x="1671" y="1372"/>
                  </a:cubicBezTo>
                  <a:cubicBezTo>
                    <a:pt x="1678" y="1366"/>
                    <a:pt x="1684" y="1360"/>
                    <a:pt x="1690" y="1354"/>
                  </a:cubicBezTo>
                  <a:cubicBezTo>
                    <a:pt x="1692" y="1353"/>
                    <a:pt x="1693" y="1351"/>
                    <a:pt x="1695" y="1351"/>
                  </a:cubicBezTo>
                  <a:cubicBezTo>
                    <a:pt x="1704" y="1349"/>
                    <a:pt x="1710" y="1344"/>
                    <a:pt x="1716" y="1338"/>
                  </a:cubicBezTo>
                  <a:cubicBezTo>
                    <a:pt x="1720" y="1335"/>
                    <a:pt x="1722" y="1331"/>
                    <a:pt x="1723" y="1326"/>
                  </a:cubicBezTo>
                  <a:cubicBezTo>
                    <a:pt x="1725" y="1319"/>
                    <a:pt x="1726" y="1312"/>
                    <a:pt x="1723" y="1305"/>
                  </a:cubicBezTo>
                  <a:cubicBezTo>
                    <a:pt x="1723" y="1305"/>
                    <a:pt x="1723" y="1304"/>
                    <a:pt x="1723" y="1303"/>
                  </a:cubicBezTo>
                  <a:cubicBezTo>
                    <a:pt x="1722" y="1294"/>
                    <a:pt x="1718" y="1285"/>
                    <a:pt x="1713" y="1277"/>
                  </a:cubicBezTo>
                  <a:cubicBezTo>
                    <a:pt x="1712" y="1274"/>
                    <a:pt x="1709" y="1271"/>
                    <a:pt x="1706" y="1268"/>
                  </a:cubicBezTo>
                  <a:cubicBezTo>
                    <a:pt x="1701" y="1263"/>
                    <a:pt x="1695" y="1259"/>
                    <a:pt x="1688" y="1255"/>
                  </a:cubicBezTo>
                  <a:cubicBezTo>
                    <a:pt x="1684" y="1252"/>
                    <a:pt x="1680" y="1249"/>
                    <a:pt x="1679" y="1244"/>
                  </a:cubicBezTo>
                  <a:cubicBezTo>
                    <a:pt x="1679" y="1242"/>
                    <a:pt x="1676" y="1240"/>
                    <a:pt x="1674" y="1238"/>
                  </a:cubicBezTo>
                  <a:cubicBezTo>
                    <a:pt x="1673" y="1237"/>
                    <a:pt x="1671" y="1235"/>
                    <a:pt x="1669" y="1234"/>
                  </a:cubicBezTo>
                  <a:cubicBezTo>
                    <a:pt x="1669" y="1233"/>
                    <a:pt x="1668" y="1232"/>
                    <a:pt x="1668" y="1231"/>
                  </a:cubicBezTo>
                  <a:cubicBezTo>
                    <a:pt x="1668" y="1226"/>
                    <a:pt x="1666" y="1220"/>
                    <a:pt x="1672" y="1215"/>
                  </a:cubicBezTo>
                  <a:cubicBezTo>
                    <a:pt x="1674" y="1213"/>
                    <a:pt x="1676" y="1210"/>
                    <a:pt x="1676" y="1207"/>
                  </a:cubicBezTo>
                  <a:cubicBezTo>
                    <a:pt x="1677" y="1205"/>
                    <a:pt x="1678" y="1203"/>
                    <a:pt x="1680" y="1202"/>
                  </a:cubicBezTo>
                  <a:cubicBezTo>
                    <a:pt x="1686" y="1199"/>
                    <a:pt x="1692" y="1196"/>
                    <a:pt x="1699" y="1192"/>
                  </a:cubicBezTo>
                  <a:cubicBezTo>
                    <a:pt x="1700" y="1192"/>
                    <a:pt x="1702" y="1192"/>
                    <a:pt x="1704" y="1192"/>
                  </a:cubicBezTo>
                  <a:cubicBezTo>
                    <a:pt x="1705" y="1192"/>
                    <a:pt x="1707" y="1193"/>
                    <a:pt x="1708" y="1194"/>
                  </a:cubicBezTo>
                  <a:cubicBezTo>
                    <a:pt x="1712" y="1195"/>
                    <a:pt x="1715" y="1196"/>
                    <a:pt x="1716" y="1200"/>
                  </a:cubicBezTo>
                  <a:cubicBezTo>
                    <a:pt x="1716" y="1204"/>
                    <a:pt x="1719" y="1206"/>
                    <a:pt x="1721" y="1208"/>
                  </a:cubicBezTo>
                  <a:cubicBezTo>
                    <a:pt x="1724" y="1210"/>
                    <a:pt x="1728" y="1209"/>
                    <a:pt x="1729" y="1205"/>
                  </a:cubicBezTo>
                  <a:cubicBezTo>
                    <a:pt x="1729" y="1204"/>
                    <a:pt x="1729" y="1202"/>
                    <a:pt x="1729" y="1201"/>
                  </a:cubicBezTo>
                  <a:cubicBezTo>
                    <a:pt x="1729" y="1201"/>
                    <a:pt x="1729" y="1201"/>
                    <a:pt x="1729" y="1201"/>
                  </a:cubicBezTo>
                  <a:cubicBezTo>
                    <a:pt x="1730" y="1200"/>
                    <a:pt x="1730" y="1200"/>
                    <a:pt x="1730" y="1200"/>
                  </a:cubicBezTo>
                  <a:cubicBezTo>
                    <a:pt x="1729" y="1200"/>
                    <a:pt x="1729" y="1200"/>
                    <a:pt x="1729" y="1200"/>
                  </a:cubicBezTo>
                  <a:cubicBezTo>
                    <a:pt x="1729" y="1200"/>
                    <a:pt x="1728" y="1199"/>
                    <a:pt x="1728" y="1198"/>
                  </a:cubicBezTo>
                  <a:cubicBezTo>
                    <a:pt x="1728" y="1197"/>
                    <a:pt x="1729" y="1196"/>
                    <a:pt x="1730" y="1196"/>
                  </a:cubicBezTo>
                  <a:cubicBezTo>
                    <a:pt x="1737" y="1195"/>
                    <a:pt x="1744" y="1191"/>
                    <a:pt x="1751" y="1189"/>
                  </a:cubicBezTo>
                  <a:cubicBezTo>
                    <a:pt x="1758" y="1187"/>
                    <a:pt x="1763" y="1183"/>
                    <a:pt x="1766" y="1177"/>
                  </a:cubicBezTo>
                  <a:cubicBezTo>
                    <a:pt x="1767" y="1175"/>
                    <a:pt x="1768" y="1175"/>
                    <a:pt x="1770" y="1176"/>
                  </a:cubicBezTo>
                  <a:cubicBezTo>
                    <a:pt x="1772" y="1177"/>
                    <a:pt x="1773" y="1179"/>
                    <a:pt x="1776" y="1178"/>
                  </a:cubicBezTo>
                  <a:cubicBezTo>
                    <a:pt x="1780" y="1176"/>
                    <a:pt x="1785" y="1175"/>
                    <a:pt x="1790" y="1174"/>
                  </a:cubicBezTo>
                  <a:cubicBezTo>
                    <a:pt x="1794" y="1174"/>
                    <a:pt x="1797" y="1172"/>
                    <a:pt x="1801" y="1171"/>
                  </a:cubicBezTo>
                  <a:cubicBezTo>
                    <a:pt x="1805" y="1169"/>
                    <a:pt x="1808" y="1167"/>
                    <a:pt x="1809" y="1163"/>
                  </a:cubicBezTo>
                  <a:cubicBezTo>
                    <a:pt x="1809" y="1162"/>
                    <a:pt x="1811" y="1161"/>
                    <a:pt x="1812" y="1161"/>
                  </a:cubicBezTo>
                  <a:cubicBezTo>
                    <a:pt x="1818" y="1157"/>
                    <a:pt x="1824" y="1154"/>
                    <a:pt x="1826" y="1148"/>
                  </a:cubicBezTo>
                  <a:cubicBezTo>
                    <a:pt x="1826" y="1147"/>
                    <a:pt x="1826" y="1147"/>
                    <a:pt x="1827" y="1146"/>
                  </a:cubicBezTo>
                  <a:cubicBezTo>
                    <a:pt x="1831" y="1144"/>
                    <a:pt x="1834" y="1140"/>
                    <a:pt x="1835" y="1135"/>
                  </a:cubicBezTo>
                  <a:cubicBezTo>
                    <a:pt x="1836" y="1134"/>
                    <a:pt x="1838" y="1134"/>
                    <a:pt x="1839" y="1133"/>
                  </a:cubicBezTo>
                  <a:cubicBezTo>
                    <a:pt x="1842" y="1132"/>
                    <a:pt x="1843" y="1131"/>
                    <a:pt x="1842" y="1128"/>
                  </a:cubicBezTo>
                  <a:cubicBezTo>
                    <a:pt x="1841" y="1124"/>
                    <a:pt x="1841" y="1120"/>
                    <a:pt x="1841" y="1116"/>
                  </a:cubicBezTo>
                  <a:cubicBezTo>
                    <a:pt x="1841" y="1114"/>
                    <a:pt x="1840" y="1112"/>
                    <a:pt x="1843" y="1110"/>
                  </a:cubicBezTo>
                  <a:cubicBezTo>
                    <a:pt x="1848" y="1107"/>
                    <a:pt x="1851" y="1102"/>
                    <a:pt x="1852" y="1097"/>
                  </a:cubicBezTo>
                  <a:cubicBezTo>
                    <a:pt x="1852" y="1094"/>
                    <a:pt x="1853" y="1091"/>
                    <a:pt x="1856" y="1089"/>
                  </a:cubicBezTo>
                  <a:cubicBezTo>
                    <a:pt x="1860" y="1086"/>
                    <a:pt x="1861" y="1083"/>
                    <a:pt x="1861" y="1078"/>
                  </a:cubicBezTo>
                  <a:cubicBezTo>
                    <a:pt x="1861" y="1076"/>
                    <a:pt x="1862" y="1073"/>
                    <a:pt x="1863" y="1071"/>
                  </a:cubicBezTo>
                  <a:cubicBezTo>
                    <a:pt x="1866" y="1066"/>
                    <a:pt x="1864" y="1063"/>
                    <a:pt x="1861" y="1059"/>
                  </a:cubicBezTo>
                  <a:cubicBezTo>
                    <a:pt x="1859" y="1057"/>
                    <a:pt x="1857" y="1056"/>
                    <a:pt x="1855" y="1054"/>
                  </a:cubicBezTo>
                  <a:cubicBezTo>
                    <a:pt x="1853" y="1053"/>
                    <a:pt x="1851" y="1053"/>
                    <a:pt x="1849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8" y="1053"/>
                    <a:pt x="1848" y="1053"/>
                    <a:pt x="1848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9" y="1053"/>
                    <a:pt x="1849" y="1053"/>
                    <a:pt x="1849" y="1053"/>
                  </a:cubicBezTo>
                  <a:cubicBezTo>
                    <a:pt x="1849" y="1052"/>
                    <a:pt x="1849" y="1050"/>
                    <a:pt x="1850" y="1049"/>
                  </a:cubicBezTo>
                  <a:cubicBezTo>
                    <a:pt x="1852" y="1047"/>
                    <a:pt x="1854" y="1046"/>
                    <a:pt x="1856" y="1044"/>
                  </a:cubicBezTo>
                  <a:cubicBezTo>
                    <a:pt x="1858" y="1042"/>
                    <a:pt x="1858" y="1040"/>
                    <a:pt x="1857" y="1038"/>
                  </a:cubicBezTo>
                  <a:cubicBezTo>
                    <a:pt x="1855" y="1035"/>
                    <a:pt x="1852" y="1033"/>
                    <a:pt x="1849" y="1031"/>
                  </a:cubicBezTo>
                  <a:cubicBezTo>
                    <a:pt x="1849" y="1031"/>
                    <a:pt x="1849" y="1031"/>
                    <a:pt x="1848" y="1031"/>
                  </a:cubicBezTo>
                  <a:cubicBezTo>
                    <a:pt x="1848" y="1030"/>
                    <a:pt x="1848" y="1030"/>
                    <a:pt x="1848" y="1030"/>
                  </a:cubicBezTo>
                  <a:cubicBezTo>
                    <a:pt x="1849" y="1031"/>
                    <a:pt x="1849" y="1031"/>
                    <a:pt x="1849" y="1031"/>
                  </a:cubicBezTo>
                  <a:cubicBezTo>
                    <a:pt x="1849" y="1031"/>
                    <a:pt x="1849" y="1031"/>
                    <a:pt x="1849" y="1031"/>
                  </a:cubicBezTo>
                  <a:cubicBezTo>
                    <a:pt x="1850" y="1031"/>
                    <a:pt x="1851" y="1031"/>
                    <a:pt x="1852" y="1030"/>
                  </a:cubicBezTo>
                  <a:cubicBezTo>
                    <a:pt x="1855" y="1029"/>
                    <a:pt x="1856" y="1026"/>
                    <a:pt x="1853" y="1023"/>
                  </a:cubicBezTo>
                  <a:cubicBezTo>
                    <a:pt x="1852" y="1021"/>
                    <a:pt x="1850" y="1019"/>
                    <a:pt x="1848" y="1018"/>
                  </a:cubicBezTo>
                  <a:cubicBezTo>
                    <a:pt x="1843" y="1015"/>
                    <a:pt x="1841" y="1012"/>
                    <a:pt x="1839" y="1009"/>
                  </a:cubicBezTo>
                  <a:cubicBezTo>
                    <a:pt x="1836" y="1003"/>
                    <a:pt x="1833" y="998"/>
                    <a:pt x="1831" y="993"/>
                  </a:cubicBezTo>
                  <a:cubicBezTo>
                    <a:pt x="1829" y="990"/>
                    <a:pt x="1826" y="987"/>
                    <a:pt x="1823" y="986"/>
                  </a:cubicBezTo>
                  <a:cubicBezTo>
                    <a:pt x="1821" y="985"/>
                    <a:pt x="1819" y="984"/>
                    <a:pt x="1817" y="983"/>
                  </a:cubicBezTo>
                  <a:cubicBezTo>
                    <a:pt x="1812" y="980"/>
                    <a:pt x="1811" y="977"/>
                    <a:pt x="1811" y="972"/>
                  </a:cubicBezTo>
                  <a:cubicBezTo>
                    <a:pt x="1812" y="969"/>
                    <a:pt x="1812" y="966"/>
                    <a:pt x="1814" y="963"/>
                  </a:cubicBezTo>
                  <a:cubicBezTo>
                    <a:pt x="1816" y="961"/>
                    <a:pt x="1818" y="959"/>
                    <a:pt x="1819" y="957"/>
                  </a:cubicBezTo>
                  <a:cubicBezTo>
                    <a:pt x="1821" y="952"/>
                    <a:pt x="1824" y="949"/>
                    <a:pt x="1829" y="947"/>
                  </a:cubicBezTo>
                  <a:cubicBezTo>
                    <a:pt x="1833" y="944"/>
                    <a:pt x="1837" y="942"/>
                    <a:pt x="1843" y="942"/>
                  </a:cubicBezTo>
                  <a:cubicBezTo>
                    <a:pt x="1844" y="942"/>
                    <a:pt x="1845" y="941"/>
                    <a:pt x="1846" y="939"/>
                  </a:cubicBezTo>
                  <a:cubicBezTo>
                    <a:pt x="1846" y="938"/>
                    <a:pt x="1846" y="936"/>
                    <a:pt x="1846" y="935"/>
                  </a:cubicBezTo>
                  <a:cubicBezTo>
                    <a:pt x="1846" y="932"/>
                    <a:pt x="1844" y="929"/>
                    <a:pt x="1841" y="929"/>
                  </a:cubicBezTo>
                  <a:cubicBezTo>
                    <a:pt x="1839" y="929"/>
                    <a:pt x="1836" y="929"/>
                    <a:pt x="1833" y="929"/>
                  </a:cubicBezTo>
                  <a:cubicBezTo>
                    <a:pt x="1831" y="929"/>
                    <a:pt x="1829" y="929"/>
                    <a:pt x="1827" y="928"/>
                  </a:cubicBezTo>
                  <a:cubicBezTo>
                    <a:pt x="1825" y="928"/>
                    <a:pt x="1823" y="926"/>
                    <a:pt x="1821" y="925"/>
                  </a:cubicBezTo>
                  <a:cubicBezTo>
                    <a:pt x="1819" y="924"/>
                    <a:pt x="1817" y="925"/>
                    <a:pt x="1815" y="926"/>
                  </a:cubicBezTo>
                  <a:cubicBezTo>
                    <a:pt x="1811" y="928"/>
                    <a:pt x="1808" y="931"/>
                    <a:pt x="1805" y="934"/>
                  </a:cubicBezTo>
                  <a:cubicBezTo>
                    <a:pt x="1804" y="935"/>
                    <a:pt x="1803" y="936"/>
                    <a:pt x="1801" y="936"/>
                  </a:cubicBezTo>
                  <a:cubicBezTo>
                    <a:pt x="1799" y="937"/>
                    <a:pt x="1796" y="936"/>
                    <a:pt x="1795" y="933"/>
                  </a:cubicBezTo>
                  <a:cubicBezTo>
                    <a:pt x="1793" y="929"/>
                    <a:pt x="1791" y="926"/>
                    <a:pt x="1786" y="925"/>
                  </a:cubicBezTo>
                  <a:cubicBezTo>
                    <a:pt x="1781" y="923"/>
                    <a:pt x="1778" y="920"/>
                    <a:pt x="1774" y="916"/>
                  </a:cubicBezTo>
                  <a:cubicBezTo>
                    <a:pt x="1772" y="913"/>
                    <a:pt x="1774" y="907"/>
                    <a:pt x="1778" y="906"/>
                  </a:cubicBezTo>
                  <a:cubicBezTo>
                    <a:pt x="1780" y="906"/>
                    <a:pt x="1781" y="906"/>
                    <a:pt x="1783" y="906"/>
                  </a:cubicBezTo>
                  <a:cubicBezTo>
                    <a:pt x="1787" y="905"/>
                    <a:pt x="1789" y="904"/>
                    <a:pt x="1790" y="900"/>
                  </a:cubicBezTo>
                  <a:cubicBezTo>
                    <a:pt x="1792" y="894"/>
                    <a:pt x="1793" y="888"/>
                    <a:pt x="1800" y="885"/>
                  </a:cubicBezTo>
                  <a:cubicBezTo>
                    <a:pt x="1802" y="884"/>
                    <a:pt x="1803" y="882"/>
                    <a:pt x="1804" y="880"/>
                  </a:cubicBezTo>
                  <a:cubicBezTo>
                    <a:pt x="1805" y="877"/>
                    <a:pt x="1807" y="874"/>
                    <a:pt x="1809" y="872"/>
                  </a:cubicBezTo>
                  <a:cubicBezTo>
                    <a:pt x="1809" y="871"/>
                    <a:pt x="1811" y="870"/>
                    <a:pt x="1813" y="869"/>
                  </a:cubicBezTo>
                  <a:cubicBezTo>
                    <a:pt x="1817" y="868"/>
                    <a:pt x="1820" y="871"/>
                    <a:pt x="1823" y="873"/>
                  </a:cubicBezTo>
                  <a:cubicBezTo>
                    <a:pt x="1825" y="876"/>
                    <a:pt x="1824" y="878"/>
                    <a:pt x="1823" y="881"/>
                  </a:cubicBezTo>
                  <a:cubicBezTo>
                    <a:pt x="1822" y="881"/>
                    <a:pt x="1822" y="882"/>
                    <a:pt x="1821" y="883"/>
                  </a:cubicBezTo>
                  <a:cubicBezTo>
                    <a:pt x="1819" y="887"/>
                    <a:pt x="1819" y="890"/>
                    <a:pt x="1820" y="894"/>
                  </a:cubicBezTo>
                  <a:cubicBezTo>
                    <a:pt x="1821" y="895"/>
                    <a:pt x="1821" y="897"/>
                    <a:pt x="1822" y="898"/>
                  </a:cubicBezTo>
                  <a:cubicBezTo>
                    <a:pt x="1823" y="901"/>
                    <a:pt x="1821" y="902"/>
                    <a:pt x="1820" y="903"/>
                  </a:cubicBezTo>
                  <a:cubicBezTo>
                    <a:pt x="1820" y="904"/>
                    <a:pt x="1819" y="904"/>
                    <a:pt x="1819" y="905"/>
                  </a:cubicBezTo>
                  <a:cubicBezTo>
                    <a:pt x="1819" y="906"/>
                    <a:pt x="1820" y="907"/>
                    <a:pt x="1820" y="907"/>
                  </a:cubicBezTo>
                  <a:cubicBezTo>
                    <a:pt x="1821" y="908"/>
                    <a:pt x="1822" y="908"/>
                    <a:pt x="1823" y="908"/>
                  </a:cubicBezTo>
                  <a:cubicBezTo>
                    <a:pt x="1827" y="907"/>
                    <a:pt x="1829" y="904"/>
                    <a:pt x="1832" y="901"/>
                  </a:cubicBezTo>
                  <a:cubicBezTo>
                    <a:pt x="1837" y="893"/>
                    <a:pt x="1846" y="890"/>
                    <a:pt x="1855" y="888"/>
                  </a:cubicBezTo>
                  <a:cubicBezTo>
                    <a:pt x="1857" y="888"/>
                    <a:pt x="1858" y="889"/>
                    <a:pt x="1860" y="889"/>
                  </a:cubicBezTo>
                  <a:cubicBezTo>
                    <a:pt x="1862" y="889"/>
                    <a:pt x="1863" y="890"/>
                    <a:pt x="1865" y="891"/>
                  </a:cubicBezTo>
                  <a:cubicBezTo>
                    <a:pt x="1871" y="893"/>
                    <a:pt x="1871" y="893"/>
                    <a:pt x="1871" y="899"/>
                  </a:cubicBezTo>
                  <a:cubicBezTo>
                    <a:pt x="1871" y="904"/>
                    <a:pt x="1871" y="909"/>
                    <a:pt x="1871" y="915"/>
                  </a:cubicBezTo>
                  <a:cubicBezTo>
                    <a:pt x="1871" y="917"/>
                    <a:pt x="1872" y="920"/>
                    <a:pt x="1874" y="922"/>
                  </a:cubicBezTo>
                  <a:cubicBezTo>
                    <a:pt x="1876" y="923"/>
                    <a:pt x="1878" y="924"/>
                    <a:pt x="1880" y="924"/>
                  </a:cubicBezTo>
                  <a:cubicBezTo>
                    <a:pt x="1882" y="923"/>
                    <a:pt x="1883" y="923"/>
                    <a:pt x="1885" y="922"/>
                  </a:cubicBezTo>
                  <a:cubicBezTo>
                    <a:pt x="1888" y="922"/>
                    <a:pt x="1890" y="922"/>
                    <a:pt x="1893" y="924"/>
                  </a:cubicBezTo>
                  <a:cubicBezTo>
                    <a:pt x="1895" y="926"/>
                    <a:pt x="1896" y="928"/>
                    <a:pt x="1898" y="930"/>
                  </a:cubicBezTo>
                  <a:cubicBezTo>
                    <a:pt x="1900" y="932"/>
                    <a:pt x="1900" y="933"/>
                    <a:pt x="1897" y="936"/>
                  </a:cubicBezTo>
                  <a:cubicBezTo>
                    <a:pt x="1895" y="939"/>
                    <a:pt x="1894" y="940"/>
                    <a:pt x="1896" y="942"/>
                  </a:cubicBezTo>
                  <a:cubicBezTo>
                    <a:pt x="1903" y="947"/>
                    <a:pt x="1904" y="954"/>
                    <a:pt x="1903" y="962"/>
                  </a:cubicBezTo>
                  <a:cubicBezTo>
                    <a:pt x="1903" y="964"/>
                    <a:pt x="1903" y="966"/>
                    <a:pt x="1903" y="968"/>
                  </a:cubicBezTo>
                  <a:cubicBezTo>
                    <a:pt x="1903" y="972"/>
                    <a:pt x="1906" y="976"/>
                    <a:pt x="1908" y="979"/>
                  </a:cubicBezTo>
                  <a:cubicBezTo>
                    <a:pt x="1908" y="980"/>
                    <a:pt x="1909" y="980"/>
                    <a:pt x="1909" y="980"/>
                  </a:cubicBezTo>
                  <a:cubicBezTo>
                    <a:pt x="1912" y="979"/>
                    <a:pt x="1914" y="978"/>
                    <a:pt x="1916" y="976"/>
                  </a:cubicBezTo>
                  <a:cubicBezTo>
                    <a:pt x="1919" y="973"/>
                    <a:pt x="1922" y="972"/>
                    <a:pt x="1927" y="972"/>
                  </a:cubicBezTo>
                  <a:cubicBezTo>
                    <a:pt x="1928" y="972"/>
                    <a:pt x="1930" y="972"/>
                    <a:pt x="1931" y="972"/>
                  </a:cubicBezTo>
                  <a:cubicBezTo>
                    <a:pt x="1935" y="973"/>
                    <a:pt x="1937" y="970"/>
                    <a:pt x="1940" y="968"/>
                  </a:cubicBezTo>
                  <a:cubicBezTo>
                    <a:pt x="1944" y="963"/>
                    <a:pt x="1946" y="957"/>
                    <a:pt x="1943" y="950"/>
                  </a:cubicBezTo>
                  <a:cubicBezTo>
                    <a:pt x="1942" y="947"/>
                    <a:pt x="1941" y="944"/>
                    <a:pt x="1940" y="941"/>
                  </a:cubicBezTo>
                  <a:cubicBezTo>
                    <a:pt x="1936" y="929"/>
                    <a:pt x="1937" y="929"/>
                    <a:pt x="1928" y="920"/>
                  </a:cubicBezTo>
                  <a:cubicBezTo>
                    <a:pt x="1925" y="916"/>
                    <a:pt x="1921" y="913"/>
                    <a:pt x="1919" y="908"/>
                  </a:cubicBezTo>
                  <a:cubicBezTo>
                    <a:pt x="1917" y="904"/>
                    <a:pt x="1914" y="902"/>
                    <a:pt x="1910" y="899"/>
                  </a:cubicBezTo>
                  <a:cubicBezTo>
                    <a:pt x="1907" y="898"/>
                    <a:pt x="1905" y="896"/>
                    <a:pt x="1902" y="894"/>
                  </a:cubicBezTo>
                  <a:cubicBezTo>
                    <a:pt x="1899" y="892"/>
                    <a:pt x="1898" y="887"/>
                    <a:pt x="1900" y="884"/>
                  </a:cubicBezTo>
                  <a:cubicBezTo>
                    <a:pt x="1902" y="882"/>
                    <a:pt x="1903" y="880"/>
                    <a:pt x="1905" y="879"/>
                  </a:cubicBezTo>
                  <a:cubicBezTo>
                    <a:pt x="1908" y="877"/>
                    <a:pt x="1910" y="874"/>
                    <a:pt x="1913" y="872"/>
                  </a:cubicBezTo>
                  <a:cubicBezTo>
                    <a:pt x="1919" y="865"/>
                    <a:pt x="1922" y="858"/>
                    <a:pt x="1918" y="849"/>
                  </a:cubicBezTo>
                  <a:cubicBezTo>
                    <a:pt x="1916" y="842"/>
                    <a:pt x="1918" y="836"/>
                    <a:pt x="1924" y="832"/>
                  </a:cubicBezTo>
                  <a:cubicBezTo>
                    <a:pt x="1925" y="830"/>
                    <a:pt x="1927" y="829"/>
                    <a:pt x="1928" y="827"/>
                  </a:cubicBezTo>
                  <a:cubicBezTo>
                    <a:pt x="1930" y="826"/>
                    <a:pt x="1931" y="824"/>
                    <a:pt x="1933" y="823"/>
                  </a:cubicBezTo>
                  <a:cubicBezTo>
                    <a:pt x="1935" y="820"/>
                    <a:pt x="1935" y="817"/>
                    <a:pt x="1938" y="815"/>
                  </a:cubicBezTo>
                  <a:cubicBezTo>
                    <a:pt x="1943" y="814"/>
                    <a:pt x="1945" y="818"/>
                    <a:pt x="1948" y="820"/>
                  </a:cubicBezTo>
                  <a:cubicBezTo>
                    <a:pt x="1952" y="821"/>
                    <a:pt x="1956" y="822"/>
                    <a:pt x="1959" y="820"/>
                  </a:cubicBezTo>
                  <a:cubicBezTo>
                    <a:pt x="1963" y="818"/>
                    <a:pt x="1966" y="816"/>
                    <a:pt x="1968" y="813"/>
                  </a:cubicBezTo>
                  <a:cubicBezTo>
                    <a:pt x="1973" y="808"/>
                    <a:pt x="1976" y="803"/>
                    <a:pt x="1978" y="797"/>
                  </a:cubicBezTo>
                  <a:cubicBezTo>
                    <a:pt x="1982" y="788"/>
                    <a:pt x="1988" y="779"/>
                    <a:pt x="1989" y="769"/>
                  </a:cubicBezTo>
                  <a:cubicBezTo>
                    <a:pt x="1990" y="767"/>
                    <a:pt x="1991" y="765"/>
                    <a:pt x="1992" y="764"/>
                  </a:cubicBezTo>
                  <a:cubicBezTo>
                    <a:pt x="1999" y="755"/>
                    <a:pt x="1999" y="745"/>
                    <a:pt x="2000" y="736"/>
                  </a:cubicBezTo>
                  <a:cubicBezTo>
                    <a:pt x="2001" y="727"/>
                    <a:pt x="2005" y="720"/>
                    <a:pt x="2005" y="711"/>
                  </a:cubicBezTo>
                  <a:cubicBezTo>
                    <a:pt x="2005" y="710"/>
                    <a:pt x="2005" y="708"/>
                    <a:pt x="2006" y="707"/>
                  </a:cubicBezTo>
                  <a:cubicBezTo>
                    <a:pt x="2010" y="701"/>
                    <a:pt x="2009" y="696"/>
                    <a:pt x="2008" y="690"/>
                  </a:cubicBezTo>
                  <a:cubicBezTo>
                    <a:pt x="2007" y="679"/>
                    <a:pt x="2004" y="669"/>
                    <a:pt x="1998" y="660"/>
                  </a:cubicBezTo>
                  <a:cubicBezTo>
                    <a:pt x="1996" y="657"/>
                    <a:pt x="1995" y="653"/>
                    <a:pt x="1994" y="649"/>
                  </a:cubicBezTo>
                  <a:cubicBezTo>
                    <a:pt x="1994" y="640"/>
                    <a:pt x="1994" y="631"/>
                    <a:pt x="1994" y="622"/>
                  </a:cubicBezTo>
                  <a:cubicBezTo>
                    <a:pt x="1994" y="621"/>
                    <a:pt x="1994" y="620"/>
                    <a:pt x="1995" y="619"/>
                  </a:cubicBezTo>
                  <a:cubicBezTo>
                    <a:pt x="1995" y="620"/>
                    <a:pt x="1996" y="620"/>
                    <a:pt x="1996" y="620"/>
                  </a:cubicBezTo>
                  <a:cubicBezTo>
                    <a:pt x="2000" y="625"/>
                    <a:pt x="2004" y="629"/>
                    <a:pt x="2008" y="633"/>
                  </a:cubicBezTo>
                  <a:cubicBezTo>
                    <a:pt x="2012" y="638"/>
                    <a:pt x="2011" y="644"/>
                    <a:pt x="2014" y="649"/>
                  </a:cubicBezTo>
                  <a:cubicBezTo>
                    <a:pt x="2015" y="652"/>
                    <a:pt x="2017" y="654"/>
                    <a:pt x="2018" y="656"/>
                  </a:cubicBezTo>
                  <a:cubicBezTo>
                    <a:pt x="2021" y="662"/>
                    <a:pt x="2023" y="668"/>
                    <a:pt x="2023" y="674"/>
                  </a:cubicBezTo>
                  <a:cubicBezTo>
                    <a:pt x="2023" y="675"/>
                    <a:pt x="2024" y="676"/>
                    <a:pt x="2024" y="677"/>
                  </a:cubicBezTo>
                  <a:cubicBezTo>
                    <a:pt x="2026" y="684"/>
                    <a:pt x="2026" y="692"/>
                    <a:pt x="2032" y="698"/>
                  </a:cubicBezTo>
                  <a:cubicBezTo>
                    <a:pt x="2034" y="700"/>
                    <a:pt x="2035" y="704"/>
                    <a:pt x="2036" y="708"/>
                  </a:cubicBezTo>
                  <a:cubicBezTo>
                    <a:pt x="2036" y="713"/>
                    <a:pt x="2038" y="718"/>
                    <a:pt x="2040" y="723"/>
                  </a:cubicBezTo>
                  <a:cubicBezTo>
                    <a:pt x="2042" y="726"/>
                    <a:pt x="2043" y="729"/>
                    <a:pt x="2043" y="733"/>
                  </a:cubicBezTo>
                  <a:cubicBezTo>
                    <a:pt x="2043" y="735"/>
                    <a:pt x="2043" y="736"/>
                    <a:pt x="2043" y="738"/>
                  </a:cubicBezTo>
                  <a:cubicBezTo>
                    <a:pt x="2044" y="742"/>
                    <a:pt x="2046" y="745"/>
                    <a:pt x="2050" y="746"/>
                  </a:cubicBezTo>
                  <a:cubicBezTo>
                    <a:pt x="2050" y="746"/>
                    <a:pt x="2052" y="746"/>
                    <a:pt x="2052" y="745"/>
                  </a:cubicBezTo>
                  <a:cubicBezTo>
                    <a:pt x="2053" y="743"/>
                    <a:pt x="2052" y="741"/>
                    <a:pt x="2052" y="739"/>
                  </a:cubicBezTo>
                  <a:cubicBezTo>
                    <a:pt x="2052" y="736"/>
                    <a:pt x="2054" y="735"/>
                    <a:pt x="2058" y="735"/>
                  </a:cubicBezTo>
                  <a:cubicBezTo>
                    <a:pt x="2061" y="736"/>
                    <a:pt x="2063" y="738"/>
                    <a:pt x="2066" y="740"/>
                  </a:cubicBezTo>
                  <a:cubicBezTo>
                    <a:pt x="2067" y="740"/>
                    <a:pt x="2068" y="740"/>
                    <a:pt x="2068" y="740"/>
                  </a:cubicBezTo>
                  <a:cubicBezTo>
                    <a:pt x="2068" y="739"/>
                    <a:pt x="2069" y="738"/>
                    <a:pt x="2069" y="737"/>
                  </a:cubicBezTo>
                  <a:cubicBezTo>
                    <a:pt x="2068" y="733"/>
                    <a:pt x="2067" y="729"/>
                    <a:pt x="2063" y="728"/>
                  </a:cubicBezTo>
                  <a:cubicBezTo>
                    <a:pt x="2056" y="725"/>
                    <a:pt x="2055" y="717"/>
                    <a:pt x="2049" y="713"/>
                  </a:cubicBezTo>
                  <a:cubicBezTo>
                    <a:pt x="2047" y="709"/>
                    <a:pt x="2045" y="706"/>
                    <a:pt x="2044" y="702"/>
                  </a:cubicBezTo>
                  <a:cubicBezTo>
                    <a:pt x="2043" y="697"/>
                    <a:pt x="2042" y="691"/>
                    <a:pt x="2042" y="686"/>
                  </a:cubicBezTo>
                  <a:cubicBezTo>
                    <a:pt x="2041" y="685"/>
                    <a:pt x="2041" y="683"/>
                    <a:pt x="2041" y="682"/>
                  </a:cubicBezTo>
                  <a:cubicBezTo>
                    <a:pt x="2041" y="680"/>
                    <a:pt x="2043" y="677"/>
                    <a:pt x="2045" y="677"/>
                  </a:cubicBezTo>
                  <a:cubicBezTo>
                    <a:pt x="2048" y="677"/>
                    <a:pt x="2050" y="677"/>
                    <a:pt x="2053" y="676"/>
                  </a:cubicBezTo>
                  <a:cubicBezTo>
                    <a:pt x="2054" y="674"/>
                    <a:pt x="2053" y="671"/>
                    <a:pt x="2052" y="669"/>
                  </a:cubicBezTo>
                  <a:cubicBezTo>
                    <a:pt x="2041" y="653"/>
                    <a:pt x="2033" y="636"/>
                    <a:pt x="2020" y="621"/>
                  </a:cubicBezTo>
                  <a:cubicBezTo>
                    <a:pt x="2016" y="617"/>
                    <a:pt x="2013" y="612"/>
                    <a:pt x="2014" y="606"/>
                  </a:cubicBezTo>
                  <a:cubicBezTo>
                    <a:pt x="2014" y="603"/>
                    <a:pt x="2013" y="600"/>
                    <a:pt x="2012" y="598"/>
                  </a:cubicBezTo>
                  <a:cubicBezTo>
                    <a:pt x="2008" y="591"/>
                    <a:pt x="2006" y="583"/>
                    <a:pt x="1998" y="577"/>
                  </a:cubicBezTo>
                  <a:cubicBezTo>
                    <a:pt x="1995" y="575"/>
                    <a:pt x="1995" y="572"/>
                    <a:pt x="1993" y="569"/>
                  </a:cubicBezTo>
                  <a:cubicBezTo>
                    <a:pt x="1992" y="566"/>
                    <a:pt x="1989" y="565"/>
                    <a:pt x="1985" y="565"/>
                  </a:cubicBezTo>
                  <a:cubicBezTo>
                    <a:pt x="1984" y="565"/>
                    <a:pt x="1983" y="566"/>
                    <a:pt x="1983" y="566"/>
                  </a:cubicBezTo>
                  <a:cubicBezTo>
                    <a:pt x="1982" y="567"/>
                    <a:pt x="1982" y="567"/>
                    <a:pt x="1982" y="568"/>
                  </a:cubicBezTo>
                  <a:cubicBezTo>
                    <a:pt x="1983" y="569"/>
                    <a:pt x="1984" y="570"/>
                    <a:pt x="1984" y="570"/>
                  </a:cubicBezTo>
                  <a:cubicBezTo>
                    <a:pt x="1990" y="576"/>
                    <a:pt x="1990" y="577"/>
                    <a:pt x="1985" y="584"/>
                  </a:cubicBezTo>
                  <a:cubicBezTo>
                    <a:pt x="1984" y="585"/>
                    <a:pt x="1984" y="587"/>
                    <a:pt x="1984" y="587"/>
                  </a:cubicBezTo>
                  <a:cubicBezTo>
                    <a:pt x="1985" y="589"/>
                    <a:pt x="1985" y="591"/>
                    <a:pt x="1986" y="593"/>
                  </a:cubicBezTo>
                  <a:cubicBezTo>
                    <a:pt x="1990" y="598"/>
                    <a:pt x="1991" y="604"/>
                    <a:pt x="1992" y="609"/>
                  </a:cubicBezTo>
                  <a:cubicBezTo>
                    <a:pt x="1992" y="610"/>
                    <a:pt x="1991" y="611"/>
                    <a:pt x="1991" y="612"/>
                  </a:cubicBezTo>
                  <a:cubicBezTo>
                    <a:pt x="1990" y="613"/>
                    <a:pt x="1988" y="612"/>
                    <a:pt x="1988" y="610"/>
                  </a:cubicBezTo>
                  <a:cubicBezTo>
                    <a:pt x="1987" y="607"/>
                    <a:pt x="1986" y="604"/>
                    <a:pt x="1984" y="601"/>
                  </a:cubicBezTo>
                  <a:cubicBezTo>
                    <a:pt x="1982" y="600"/>
                    <a:pt x="1981" y="598"/>
                    <a:pt x="1981" y="596"/>
                  </a:cubicBezTo>
                  <a:cubicBezTo>
                    <a:pt x="1982" y="591"/>
                    <a:pt x="1979" y="588"/>
                    <a:pt x="1975" y="585"/>
                  </a:cubicBezTo>
                  <a:cubicBezTo>
                    <a:pt x="1969" y="581"/>
                    <a:pt x="1962" y="578"/>
                    <a:pt x="1956" y="574"/>
                  </a:cubicBezTo>
                  <a:cubicBezTo>
                    <a:pt x="1955" y="573"/>
                    <a:pt x="1953" y="573"/>
                    <a:pt x="1951" y="573"/>
                  </a:cubicBezTo>
                  <a:cubicBezTo>
                    <a:pt x="1948" y="573"/>
                    <a:pt x="1946" y="573"/>
                    <a:pt x="1943" y="573"/>
                  </a:cubicBezTo>
                  <a:cubicBezTo>
                    <a:pt x="1940" y="573"/>
                    <a:pt x="1938" y="574"/>
                    <a:pt x="1937" y="577"/>
                  </a:cubicBezTo>
                  <a:cubicBezTo>
                    <a:pt x="1936" y="581"/>
                    <a:pt x="1935" y="585"/>
                    <a:pt x="1932" y="587"/>
                  </a:cubicBezTo>
                  <a:cubicBezTo>
                    <a:pt x="1932" y="587"/>
                    <a:pt x="1931" y="587"/>
                    <a:pt x="1930" y="587"/>
                  </a:cubicBezTo>
                  <a:cubicBezTo>
                    <a:pt x="1928" y="583"/>
                    <a:pt x="1926" y="578"/>
                    <a:pt x="1924" y="574"/>
                  </a:cubicBezTo>
                  <a:cubicBezTo>
                    <a:pt x="1924" y="574"/>
                    <a:pt x="1923" y="573"/>
                    <a:pt x="1923" y="573"/>
                  </a:cubicBezTo>
                  <a:cubicBezTo>
                    <a:pt x="1922" y="574"/>
                    <a:pt x="1921" y="574"/>
                    <a:pt x="1920" y="575"/>
                  </a:cubicBezTo>
                  <a:cubicBezTo>
                    <a:pt x="1919" y="577"/>
                    <a:pt x="1919" y="579"/>
                    <a:pt x="1919" y="581"/>
                  </a:cubicBezTo>
                  <a:cubicBezTo>
                    <a:pt x="1920" y="582"/>
                    <a:pt x="1919" y="583"/>
                    <a:pt x="1918" y="583"/>
                  </a:cubicBezTo>
                  <a:cubicBezTo>
                    <a:pt x="1917" y="584"/>
                    <a:pt x="1916" y="583"/>
                    <a:pt x="1916" y="582"/>
                  </a:cubicBezTo>
                  <a:cubicBezTo>
                    <a:pt x="1914" y="579"/>
                    <a:pt x="1913" y="575"/>
                    <a:pt x="1911" y="571"/>
                  </a:cubicBezTo>
                  <a:cubicBezTo>
                    <a:pt x="1910" y="567"/>
                    <a:pt x="1908" y="566"/>
                    <a:pt x="1903" y="568"/>
                  </a:cubicBezTo>
                  <a:cubicBezTo>
                    <a:pt x="1902" y="568"/>
                    <a:pt x="1900" y="569"/>
                    <a:pt x="1899" y="569"/>
                  </a:cubicBezTo>
                  <a:cubicBezTo>
                    <a:pt x="1897" y="569"/>
                    <a:pt x="1895" y="569"/>
                    <a:pt x="1894" y="569"/>
                  </a:cubicBezTo>
                  <a:cubicBezTo>
                    <a:pt x="1891" y="569"/>
                    <a:pt x="1888" y="566"/>
                    <a:pt x="1889" y="564"/>
                  </a:cubicBezTo>
                  <a:cubicBezTo>
                    <a:pt x="1890" y="562"/>
                    <a:pt x="1890" y="561"/>
                    <a:pt x="1891" y="559"/>
                  </a:cubicBezTo>
                  <a:cubicBezTo>
                    <a:pt x="1894" y="555"/>
                    <a:pt x="1896" y="550"/>
                    <a:pt x="1899" y="545"/>
                  </a:cubicBezTo>
                  <a:cubicBezTo>
                    <a:pt x="1902" y="540"/>
                    <a:pt x="1905" y="535"/>
                    <a:pt x="1906" y="529"/>
                  </a:cubicBezTo>
                  <a:cubicBezTo>
                    <a:pt x="1907" y="519"/>
                    <a:pt x="1910" y="509"/>
                    <a:pt x="1915" y="500"/>
                  </a:cubicBezTo>
                  <a:cubicBezTo>
                    <a:pt x="1918" y="493"/>
                    <a:pt x="1921" y="486"/>
                    <a:pt x="1919" y="479"/>
                  </a:cubicBezTo>
                  <a:cubicBezTo>
                    <a:pt x="1919" y="475"/>
                    <a:pt x="1920" y="472"/>
                    <a:pt x="1922" y="470"/>
                  </a:cubicBezTo>
                  <a:cubicBezTo>
                    <a:pt x="1925" y="465"/>
                    <a:pt x="1926" y="461"/>
                    <a:pt x="1924" y="456"/>
                  </a:cubicBezTo>
                  <a:cubicBezTo>
                    <a:pt x="1923" y="454"/>
                    <a:pt x="1924" y="452"/>
                    <a:pt x="1925" y="450"/>
                  </a:cubicBezTo>
                  <a:cubicBezTo>
                    <a:pt x="1928" y="446"/>
                    <a:pt x="1931" y="444"/>
                    <a:pt x="1936" y="442"/>
                  </a:cubicBezTo>
                  <a:cubicBezTo>
                    <a:pt x="1943" y="441"/>
                    <a:pt x="1949" y="438"/>
                    <a:pt x="1955" y="436"/>
                  </a:cubicBezTo>
                  <a:cubicBezTo>
                    <a:pt x="1958" y="435"/>
                    <a:pt x="1960" y="436"/>
                    <a:pt x="1963" y="437"/>
                  </a:cubicBezTo>
                  <a:cubicBezTo>
                    <a:pt x="1966" y="438"/>
                    <a:pt x="1968" y="438"/>
                    <a:pt x="1970" y="435"/>
                  </a:cubicBezTo>
                  <a:cubicBezTo>
                    <a:pt x="1972" y="431"/>
                    <a:pt x="1976" y="430"/>
                    <a:pt x="1980" y="431"/>
                  </a:cubicBezTo>
                  <a:cubicBezTo>
                    <a:pt x="1986" y="432"/>
                    <a:pt x="1991" y="428"/>
                    <a:pt x="1997" y="428"/>
                  </a:cubicBezTo>
                  <a:cubicBezTo>
                    <a:pt x="1998" y="428"/>
                    <a:pt x="1999" y="427"/>
                    <a:pt x="2000" y="426"/>
                  </a:cubicBezTo>
                  <a:cubicBezTo>
                    <a:pt x="2000" y="424"/>
                    <a:pt x="2001" y="421"/>
                    <a:pt x="2001" y="418"/>
                  </a:cubicBezTo>
                  <a:cubicBezTo>
                    <a:pt x="2002" y="416"/>
                    <a:pt x="2005" y="414"/>
                    <a:pt x="2008" y="414"/>
                  </a:cubicBezTo>
                  <a:cubicBezTo>
                    <a:pt x="2015" y="415"/>
                    <a:pt x="2023" y="416"/>
                    <a:pt x="2031" y="417"/>
                  </a:cubicBezTo>
                  <a:cubicBezTo>
                    <a:pt x="2032" y="417"/>
                    <a:pt x="2034" y="418"/>
                    <a:pt x="2035" y="419"/>
                  </a:cubicBezTo>
                  <a:cubicBezTo>
                    <a:pt x="2036" y="419"/>
                    <a:pt x="2036" y="420"/>
                    <a:pt x="2036" y="421"/>
                  </a:cubicBezTo>
                  <a:cubicBezTo>
                    <a:pt x="2036" y="422"/>
                    <a:pt x="2035" y="423"/>
                    <a:pt x="2034" y="424"/>
                  </a:cubicBezTo>
                  <a:cubicBezTo>
                    <a:pt x="2033" y="426"/>
                    <a:pt x="2034" y="428"/>
                    <a:pt x="2035" y="429"/>
                  </a:cubicBezTo>
                  <a:cubicBezTo>
                    <a:pt x="2037" y="431"/>
                    <a:pt x="2039" y="432"/>
                    <a:pt x="2041" y="431"/>
                  </a:cubicBezTo>
                  <a:cubicBezTo>
                    <a:pt x="2047" y="428"/>
                    <a:pt x="2053" y="426"/>
                    <a:pt x="2057" y="420"/>
                  </a:cubicBezTo>
                  <a:cubicBezTo>
                    <a:pt x="2058" y="418"/>
                    <a:pt x="2060" y="418"/>
                    <a:pt x="2063" y="419"/>
                  </a:cubicBezTo>
                  <a:cubicBezTo>
                    <a:pt x="2065" y="420"/>
                    <a:pt x="2067" y="419"/>
                    <a:pt x="2069" y="417"/>
                  </a:cubicBezTo>
                  <a:cubicBezTo>
                    <a:pt x="2071" y="415"/>
                    <a:pt x="2075" y="414"/>
                    <a:pt x="2074" y="410"/>
                  </a:cubicBezTo>
                  <a:cubicBezTo>
                    <a:pt x="2073" y="406"/>
                    <a:pt x="2069" y="406"/>
                    <a:pt x="2066" y="406"/>
                  </a:cubicBezTo>
                  <a:cubicBezTo>
                    <a:pt x="2066" y="406"/>
                    <a:pt x="2065" y="406"/>
                    <a:pt x="2064" y="406"/>
                  </a:cubicBezTo>
                  <a:cubicBezTo>
                    <a:pt x="2063" y="405"/>
                    <a:pt x="2061" y="404"/>
                    <a:pt x="2061" y="403"/>
                  </a:cubicBezTo>
                  <a:cubicBezTo>
                    <a:pt x="2059" y="397"/>
                    <a:pt x="2058" y="392"/>
                    <a:pt x="2060" y="386"/>
                  </a:cubicBezTo>
                  <a:cubicBezTo>
                    <a:pt x="2061" y="385"/>
                    <a:pt x="2061" y="384"/>
                    <a:pt x="2061" y="383"/>
                  </a:cubicBezTo>
                  <a:cubicBezTo>
                    <a:pt x="2064" y="379"/>
                    <a:pt x="2064" y="374"/>
                    <a:pt x="2064" y="369"/>
                  </a:cubicBezTo>
                  <a:cubicBezTo>
                    <a:pt x="2063" y="363"/>
                    <a:pt x="2064" y="357"/>
                    <a:pt x="2063" y="351"/>
                  </a:cubicBezTo>
                  <a:cubicBezTo>
                    <a:pt x="2063" y="346"/>
                    <a:pt x="2065" y="343"/>
                    <a:pt x="2070" y="341"/>
                  </a:cubicBezTo>
                  <a:cubicBezTo>
                    <a:pt x="2074" y="339"/>
                    <a:pt x="2077" y="338"/>
                    <a:pt x="2081" y="337"/>
                  </a:cubicBezTo>
                  <a:cubicBezTo>
                    <a:pt x="2084" y="335"/>
                    <a:pt x="2088" y="334"/>
                    <a:pt x="2092" y="336"/>
                  </a:cubicBezTo>
                  <a:cubicBezTo>
                    <a:pt x="2094" y="336"/>
                    <a:pt x="2096" y="335"/>
                    <a:pt x="2098" y="334"/>
                  </a:cubicBezTo>
                  <a:cubicBezTo>
                    <a:pt x="2100" y="332"/>
                    <a:pt x="2101" y="333"/>
                    <a:pt x="2102" y="335"/>
                  </a:cubicBezTo>
                  <a:cubicBezTo>
                    <a:pt x="2102" y="338"/>
                    <a:pt x="2103" y="342"/>
                    <a:pt x="2103" y="346"/>
                  </a:cubicBezTo>
                  <a:cubicBezTo>
                    <a:pt x="2103" y="349"/>
                    <a:pt x="2105" y="351"/>
                    <a:pt x="2108" y="353"/>
                  </a:cubicBezTo>
                  <a:cubicBezTo>
                    <a:pt x="2111" y="355"/>
                    <a:pt x="2115" y="356"/>
                    <a:pt x="2118" y="358"/>
                  </a:cubicBezTo>
                  <a:cubicBezTo>
                    <a:pt x="2118" y="359"/>
                    <a:pt x="2120" y="358"/>
                    <a:pt x="2121" y="357"/>
                  </a:cubicBezTo>
                  <a:cubicBezTo>
                    <a:pt x="2122" y="356"/>
                    <a:pt x="2123" y="355"/>
                    <a:pt x="2123" y="353"/>
                  </a:cubicBezTo>
                  <a:cubicBezTo>
                    <a:pt x="2124" y="347"/>
                    <a:pt x="2126" y="341"/>
                    <a:pt x="2126" y="335"/>
                  </a:cubicBezTo>
                  <a:cubicBezTo>
                    <a:pt x="2127" y="331"/>
                    <a:pt x="2129" y="329"/>
                    <a:pt x="2133" y="327"/>
                  </a:cubicBezTo>
                  <a:cubicBezTo>
                    <a:pt x="2135" y="326"/>
                    <a:pt x="2135" y="324"/>
                    <a:pt x="2136" y="322"/>
                  </a:cubicBezTo>
                  <a:cubicBezTo>
                    <a:pt x="2135" y="322"/>
                    <a:pt x="2135" y="322"/>
                    <a:pt x="2135" y="322"/>
                  </a:cubicBezTo>
                  <a:cubicBezTo>
                    <a:pt x="2127" y="316"/>
                    <a:pt x="2125" y="308"/>
                    <a:pt x="2124" y="300"/>
                  </a:cubicBezTo>
                  <a:cubicBezTo>
                    <a:pt x="2124" y="299"/>
                    <a:pt x="2124" y="299"/>
                    <a:pt x="2124" y="298"/>
                  </a:cubicBezTo>
                  <a:cubicBezTo>
                    <a:pt x="2126" y="295"/>
                    <a:pt x="2132" y="293"/>
                    <a:pt x="2136" y="295"/>
                  </a:cubicBezTo>
                  <a:cubicBezTo>
                    <a:pt x="2137" y="296"/>
                    <a:pt x="2138" y="298"/>
                    <a:pt x="2138" y="299"/>
                  </a:cubicBezTo>
                  <a:cubicBezTo>
                    <a:pt x="2135" y="304"/>
                    <a:pt x="2135" y="308"/>
                    <a:pt x="2138" y="312"/>
                  </a:cubicBezTo>
                  <a:cubicBezTo>
                    <a:pt x="2141" y="318"/>
                    <a:pt x="2145" y="323"/>
                    <a:pt x="2145" y="330"/>
                  </a:cubicBezTo>
                  <a:cubicBezTo>
                    <a:pt x="2144" y="330"/>
                    <a:pt x="2145" y="332"/>
                    <a:pt x="2146" y="332"/>
                  </a:cubicBezTo>
                  <a:cubicBezTo>
                    <a:pt x="2150" y="337"/>
                    <a:pt x="2148" y="342"/>
                    <a:pt x="2150" y="347"/>
                  </a:cubicBezTo>
                  <a:cubicBezTo>
                    <a:pt x="2149" y="351"/>
                    <a:pt x="2146" y="353"/>
                    <a:pt x="2144" y="356"/>
                  </a:cubicBezTo>
                  <a:cubicBezTo>
                    <a:pt x="2143" y="357"/>
                    <a:pt x="2143" y="357"/>
                    <a:pt x="2143" y="357"/>
                  </a:cubicBezTo>
                  <a:cubicBezTo>
                    <a:pt x="2140" y="360"/>
                    <a:pt x="2140" y="363"/>
                    <a:pt x="2140" y="366"/>
                  </a:cubicBezTo>
                  <a:cubicBezTo>
                    <a:pt x="2140" y="374"/>
                    <a:pt x="2141" y="383"/>
                    <a:pt x="2137" y="390"/>
                  </a:cubicBezTo>
                  <a:cubicBezTo>
                    <a:pt x="2136" y="392"/>
                    <a:pt x="2136" y="395"/>
                    <a:pt x="2136" y="397"/>
                  </a:cubicBezTo>
                  <a:cubicBezTo>
                    <a:pt x="2136" y="404"/>
                    <a:pt x="2135" y="412"/>
                    <a:pt x="2136" y="420"/>
                  </a:cubicBezTo>
                  <a:cubicBezTo>
                    <a:pt x="2136" y="427"/>
                    <a:pt x="2135" y="433"/>
                    <a:pt x="2131" y="438"/>
                  </a:cubicBezTo>
                  <a:cubicBezTo>
                    <a:pt x="2129" y="439"/>
                    <a:pt x="2129" y="440"/>
                    <a:pt x="2128" y="442"/>
                  </a:cubicBezTo>
                  <a:cubicBezTo>
                    <a:pt x="2127" y="443"/>
                    <a:pt x="2126" y="444"/>
                    <a:pt x="2125" y="445"/>
                  </a:cubicBezTo>
                  <a:cubicBezTo>
                    <a:pt x="2120" y="448"/>
                    <a:pt x="2120" y="448"/>
                    <a:pt x="2123" y="452"/>
                  </a:cubicBezTo>
                  <a:cubicBezTo>
                    <a:pt x="2126" y="456"/>
                    <a:pt x="2127" y="460"/>
                    <a:pt x="2126" y="465"/>
                  </a:cubicBezTo>
                  <a:cubicBezTo>
                    <a:pt x="2125" y="467"/>
                    <a:pt x="2124" y="470"/>
                    <a:pt x="2123" y="472"/>
                  </a:cubicBezTo>
                  <a:cubicBezTo>
                    <a:pt x="2122" y="476"/>
                    <a:pt x="2122" y="479"/>
                    <a:pt x="2122" y="483"/>
                  </a:cubicBezTo>
                  <a:cubicBezTo>
                    <a:pt x="2123" y="489"/>
                    <a:pt x="2126" y="495"/>
                    <a:pt x="2128" y="501"/>
                  </a:cubicBezTo>
                  <a:cubicBezTo>
                    <a:pt x="2134" y="521"/>
                    <a:pt x="2146" y="538"/>
                    <a:pt x="2157" y="555"/>
                  </a:cubicBezTo>
                  <a:cubicBezTo>
                    <a:pt x="2161" y="560"/>
                    <a:pt x="2164" y="564"/>
                    <a:pt x="2167" y="569"/>
                  </a:cubicBezTo>
                  <a:cubicBezTo>
                    <a:pt x="2169" y="572"/>
                    <a:pt x="2171" y="576"/>
                    <a:pt x="2174" y="578"/>
                  </a:cubicBezTo>
                  <a:cubicBezTo>
                    <a:pt x="2178" y="581"/>
                    <a:pt x="2180" y="585"/>
                    <a:pt x="2182" y="589"/>
                  </a:cubicBezTo>
                  <a:cubicBezTo>
                    <a:pt x="2184" y="594"/>
                    <a:pt x="2186" y="598"/>
                    <a:pt x="2187" y="603"/>
                  </a:cubicBezTo>
                  <a:cubicBezTo>
                    <a:pt x="2189" y="607"/>
                    <a:pt x="2194" y="609"/>
                    <a:pt x="2198" y="612"/>
                  </a:cubicBezTo>
                  <a:cubicBezTo>
                    <a:pt x="2198" y="612"/>
                    <a:pt x="2199" y="611"/>
                    <a:pt x="2200" y="611"/>
                  </a:cubicBezTo>
                  <a:cubicBezTo>
                    <a:pt x="2203" y="609"/>
                    <a:pt x="2203" y="605"/>
                    <a:pt x="2205" y="601"/>
                  </a:cubicBezTo>
                  <a:cubicBezTo>
                    <a:pt x="2209" y="593"/>
                    <a:pt x="2210" y="585"/>
                    <a:pt x="2206" y="576"/>
                  </a:cubicBezTo>
                  <a:cubicBezTo>
                    <a:pt x="2203" y="566"/>
                    <a:pt x="2201" y="564"/>
                    <a:pt x="2213" y="558"/>
                  </a:cubicBezTo>
                  <a:cubicBezTo>
                    <a:pt x="2213" y="558"/>
                    <a:pt x="2214" y="558"/>
                    <a:pt x="2214" y="558"/>
                  </a:cubicBezTo>
                  <a:cubicBezTo>
                    <a:pt x="2216" y="556"/>
                    <a:pt x="2216" y="555"/>
                    <a:pt x="2215" y="554"/>
                  </a:cubicBezTo>
                  <a:cubicBezTo>
                    <a:pt x="2214" y="552"/>
                    <a:pt x="2212" y="549"/>
                    <a:pt x="2211" y="547"/>
                  </a:cubicBezTo>
                  <a:cubicBezTo>
                    <a:pt x="2210" y="545"/>
                    <a:pt x="2209" y="543"/>
                    <a:pt x="2209" y="541"/>
                  </a:cubicBezTo>
                  <a:cubicBezTo>
                    <a:pt x="2209" y="537"/>
                    <a:pt x="2209" y="532"/>
                    <a:pt x="2209" y="527"/>
                  </a:cubicBezTo>
                  <a:cubicBezTo>
                    <a:pt x="2210" y="524"/>
                    <a:pt x="2212" y="522"/>
                    <a:pt x="2215" y="520"/>
                  </a:cubicBezTo>
                  <a:cubicBezTo>
                    <a:pt x="2218" y="519"/>
                    <a:pt x="2220" y="518"/>
                    <a:pt x="2223" y="517"/>
                  </a:cubicBezTo>
                  <a:cubicBezTo>
                    <a:pt x="2225" y="516"/>
                    <a:pt x="2226" y="512"/>
                    <a:pt x="2224" y="510"/>
                  </a:cubicBezTo>
                  <a:cubicBezTo>
                    <a:pt x="2222" y="507"/>
                    <a:pt x="2219" y="504"/>
                    <a:pt x="2217" y="502"/>
                  </a:cubicBezTo>
                  <a:cubicBezTo>
                    <a:pt x="2210" y="495"/>
                    <a:pt x="2207" y="487"/>
                    <a:pt x="2209" y="477"/>
                  </a:cubicBezTo>
                  <a:cubicBezTo>
                    <a:pt x="2209" y="476"/>
                    <a:pt x="2211" y="474"/>
                    <a:pt x="2212" y="475"/>
                  </a:cubicBezTo>
                  <a:cubicBezTo>
                    <a:pt x="2214" y="475"/>
                    <a:pt x="2215" y="475"/>
                    <a:pt x="2216" y="475"/>
                  </a:cubicBezTo>
                  <a:cubicBezTo>
                    <a:pt x="2219" y="475"/>
                    <a:pt x="2222" y="471"/>
                    <a:pt x="2221" y="469"/>
                  </a:cubicBezTo>
                  <a:cubicBezTo>
                    <a:pt x="2218" y="465"/>
                    <a:pt x="2216" y="462"/>
                    <a:pt x="2214" y="458"/>
                  </a:cubicBezTo>
                  <a:cubicBezTo>
                    <a:pt x="2212" y="455"/>
                    <a:pt x="2210" y="454"/>
                    <a:pt x="2206" y="454"/>
                  </a:cubicBezTo>
                  <a:cubicBezTo>
                    <a:pt x="2205" y="454"/>
                    <a:pt x="2204" y="454"/>
                    <a:pt x="2203" y="453"/>
                  </a:cubicBezTo>
                  <a:cubicBezTo>
                    <a:pt x="2202" y="449"/>
                    <a:pt x="2199" y="445"/>
                    <a:pt x="2201" y="439"/>
                  </a:cubicBezTo>
                  <a:cubicBezTo>
                    <a:pt x="2202" y="438"/>
                    <a:pt x="2202" y="436"/>
                    <a:pt x="2201" y="435"/>
                  </a:cubicBezTo>
                  <a:cubicBezTo>
                    <a:pt x="2201" y="433"/>
                    <a:pt x="2200" y="432"/>
                    <a:pt x="2199" y="431"/>
                  </a:cubicBezTo>
                  <a:cubicBezTo>
                    <a:pt x="2197" y="428"/>
                    <a:pt x="2194" y="427"/>
                    <a:pt x="2191" y="427"/>
                  </a:cubicBezTo>
                  <a:cubicBezTo>
                    <a:pt x="2190" y="427"/>
                    <a:pt x="2189" y="427"/>
                    <a:pt x="2188" y="428"/>
                  </a:cubicBezTo>
                  <a:cubicBezTo>
                    <a:pt x="2187" y="429"/>
                    <a:pt x="2186" y="430"/>
                    <a:pt x="2186" y="432"/>
                  </a:cubicBezTo>
                  <a:cubicBezTo>
                    <a:pt x="2186" y="432"/>
                    <a:pt x="2186" y="432"/>
                    <a:pt x="2186" y="432"/>
                  </a:cubicBezTo>
                  <a:cubicBezTo>
                    <a:pt x="2186" y="432"/>
                    <a:pt x="2186" y="432"/>
                    <a:pt x="2186" y="432"/>
                  </a:cubicBezTo>
                  <a:cubicBezTo>
                    <a:pt x="2186" y="432"/>
                    <a:pt x="2187" y="432"/>
                    <a:pt x="2187" y="432"/>
                  </a:cubicBezTo>
                  <a:cubicBezTo>
                    <a:pt x="2187" y="433"/>
                    <a:pt x="2186" y="433"/>
                    <a:pt x="2186" y="432"/>
                  </a:cubicBezTo>
                  <a:cubicBezTo>
                    <a:pt x="2186" y="432"/>
                    <a:pt x="2185" y="432"/>
                    <a:pt x="2185" y="432"/>
                  </a:cubicBezTo>
                  <a:cubicBezTo>
                    <a:pt x="2185" y="432"/>
                    <a:pt x="2185" y="432"/>
                    <a:pt x="2186" y="432"/>
                  </a:cubicBezTo>
                  <a:cubicBezTo>
                    <a:pt x="2182" y="430"/>
                    <a:pt x="2180" y="428"/>
                    <a:pt x="2179" y="425"/>
                  </a:cubicBezTo>
                  <a:cubicBezTo>
                    <a:pt x="2177" y="419"/>
                    <a:pt x="2176" y="414"/>
                    <a:pt x="2176" y="408"/>
                  </a:cubicBezTo>
                  <a:cubicBezTo>
                    <a:pt x="2177" y="399"/>
                    <a:pt x="2176" y="390"/>
                    <a:pt x="2171" y="382"/>
                  </a:cubicBezTo>
                  <a:cubicBezTo>
                    <a:pt x="2170" y="382"/>
                    <a:pt x="2170" y="380"/>
                    <a:pt x="2170" y="379"/>
                  </a:cubicBezTo>
                  <a:cubicBezTo>
                    <a:pt x="2168" y="374"/>
                    <a:pt x="2171" y="369"/>
                    <a:pt x="2177" y="368"/>
                  </a:cubicBezTo>
                  <a:cubicBezTo>
                    <a:pt x="2178" y="367"/>
                    <a:pt x="2180" y="368"/>
                    <a:pt x="2181" y="368"/>
                  </a:cubicBezTo>
                  <a:cubicBezTo>
                    <a:pt x="2184" y="368"/>
                    <a:pt x="2185" y="367"/>
                    <a:pt x="2185" y="364"/>
                  </a:cubicBezTo>
                  <a:cubicBezTo>
                    <a:pt x="2186" y="362"/>
                    <a:pt x="2186" y="359"/>
                    <a:pt x="2188" y="357"/>
                  </a:cubicBezTo>
                  <a:cubicBezTo>
                    <a:pt x="2189" y="356"/>
                    <a:pt x="2191" y="356"/>
                    <a:pt x="2192" y="357"/>
                  </a:cubicBezTo>
                  <a:cubicBezTo>
                    <a:pt x="2193" y="359"/>
                    <a:pt x="2195" y="362"/>
                    <a:pt x="2196" y="364"/>
                  </a:cubicBezTo>
                  <a:cubicBezTo>
                    <a:pt x="2197" y="364"/>
                    <a:pt x="2198" y="365"/>
                    <a:pt x="2199" y="365"/>
                  </a:cubicBezTo>
                  <a:cubicBezTo>
                    <a:pt x="2200" y="364"/>
                    <a:pt x="2201" y="363"/>
                    <a:pt x="2201" y="363"/>
                  </a:cubicBezTo>
                  <a:cubicBezTo>
                    <a:pt x="2202" y="360"/>
                    <a:pt x="2202" y="358"/>
                    <a:pt x="2203" y="355"/>
                  </a:cubicBezTo>
                  <a:cubicBezTo>
                    <a:pt x="2204" y="351"/>
                    <a:pt x="2206" y="348"/>
                    <a:pt x="2208" y="346"/>
                  </a:cubicBezTo>
                  <a:cubicBezTo>
                    <a:pt x="2212" y="342"/>
                    <a:pt x="2217" y="340"/>
                    <a:pt x="2221" y="340"/>
                  </a:cubicBezTo>
                  <a:cubicBezTo>
                    <a:pt x="2225" y="339"/>
                    <a:pt x="2228" y="341"/>
                    <a:pt x="2230" y="343"/>
                  </a:cubicBezTo>
                  <a:cubicBezTo>
                    <a:pt x="2233" y="345"/>
                    <a:pt x="2236" y="347"/>
                    <a:pt x="2238" y="348"/>
                  </a:cubicBezTo>
                  <a:cubicBezTo>
                    <a:pt x="2239" y="349"/>
                    <a:pt x="2240" y="350"/>
                    <a:pt x="2241" y="350"/>
                  </a:cubicBezTo>
                  <a:cubicBezTo>
                    <a:pt x="2243" y="350"/>
                    <a:pt x="2244" y="351"/>
                    <a:pt x="2246" y="351"/>
                  </a:cubicBezTo>
                  <a:cubicBezTo>
                    <a:pt x="2248" y="351"/>
                    <a:pt x="2249" y="349"/>
                    <a:pt x="2249" y="348"/>
                  </a:cubicBezTo>
                  <a:cubicBezTo>
                    <a:pt x="2249" y="344"/>
                    <a:pt x="2246" y="341"/>
                    <a:pt x="2247" y="337"/>
                  </a:cubicBezTo>
                  <a:cubicBezTo>
                    <a:pt x="2248" y="334"/>
                    <a:pt x="2249" y="330"/>
                    <a:pt x="2250" y="327"/>
                  </a:cubicBezTo>
                  <a:cubicBezTo>
                    <a:pt x="2251" y="321"/>
                    <a:pt x="2252" y="316"/>
                    <a:pt x="2252" y="311"/>
                  </a:cubicBezTo>
                  <a:cubicBezTo>
                    <a:pt x="2253" y="303"/>
                    <a:pt x="2255" y="296"/>
                    <a:pt x="2260" y="289"/>
                  </a:cubicBezTo>
                  <a:cubicBezTo>
                    <a:pt x="2262" y="285"/>
                    <a:pt x="2264" y="281"/>
                    <a:pt x="2266" y="277"/>
                  </a:cubicBezTo>
                  <a:cubicBezTo>
                    <a:pt x="2269" y="270"/>
                    <a:pt x="2274" y="264"/>
                    <a:pt x="2279" y="259"/>
                  </a:cubicBezTo>
                  <a:cubicBezTo>
                    <a:pt x="2281" y="257"/>
                    <a:pt x="2284" y="256"/>
                    <a:pt x="2287" y="256"/>
                  </a:cubicBezTo>
                  <a:cubicBezTo>
                    <a:pt x="2291" y="256"/>
                    <a:pt x="2295" y="257"/>
                    <a:pt x="2298" y="257"/>
                  </a:cubicBezTo>
                  <a:cubicBezTo>
                    <a:pt x="2300" y="257"/>
                    <a:pt x="2302" y="257"/>
                    <a:pt x="2303" y="256"/>
                  </a:cubicBezTo>
                  <a:cubicBezTo>
                    <a:pt x="2304" y="256"/>
                    <a:pt x="2305" y="255"/>
                    <a:pt x="2305" y="254"/>
                  </a:cubicBezTo>
                  <a:cubicBezTo>
                    <a:pt x="2306" y="247"/>
                    <a:pt x="2306" y="240"/>
                    <a:pt x="2299" y="235"/>
                  </a:cubicBezTo>
                  <a:cubicBezTo>
                    <a:pt x="2298" y="234"/>
                    <a:pt x="2297" y="232"/>
                    <a:pt x="2296" y="230"/>
                  </a:cubicBezTo>
                  <a:cubicBezTo>
                    <a:pt x="2295" y="229"/>
                    <a:pt x="2294" y="227"/>
                    <a:pt x="2293" y="227"/>
                  </a:cubicBezTo>
                  <a:cubicBezTo>
                    <a:pt x="2286" y="225"/>
                    <a:pt x="2282" y="220"/>
                    <a:pt x="2275" y="218"/>
                  </a:cubicBezTo>
                  <a:cubicBezTo>
                    <a:pt x="2275" y="219"/>
                    <a:pt x="2275" y="219"/>
                    <a:pt x="2275" y="219"/>
                  </a:cubicBezTo>
                  <a:cubicBezTo>
                    <a:pt x="2274" y="219"/>
                    <a:pt x="2274" y="219"/>
                    <a:pt x="2274" y="219"/>
                  </a:cubicBezTo>
                  <a:cubicBezTo>
                    <a:pt x="2275" y="218"/>
                    <a:pt x="2275" y="218"/>
                    <a:pt x="2275" y="218"/>
                  </a:cubicBezTo>
                  <a:cubicBezTo>
                    <a:pt x="2275" y="218"/>
                    <a:pt x="2275" y="218"/>
                    <a:pt x="2275" y="218"/>
                  </a:cubicBezTo>
                  <a:cubicBezTo>
                    <a:pt x="2275" y="217"/>
                    <a:pt x="2274" y="215"/>
                    <a:pt x="2274" y="213"/>
                  </a:cubicBezTo>
                  <a:cubicBezTo>
                    <a:pt x="2272" y="209"/>
                    <a:pt x="2270" y="206"/>
                    <a:pt x="2265" y="207"/>
                  </a:cubicBezTo>
                  <a:cubicBezTo>
                    <a:pt x="2264" y="207"/>
                    <a:pt x="2263" y="207"/>
                    <a:pt x="2263" y="205"/>
                  </a:cubicBezTo>
                  <a:cubicBezTo>
                    <a:pt x="2262" y="204"/>
                    <a:pt x="2262" y="203"/>
                    <a:pt x="2261" y="202"/>
                  </a:cubicBezTo>
                  <a:cubicBezTo>
                    <a:pt x="2259" y="198"/>
                    <a:pt x="2258" y="197"/>
                    <a:pt x="2253" y="198"/>
                  </a:cubicBezTo>
                  <a:cubicBezTo>
                    <a:pt x="2247" y="199"/>
                    <a:pt x="2244" y="196"/>
                    <a:pt x="2241" y="193"/>
                  </a:cubicBezTo>
                  <a:cubicBezTo>
                    <a:pt x="2240" y="192"/>
                    <a:pt x="2241" y="189"/>
                    <a:pt x="2242" y="189"/>
                  </a:cubicBezTo>
                  <a:cubicBezTo>
                    <a:pt x="2244" y="188"/>
                    <a:pt x="2246" y="188"/>
                    <a:pt x="2249" y="187"/>
                  </a:cubicBezTo>
                  <a:cubicBezTo>
                    <a:pt x="2255" y="186"/>
                    <a:pt x="2258" y="181"/>
                    <a:pt x="2258" y="176"/>
                  </a:cubicBezTo>
                  <a:cubicBezTo>
                    <a:pt x="2259" y="170"/>
                    <a:pt x="2259" y="163"/>
                    <a:pt x="2259" y="157"/>
                  </a:cubicBezTo>
                  <a:cubicBezTo>
                    <a:pt x="2259" y="155"/>
                    <a:pt x="2258" y="153"/>
                    <a:pt x="2257" y="151"/>
                  </a:cubicBezTo>
                  <a:cubicBezTo>
                    <a:pt x="2256" y="149"/>
                    <a:pt x="2254" y="147"/>
                    <a:pt x="2253" y="144"/>
                  </a:cubicBezTo>
                  <a:cubicBezTo>
                    <a:pt x="2252" y="140"/>
                    <a:pt x="2249" y="138"/>
                    <a:pt x="2245" y="137"/>
                  </a:cubicBezTo>
                  <a:cubicBezTo>
                    <a:pt x="2241" y="137"/>
                    <a:pt x="2238" y="135"/>
                    <a:pt x="2236" y="131"/>
                  </a:cubicBezTo>
                  <a:cubicBezTo>
                    <a:pt x="2235" y="130"/>
                    <a:pt x="2234" y="129"/>
                    <a:pt x="2235" y="127"/>
                  </a:cubicBezTo>
                  <a:cubicBezTo>
                    <a:pt x="2236" y="126"/>
                    <a:pt x="2236" y="124"/>
                    <a:pt x="2237" y="123"/>
                  </a:cubicBezTo>
                  <a:cubicBezTo>
                    <a:pt x="2238" y="120"/>
                    <a:pt x="2241" y="120"/>
                    <a:pt x="2242" y="122"/>
                  </a:cubicBezTo>
                  <a:cubicBezTo>
                    <a:pt x="2243" y="126"/>
                    <a:pt x="2246" y="128"/>
                    <a:pt x="2249" y="130"/>
                  </a:cubicBezTo>
                  <a:cubicBezTo>
                    <a:pt x="2259" y="135"/>
                    <a:pt x="2260" y="135"/>
                    <a:pt x="2265" y="125"/>
                  </a:cubicBezTo>
                  <a:cubicBezTo>
                    <a:pt x="2265" y="124"/>
                    <a:pt x="2266" y="123"/>
                    <a:pt x="2266" y="122"/>
                  </a:cubicBezTo>
                  <a:cubicBezTo>
                    <a:pt x="2268" y="119"/>
                    <a:pt x="2271" y="118"/>
                    <a:pt x="2274" y="117"/>
                  </a:cubicBezTo>
                  <a:cubicBezTo>
                    <a:pt x="2277" y="116"/>
                    <a:pt x="2278" y="118"/>
                    <a:pt x="2280" y="119"/>
                  </a:cubicBezTo>
                  <a:cubicBezTo>
                    <a:pt x="2282" y="121"/>
                    <a:pt x="2284" y="123"/>
                    <a:pt x="2286" y="125"/>
                  </a:cubicBezTo>
                  <a:cubicBezTo>
                    <a:pt x="2289" y="128"/>
                    <a:pt x="2293" y="129"/>
                    <a:pt x="2296" y="127"/>
                  </a:cubicBezTo>
                  <a:cubicBezTo>
                    <a:pt x="2300" y="125"/>
                    <a:pt x="2303" y="124"/>
                    <a:pt x="2307" y="124"/>
                  </a:cubicBezTo>
                  <a:cubicBezTo>
                    <a:pt x="2310" y="124"/>
                    <a:pt x="2312" y="125"/>
                    <a:pt x="2315" y="125"/>
                  </a:cubicBezTo>
                  <a:cubicBezTo>
                    <a:pt x="2317" y="125"/>
                    <a:pt x="2319" y="124"/>
                    <a:pt x="2321" y="124"/>
                  </a:cubicBezTo>
                  <a:cubicBezTo>
                    <a:pt x="2323" y="123"/>
                    <a:pt x="2324" y="123"/>
                    <a:pt x="2324" y="122"/>
                  </a:cubicBezTo>
                  <a:cubicBezTo>
                    <a:pt x="2325" y="121"/>
                    <a:pt x="2326" y="120"/>
                    <a:pt x="2326" y="119"/>
                  </a:cubicBezTo>
                  <a:cubicBezTo>
                    <a:pt x="2325" y="114"/>
                    <a:pt x="2325" y="109"/>
                    <a:pt x="2318" y="108"/>
                  </a:cubicBezTo>
                  <a:cubicBezTo>
                    <a:pt x="2315" y="108"/>
                    <a:pt x="2314" y="105"/>
                    <a:pt x="2314" y="103"/>
                  </a:cubicBezTo>
                  <a:cubicBezTo>
                    <a:pt x="2313" y="102"/>
                    <a:pt x="2314" y="101"/>
                    <a:pt x="2314" y="100"/>
                  </a:cubicBezTo>
                  <a:cubicBezTo>
                    <a:pt x="2314" y="95"/>
                    <a:pt x="2313" y="91"/>
                    <a:pt x="2308" y="88"/>
                  </a:cubicBezTo>
                  <a:cubicBezTo>
                    <a:pt x="2305" y="87"/>
                    <a:pt x="2304" y="84"/>
                    <a:pt x="2302" y="82"/>
                  </a:cubicBezTo>
                  <a:cubicBezTo>
                    <a:pt x="2300" y="80"/>
                    <a:pt x="2300" y="79"/>
                    <a:pt x="2302" y="77"/>
                  </a:cubicBezTo>
                  <a:cubicBezTo>
                    <a:pt x="2307" y="74"/>
                    <a:pt x="2308" y="70"/>
                    <a:pt x="2310" y="65"/>
                  </a:cubicBezTo>
                  <a:cubicBezTo>
                    <a:pt x="2310" y="64"/>
                    <a:pt x="2310" y="62"/>
                    <a:pt x="2309" y="61"/>
                  </a:cubicBezTo>
                  <a:cubicBezTo>
                    <a:pt x="2304" y="56"/>
                    <a:pt x="2303" y="50"/>
                    <a:pt x="2303" y="44"/>
                  </a:cubicBezTo>
                  <a:cubicBezTo>
                    <a:pt x="2303" y="42"/>
                    <a:pt x="2302" y="41"/>
                    <a:pt x="2300" y="41"/>
                  </a:cubicBezTo>
                  <a:cubicBezTo>
                    <a:pt x="2298" y="41"/>
                    <a:pt x="2297" y="42"/>
                    <a:pt x="2296" y="41"/>
                  </a:cubicBezTo>
                  <a:cubicBezTo>
                    <a:pt x="2290" y="40"/>
                    <a:pt x="2285" y="38"/>
                    <a:pt x="2279" y="37"/>
                  </a:cubicBezTo>
                  <a:cubicBezTo>
                    <a:pt x="2277" y="37"/>
                    <a:pt x="2275" y="35"/>
                    <a:pt x="2273" y="35"/>
                  </a:cubicBezTo>
                  <a:cubicBezTo>
                    <a:pt x="2270" y="33"/>
                    <a:pt x="2267" y="34"/>
                    <a:pt x="2264" y="36"/>
                  </a:cubicBezTo>
                  <a:cubicBezTo>
                    <a:pt x="2261" y="39"/>
                    <a:pt x="2258" y="43"/>
                    <a:pt x="2252" y="44"/>
                  </a:cubicBezTo>
                  <a:cubicBezTo>
                    <a:pt x="2251" y="44"/>
                    <a:pt x="2251" y="45"/>
                    <a:pt x="2250" y="46"/>
                  </a:cubicBezTo>
                  <a:cubicBezTo>
                    <a:pt x="2249" y="48"/>
                    <a:pt x="2248" y="51"/>
                    <a:pt x="2250" y="52"/>
                  </a:cubicBezTo>
                  <a:cubicBezTo>
                    <a:pt x="2252" y="55"/>
                    <a:pt x="2255" y="57"/>
                    <a:pt x="2257" y="60"/>
                  </a:cubicBezTo>
                  <a:cubicBezTo>
                    <a:pt x="2258" y="62"/>
                    <a:pt x="2259" y="64"/>
                    <a:pt x="2257" y="66"/>
                  </a:cubicBezTo>
                  <a:cubicBezTo>
                    <a:pt x="2257" y="67"/>
                    <a:pt x="2256" y="68"/>
                    <a:pt x="2255" y="68"/>
                  </a:cubicBezTo>
                  <a:cubicBezTo>
                    <a:pt x="2255" y="68"/>
                    <a:pt x="2254" y="68"/>
                    <a:pt x="2254" y="68"/>
                  </a:cubicBezTo>
                  <a:cubicBezTo>
                    <a:pt x="2250" y="60"/>
                    <a:pt x="2242" y="56"/>
                    <a:pt x="2238" y="48"/>
                  </a:cubicBezTo>
                  <a:cubicBezTo>
                    <a:pt x="2232" y="44"/>
                    <a:pt x="2226" y="39"/>
                    <a:pt x="2217" y="41"/>
                  </a:cubicBezTo>
                  <a:cubicBezTo>
                    <a:pt x="2214" y="41"/>
                    <a:pt x="2210" y="41"/>
                    <a:pt x="2207" y="40"/>
                  </a:cubicBezTo>
                  <a:cubicBezTo>
                    <a:pt x="2203" y="39"/>
                    <a:pt x="2198" y="39"/>
                    <a:pt x="2193" y="39"/>
                  </a:cubicBezTo>
                  <a:cubicBezTo>
                    <a:pt x="2187" y="39"/>
                    <a:pt x="2181" y="38"/>
                    <a:pt x="2175" y="36"/>
                  </a:cubicBezTo>
                  <a:cubicBezTo>
                    <a:pt x="2170" y="35"/>
                    <a:pt x="2164" y="34"/>
                    <a:pt x="2159" y="36"/>
                  </a:cubicBezTo>
                  <a:cubicBezTo>
                    <a:pt x="2155" y="38"/>
                    <a:pt x="2151" y="37"/>
                    <a:pt x="2148" y="34"/>
                  </a:cubicBezTo>
                  <a:cubicBezTo>
                    <a:pt x="2145" y="32"/>
                    <a:pt x="2141" y="31"/>
                    <a:pt x="2138" y="30"/>
                  </a:cubicBezTo>
                  <a:cubicBezTo>
                    <a:pt x="2126" y="29"/>
                    <a:pt x="2114" y="25"/>
                    <a:pt x="2102" y="26"/>
                  </a:cubicBezTo>
                  <a:cubicBezTo>
                    <a:pt x="2100" y="26"/>
                    <a:pt x="2098" y="26"/>
                    <a:pt x="2097" y="26"/>
                  </a:cubicBezTo>
                  <a:cubicBezTo>
                    <a:pt x="2089" y="24"/>
                    <a:pt x="2081" y="26"/>
                    <a:pt x="2074" y="29"/>
                  </a:cubicBezTo>
                  <a:cubicBezTo>
                    <a:pt x="2069" y="31"/>
                    <a:pt x="2064" y="34"/>
                    <a:pt x="2059" y="34"/>
                  </a:cubicBezTo>
                  <a:cubicBezTo>
                    <a:pt x="2053" y="34"/>
                    <a:pt x="2047" y="37"/>
                    <a:pt x="2041" y="36"/>
                  </a:cubicBezTo>
                  <a:cubicBezTo>
                    <a:pt x="2038" y="36"/>
                    <a:pt x="2036" y="37"/>
                    <a:pt x="2033" y="37"/>
                  </a:cubicBezTo>
                  <a:cubicBezTo>
                    <a:pt x="2032" y="37"/>
                    <a:pt x="2031" y="38"/>
                    <a:pt x="2031" y="39"/>
                  </a:cubicBezTo>
                  <a:cubicBezTo>
                    <a:pt x="2032" y="45"/>
                    <a:pt x="2037" y="48"/>
                    <a:pt x="2036" y="54"/>
                  </a:cubicBezTo>
                  <a:cubicBezTo>
                    <a:pt x="2036" y="55"/>
                    <a:pt x="2038" y="57"/>
                    <a:pt x="2039" y="57"/>
                  </a:cubicBezTo>
                  <a:cubicBezTo>
                    <a:pt x="2043" y="59"/>
                    <a:pt x="2048" y="60"/>
                    <a:pt x="2051" y="63"/>
                  </a:cubicBezTo>
                  <a:cubicBezTo>
                    <a:pt x="2054" y="66"/>
                    <a:pt x="2057" y="70"/>
                    <a:pt x="2060" y="74"/>
                  </a:cubicBezTo>
                  <a:cubicBezTo>
                    <a:pt x="2061" y="75"/>
                    <a:pt x="2061" y="78"/>
                    <a:pt x="2060" y="80"/>
                  </a:cubicBezTo>
                  <a:cubicBezTo>
                    <a:pt x="2058" y="81"/>
                    <a:pt x="2057" y="82"/>
                    <a:pt x="2055" y="84"/>
                  </a:cubicBezTo>
                  <a:cubicBezTo>
                    <a:pt x="2052" y="86"/>
                    <a:pt x="2049" y="86"/>
                    <a:pt x="2048" y="83"/>
                  </a:cubicBezTo>
                  <a:cubicBezTo>
                    <a:pt x="2044" y="77"/>
                    <a:pt x="2039" y="75"/>
                    <a:pt x="2032" y="74"/>
                  </a:cubicBezTo>
                  <a:cubicBezTo>
                    <a:pt x="2031" y="74"/>
                    <a:pt x="2029" y="74"/>
                    <a:pt x="2028" y="73"/>
                  </a:cubicBezTo>
                  <a:cubicBezTo>
                    <a:pt x="2027" y="73"/>
                    <a:pt x="2025" y="72"/>
                    <a:pt x="2025" y="71"/>
                  </a:cubicBezTo>
                  <a:cubicBezTo>
                    <a:pt x="2023" y="69"/>
                    <a:pt x="2022" y="67"/>
                    <a:pt x="2021" y="65"/>
                  </a:cubicBezTo>
                  <a:cubicBezTo>
                    <a:pt x="2021" y="64"/>
                    <a:pt x="2021" y="63"/>
                    <a:pt x="2022" y="63"/>
                  </a:cubicBezTo>
                  <a:cubicBezTo>
                    <a:pt x="2025" y="59"/>
                    <a:pt x="2024" y="56"/>
                    <a:pt x="2022" y="53"/>
                  </a:cubicBezTo>
                  <a:cubicBezTo>
                    <a:pt x="2020" y="49"/>
                    <a:pt x="2016" y="49"/>
                    <a:pt x="2012" y="49"/>
                  </a:cubicBezTo>
                  <a:cubicBezTo>
                    <a:pt x="2010" y="49"/>
                    <a:pt x="2006" y="52"/>
                    <a:pt x="2006" y="54"/>
                  </a:cubicBezTo>
                  <a:cubicBezTo>
                    <a:pt x="2006" y="58"/>
                    <a:pt x="2007" y="63"/>
                    <a:pt x="2006" y="67"/>
                  </a:cubicBezTo>
                  <a:cubicBezTo>
                    <a:pt x="2006" y="69"/>
                    <a:pt x="2004" y="72"/>
                    <a:pt x="2001" y="72"/>
                  </a:cubicBezTo>
                  <a:cubicBezTo>
                    <a:pt x="1996" y="73"/>
                    <a:pt x="1990" y="73"/>
                    <a:pt x="1985" y="75"/>
                  </a:cubicBezTo>
                  <a:cubicBezTo>
                    <a:pt x="1981" y="76"/>
                    <a:pt x="1978" y="77"/>
                    <a:pt x="1974" y="76"/>
                  </a:cubicBezTo>
                  <a:cubicBezTo>
                    <a:pt x="1973" y="76"/>
                    <a:pt x="1972" y="76"/>
                    <a:pt x="1971" y="76"/>
                  </a:cubicBezTo>
                  <a:cubicBezTo>
                    <a:pt x="1965" y="79"/>
                    <a:pt x="1958" y="82"/>
                    <a:pt x="1952" y="86"/>
                  </a:cubicBezTo>
                  <a:cubicBezTo>
                    <a:pt x="1943" y="91"/>
                    <a:pt x="1934" y="93"/>
                    <a:pt x="1924" y="92"/>
                  </a:cubicBezTo>
                  <a:cubicBezTo>
                    <a:pt x="1922" y="92"/>
                    <a:pt x="1920" y="91"/>
                    <a:pt x="1919" y="89"/>
                  </a:cubicBezTo>
                  <a:cubicBezTo>
                    <a:pt x="1919" y="88"/>
                    <a:pt x="1918" y="88"/>
                    <a:pt x="1918" y="87"/>
                  </a:cubicBezTo>
                  <a:cubicBezTo>
                    <a:pt x="1916" y="77"/>
                    <a:pt x="1910" y="70"/>
                    <a:pt x="1901" y="65"/>
                  </a:cubicBezTo>
                  <a:cubicBezTo>
                    <a:pt x="1900" y="65"/>
                    <a:pt x="1900" y="64"/>
                    <a:pt x="1899" y="63"/>
                  </a:cubicBezTo>
                  <a:cubicBezTo>
                    <a:pt x="1889" y="57"/>
                    <a:pt x="1879" y="53"/>
                    <a:pt x="1868" y="60"/>
                  </a:cubicBezTo>
                  <a:cubicBezTo>
                    <a:pt x="1866" y="61"/>
                    <a:pt x="1864" y="61"/>
                    <a:pt x="1862" y="62"/>
                  </a:cubicBezTo>
                  <a:cubicBezTo>
                    <a:pt x="1853" y="65"/>
                    <a:pt x="1845" y="69"/>
                    <a:pt x="1837" y="74"/>
                  </a:cubicBezTo>
                  <a:cubicBezTo>
                    <a:pt x="1833" y="77"/>
                    <a:pt x="1829" y="79"/>
                    <a:pt x="1825" y="82"/>
                  </a:cubicBezTo>
                  <a:cubicBezTo>
                    <a:pt x="1822" y="83"/>
                    <a:pt x="1818" y="83"/>
                    <a:pt x="1816" y="80"/>
                  </a:cubicBezTo>
                  <a:cubicBezTo>
                    <a:pt x="1815" y="76"/>
                    <a:pt x="1812" y="74"/>
                    <a:pt x="1808" y="72"/>
                  </a:cubicBezTo>
                  <a:cubicBezTo>
                    <a:pt x="1806" y="71"/>
                    <a:pt x="1803" y="70"/>
                    <a:pt x="1801" y="69"/>
                  </a:cubicBezTo>
                  <a:cubicBezTo>
                    <a:pt x="1798" y="67"/>
                    <a:pt x="1796" y="68"/>
                    <a:pt x="1793" y="70"/>
                  </a:cubicBezTo>
                  <a:cubicBezTo>
                    <a:pt x="1791" y="72"/>
                    <a:pt x="1791" y="72"/>
                    <a:pt x="1788" y="70"/>
                  </a:cubicBezTo>
                  <a:cubicBezTo>
                    <a:pt x="1786" y="69"/>
                    <a:pt x="1785" y="68"/>
                    <a:pt x="1782" y="68"/>
                  </a:cubicBezTo>
                  <a:cubicBezTo>
                    <a:pt x="1781" y="69"/>
                    <a:pt x="1779" y="69"/>
                    <a:pt x="1778" y="68"/>
                  </a:cubicBezTo>
                  <a:cubicBezTo>
                    <a:pt x="1775" y="65"/>
                    <a:pt x="1772" y="65"/>
                    <a:pt x="1769" y="64"/>
                  </a:cubicBezTo>
                  <a:cubicBezTo>
                    <a:pt x="1768" y="64"/>
                    <a:pt x="1768" y="63"/>
                    <a:pt x="1768" y="62"/>
                  </a:cubicBezTo>
                  <a:cubicBezTo>
                    <a:pt x="1771" y="57"/>
                    <a:pt x="1771" y="55"/>
                    <a:pt x="1768" y="52"/>
                  </a:cubicBezTo>
                  <a:cubicBezTo>
                    <a:pt x="1768" y="52"/>
                    <a:pt x="1768" y="51"/>
                    <a:pt x="1767" y="51"/>
                  </a:cubicBezTo>
                  <a:cubicBezTo>
                    <a:pt x="1761" y="48"/>
                    <a:pt x="1755" y="45"/>
                    <a:pt x="1747" y="47"/>
                  </a:cubicBezTo>
                  <a:cubicBezTo>
                    <a:pt x="1744" y="47"/>
                    <a:pt x="1741" y="48"/>
                    <a:pt x="1737" y="49"/>
                  </a:cubicBezTo>
                  <a:cubicBezTo>
                    <a:pt x="1735" y="50"/>
                    <a:pt x="1733" y="51"/>
                    <a:pt x="1732" y="52"/>
                  </a:cubicBezTo>
                  <a:cubicBezTo>
                    <a:pt x="1728" y="57"/>
                    <a:pt x="1725" y="57"/>
                    <a:pt x="1719" y="56"/>
                  </a:cubicBezTo>
                  <a:cubicBezTo>
                    <a:pt x="1713" y="54"/>
                    <a:pt x="1707" y="54"/>
                    <a:pt x="1701" y="55"/>
                  </a:cubicBezTo>
                  <a:cubicBezTo>
                    <a:pt x="1694" y="55"/>
                    <a:pt x="1687" y="55"/>
                    <a:pt x="1679" y="56"/>
                  </a:cubicBezTo>
                  <a:cubicBezTo>
                    <a:pt x="1672" y="57"/>
                    <a:pt x="1665" y="58"/>
                    <a:pt x="1658" y="56"/>
                  </a:cubicBezTo>
                  <a:cubicBezTo>
                    <a:pt x="1657" y="55"/>
                    <a:pt x="1655" y="56"/>
                    <a:pt x="1654" y="57"/>
                  </a:cubicBezTo>
                  <a:cubicBezTo>
                    <a:pt x="1653" y="58"/>
                    <a:pt x="1653" y="59"/>
                    <a:pt x="1652" y="60"/>
                  </a:cubicBezTo>
                  <a:cubicBezTo>
                    <a:pt x="1652" y="60"/>
                    <a:pt x="1653" y="61"/>
                    <a:pt x="1653" y="61"/>
                  </a:cubicBezTo>
                  <a:cubicBezTo>
                    <a:pt x="1656" y="62"/>
                    <a:pt x="1658" y="63"/>
                    <a:pt x="1661" y="64"/>
                  </a:cubicBezTo>
                  <a:cubicBezTo>
                    <a:pt x="1662" y="64"/>
                    <a:pt x="1662" y="65"/>
                    <a:pt x="1663" y="66"/>
                  </a:cubicBezTo>
                  <a:cubicBezTo>
                    <a:pt x="1664" y="67"/>
                    <a:pt x="1662" y="69"/>
                    <a:pt x="1661" y="70"/>
                  </a:cubicBezTo>
                  <a:cubicBezTo>
                    <a:pt x="1659" y="70"/>
                    <a:pt x="1657" y="71"/>
                    <a:pt x="1656" y="71"/>
                  </a:cubicBezTo>
                  <a:cubicBezTo>
                    <a:pt x="1653" y="73"/>
                    <a:pt x="1652" y="76"/>
                    <a:pt x="1652" y="79"/>
                  </a:cubicBezTo>
                  <a:cubicBezTo>
                    <a:pt x="1652" y="82"/>
                    <a:pt x="1654" y="84"/>
                    <a:pt x="1657" y="85"/>
                  </a:cubicBezTo>
                  <a:cubicBezTo>
                    <a:pt x="1659" y="85"/>
                    <a:pt x="1661" y="85"/>
                    <a:pt x="1663" y="84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4" y="83"/>
                    <a:pt x="1664" y="83"/>
                    <a:pt x="1664" y="83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3" y="84"/>
                    <a:pt x="1663" y="84"/>
                    <a:pt x="1663" y="84"/>
                  </a:cubicBezTo>
                  <a:cubicBezTo>
                    <a:pt x="1663" y="87"/>
                    <a:pt x="1663" y="89"/>
                    <a:pt x="1665" y="92"/>
                  </a:cubicBezTo>
                  <a:cubicBezTo>
                    <a:pt x="1667" y="95"/>
                    <a:pt x="1670" y="98"/>
                    <a:pt x="1673" y="101"/>
                  </a:cubicBezTo>
                  <a:cubicBezTo>
                    <a:pt x="1675" y="102"/>
                    <a:pt x="1675" y="103"/>
                    <a:pt x="1674" y="105"/>
                  </a:cubicBezTo>
                  <a:cubicBezTo>
                    <a:pt x="1673" y="106"/>
                    <a:pt x="1671" y="107"/>
                    <a:pt x="1670" y="106"/>
                  </a:cubicBezTo>
                  <a:cubicBezTo>
                    <a:pt x="1666" y="104"/>
                    <a:pt x="1663" y="103"/>
                    <a:pt x="1659" y="106"/>
                  </a:cubicBezTo>
                  <a:cubicBezTo>
                    <a:pt x="1657" y="107"/>
                    <a:pt x="1654" y="108"/>
                    <a:pt x="1652" y="110"/>
                  </a:cubicBezTo>
                  <a:cubicBezTo>
                    <a:pt x="1649" y="112"/>
                    <a:pt x="1647" y="113"/>
                    <a:pt x="1643" y="112"/>
                  </a:cubicBezTo>
                  <a:cubicBezTo>
                    <a:pt x="1640" y="112"/>
                    <a:pt x="1638" y="111"/>
                    <a:pt x="1635" y="112"/>
                  </a:cubicBezTo>
                  <a:cubicBezTo>
                    <a:pt x="1631" y="112"/>
                    <a:pt x="1627" y="114"/>
                    <a:pt x="1626" y="118"/>
                  </a:cubicBezTo>
                  <a:cubicBezTo>
                    <a:pt x="1625" y="122"/>
                    <a:pt x="1622" y="123"/>
                    <a:pt x="1618" y="124"/>
                  </a:cubicBezTo>
                  <a:cubicBezTo>
                    <a:pt x="1610" y="125"/>
                    <a:pt x="1603" y="123"/>
                    <a:pt x="1597" y="117"/>
                  </a:cubicBezTo>
                  <a:cubicBezTo>
                    <a:pt x="1596" y="117"/>
                    <a:pt x="1596" y="117"/>
                    <a:pt x="1595" y="117"/>
                  </a:cubicBezTo>
                  <a:cubicBezTo>
                    <a:pt x="1595" y="117"/>
                    <a:pt x="1594" y="117"/>
                    <a:pt x="1594" y="117"/>
                  </a:cubicBezTo>
                  <a:cubicBezTo>
                    <a:pt x="1593" y="117"/>
                    <a:pt x="1593" y="118"/>
                    <a:pt x="1593" y="118"/>
                  </a:cubicBezTo>
                  <a:cubicBezTo>
                    <a:pt x="1593" y="123"/>
                    <a:pt x="1594" y="128"/>
                    <a:pt x="1596" y="132"/>
                  </a:cubicBezTo>
                  <a:cubicBezTo>
                    <a:pt x="1599" y="138"/>
                    <a:pt x="1601" y="143"/>
                    <a:pt x="1602" y="150"/>
                  </a:cubicBezTo>
                  <a:cubicBezTo>
                    <a:pt x="1603" y="151"/>
                    <a:pt x="1602" y="153"/>
                    <a:pt x="1599" y="152"/>
                  </a:cubicBezTo>
                  <a:cubicBezTo>
                    <a:pt x="1596" y="152"/>
                    <a:pt x="1593" y="152"/>
                    <a:pt x="1590" y="151"/>
                  </a:cubicBezTo>
                  <a:cubicBezTo>
                    <a:pt x="1580" y="148"/>
                    <a:pt x="1574" y="140"/>
                    <a:pt x="1566" y="135"/>
                  </a:cubicBezTo>
                  <a:cubicBezTo>
                    <a:pt x="1565" y="135"/>
                    <a:pt x="1566" y="134"/>
                    <a:pt x="1566" y="133"/>
                  </a:cubicBezTo>
                  <a:cubicBezTo>
                    <a:pt x="1564" y="129"/>
                    <a:pt x="1564" y="129"/>
                    <a:pt x="1560" y="131"/>
                  </a:cubicBezTo>
                  <a:cubicBezTo>
                    <a:pt x="1557" y="133"/>
                    <a:pt x="1556" y="133"/>
                    <a:pt x="1553" y="131"/>
                  </a:cubicBezTo>
                  <a:cubicBezTo>
                    <a:pt x="1552" y="130"/>
                    <a:pt x="1552" y="129"/>
                    <a:pt x="1551" y="127"/>
                  </a:cubicBezTo>
                  <a:cubicBezTo>
                    <a:pt x="1551" y="127"/>
                    <a:pt x="1551" y="127"/>
                    <a:pt x="1551" y="128"/>
                  </a:cubicBezTo>
                  <a:cubicBezTo>
                    <a:pt x="1551" y="127"/>
                    <a:pt x="1550" y="127"/>
                    <a:pt x="1550" y="127"/>
                  </a:cubicBezTo>
                  <a:cubicBezTo>
                    <a:pt x="1549" y="127"/>
                    <a:pt x="1548" y="127"/>
                    <a:pt x="1547" y="126"/>
                  </a:cubicBezTo>
                  <a:cubicBezTo>
                    <a:pt x="1547" y="126"/>
                    <a:pt x="1548" y="125"/>
                    <a:pt x="1548" y="126"/>
                  </a:cubicBezTo>
                  <a:cubicBezTo>
                    <a:pt x="1549" y="126"/>
                    <a:pt x="1550" y="127"/>
                    <a:pt x="1550" y="127"/>
                  </a:cubicBezTo>
                  <a:cubicBezTo>
                    <a:pt x="1551" y="127"/>
                    <a:pt x="1551" y="127"/>
                    <a:pt x="1551" y="127"/>
                  </a:cubicBezTo>
                  <a:cubicBezTo>
                    <a:pt x="1551" y="127"/>
                    <a:pt x="1551" y="127"/>
                    <a:pt x="1551" y="127"/>
                  </a:cubicBezTo>
                  <a:cubicBezTo>
                    <a:pt x="1553" y="126"/>
                    <a:pt x="1555" y="126"/>
                    <a:pt x="1556" y="125"/>
                  </a:cubicBezTo>
                  <a:cubicBezTo>
                    <a:pt x="1557" y="124"/>
                    <a:pt x="1558" y="123"/>
                    <a:pt x="1557" y="122"/>
                  </a:cubicBezTo>
                  <a:cubicBezTo>
                    <a:pt x="1557" y="118"/>
                    <a:pt x="1554" y="115"/>
                    <a:pt x="1552" y="113"/>
                  </a:cubicBezTo>
                  <a:cubicBezTo>
                    <a:pt x="1550" y="111"/>
                    <a:pt x="1547" y="110"/>
                    <a:pt x="1544" y="110"/>
                  </a:cubicBezTo>
                  <a:cubicBezTo>
                    <a:pt x="1542" y="110"/>
                    <a:pt x="1541" y="109"/>
                    <a:pt x="1542" y="107"/>
                  </a:cubicBezTo>
                  <a:cubicBezTo>
                    <a:pt x="1543" y="105"/>
                    <a:pt x="1544" y="103"/>
                    <a:pt x="1542" y="102"/>
                  </a:cubicBezTo>
                  <a:cubicBezTo>
                    <a:pt x="1537" y="98"/>
                    <a:pt x="1533" y="93"/>
                    <a:pt x="1529" y="90"/>
                  </a:cubicBezTo>
                  <a:cubicBezTo>
                    <a:pt x="1525" y="87"/>
                    <a:pt x="1510" y="83"/>
                    <a:pt x="1506" y="83"/>
                  </a:cubicBezTo>
                  <a:cubicBezTo>
                    <a:pt x="1505" y="83"/>
                    <a:pt x="1503" y="83"/>
                    <a:pt x="1502" y="84"/>
                  </a:cubicBezTo>
                  <a:cubicBezTo>
                    <a:pt x="1500" y="85"/>
                    <a:pt x="1498" y="86"/>
                    <a:pt x="1495" y="85"/>
                  </a:cubicBezTo>
                  <a:cubicBezTo>
                    <a:pt x="1488" y="83"/>
                    <a:pt x="1481" y="82"/>
                    <a:pt x="1474" y="84"/>
                  </a:cubicBezTo>
                  <a:cubicBezTo>
                    <a:pt x="1472" y="84"/>
                    <a:pt x="1470" y="86"/>
                    <a:pt x="1468" y="87"/>
                  </a:cubicBezTo>
                  <a:cubicBezTo>
                    <a:pt x="1465" y="89"/>
                    <a:pt x="1464" y="92"/>
                    <a:pt x="1466" y="95"/>
                  </a:cubicBezTo>
                  <a:cubicBezTo>
                    <a:pt x="1468" y="99"/>
                    <a:pt x="1471" y="102"/>
                    <a:pt x="1473" y="105"/>
                  </a:cubicBezTo>
                  <a:cubicBezTo>
                    <a:pt x="1474" y="107"/>
                    <a:pt x="1473" y="109"/>
                    <a:pt x="1472" y="110"/>
                  </a:cubicBezTo>
                  <a:cubicBezTo>
                    <a:pt x="1465" y="112"/>
                    <a:pt x="1459" y="115"/>
                    <a:pt x="1452" y="117"/>
                  </a:cubicBezTo>
                  <a:cubicBezTo>
                    <a:pt x="1448" y="119"/>
                    <a:pt x="1444" y="118"/>
                    <a:pt x="1440" y="115"/>
                  </a:cubicBezTo>
                  <a:cubicBezTo>
                    <a:pt x="1437" y="113"/>
                    <a:pt x="1437" y="113"/>
                    <a:pt x="1434" y="115"/>
                  </a:cubicBezTo>
                  <a:cubicBezTo>
                    <a:pt x="1427" y="120"/>
                    <a:pt x="1420" y="118"/>
                    <a:pt x="1419" y="110"/>
                  </a:cubicBezTo>
                  <a:cubicBezTo>
                    <a:pt x="1418" y="109"/>
                    <a:pt x="1419" y="108"/>
                    <a:pt x="1418" y="107"/>
                  </a:cubicBezTo>
                  <a:cubicBezTo>
                    <a:pt x="1418" y="104"/>
                    <a:pt x="1415" y="103"/>
                    <a:pt x="1412" y="103"/>
                  </a:cubicBezTo>
                  <a:cubicBezTo>
                    <a:pt x="1403" y="105"/>
                    <a:pt x="1395" y="106"/>
                    <a:pt x="1386" y="108"/>
                  </a:cubicBezTo>
                  <a:cubicBezTo>
                    <a:pt x="1383" y="109"/>
                    <a:pt x="1380" y="110"/>
                    <a:pt x="1377" y="111"/>
                  </a:cubicBezTo>
                  <a:cubicBezTo>
                    <a:pt x="1374" y="113"/>
                    <a:pt x="1370" y="115"/>
                    <a:pt x="1367" y="117"/>
                  </a:cubicBezTo>
                  <a:cubicBezTo>
                    <a:pt x="1364" y="115"/>
                    <a:pt x="1360" y="114"/>
                    <a:pt x="1357" y="112"/>
                  </a:cubicBezTo>
                  <a:cubicBezTo>
                    <a:pt x="1357" y="112"/>
                    <a:pt x="1356" y="112"/>
                    <a:pt x="1356" y="112"/>
                  </a:cubicBezTo>
                  <a:cubicBezTo>
                    <a:pt x="1355" y="113"/>
                    <a:pt x="1355" y="114"/>
                    <a:pt x="1355" y="115"/>
                  </a:cubicBezTo>
                  <a:cubicBezTo>
                    <a:pt x="1353" y="120"/>
                    <a:pt x="1346" y="122"/>
                    <a:pt x="1342" y="118"/>
                  </a:cubicBezTo>
                  <a:cubicBezTo>
                    <a:pt x="1341" y="117"/>
                    <a:pt x="1340" y="115"/>
                    <a:pt x="1338" y="113"/>
                  </a:cubicBezTo>
                  <a:cubicBezTo>
                    <a:pt x="1338" y="112"/>
                    <a:pt x="1336" y="111"/>
                    <a:pt x="1335" y="112"/>
                  </a:cubicBezTo>
                  <a:cubicBezTo>
                    <a:pt x="1332" y="113"/>
                    <a:pt x="1330" y="113"/>
                    <a:pt x="1327" y="113"/>
                  </a:cubicBezTo>
                  <a:cubicBezTo>
                    <a:pt x="1324" y="112"/>
                    <a:pt x="1322" y="114"/>
                    <a:pt x="1321" y="117"/>
                  </a:cubicBezTo>
                  <a:cubicBezTo>
                    <a:pt x="1320" y="118"/>
                    <a:pt x="1320" y="120"/>
                    <a:pt x="1320" y="121"/>
                  </a:cubicBezTo>
                  <a:cubicBezTo>
                    <a:pt x="1320" y="124"/>
                    <a:pt x="1321" y="126"/>
                    <a:pt x="1323" y="126"/>
                  </a:cubicBezTo>
                  <a:cubicBezTo>
                    <a:pt x="1325" y="127"/>
                    <a:pt x="1327" y="127"/>
                    <a:pt x="1329" y="128"/>
                  </a:cubicBezTo>
                  <a:cubicBezTo>
                    <a:pt x="1329" y="128"/>
                    <a:pt x="1329" y="128"/>
                    <a:pt x="1329" y="128"/>
                  </a:cubicBezTo>
                  <a:cubicBezTo>
                    <a:pt x="1329" y="127"/>
                    <a:pt x="1329" y="127"/>
                    <a:pt x="1329" y="127"/>
                  </a:cubicBezTo>
                  <a:cubicBezTo>
                    <a:pt x="1329" y="127"/>
                    <a:pt x="1329" y="126"/>
                    <a:pt x="1330" y="125"/>
                  </a:cubicBezTo>
                  <a:cubicBezTo>
                    <a:pt x="1330" y="124"/>
                    <a:pt x="1331" y="124"/>
                    <a:pt x="1332" y="124"/>
                  </a:cubicBezTo>
                  <a:cubicBezTo>
                    <a:pt x="1332" y="124"/>
                    <a:pt x="1332" y="124"/>
                    <a:pt x="1332" y="125"/>
                  </a:cubicBezTo>
                  <a:cubicBezTo>
                    <a:pt x="1332" y="125"/>
                    <a:pt x="1332" y="126"/>
                    <a:pt x="1331" y="126"/>
                  </a:cubicBezTo>
                  <a:cubicBezTo>
                    <a:pt x="1331" y="126"/>
                    <a:pt x="1330" y="127"/>
                    <a:pt x="1329" y="127"/>
                  </a:cubicBezTo>
                  <a:cubicBezTo>
                    <a:pt x="1329" y="127"/>
                    <a:pt x="1329" y="128"/>
                    <a:pt x="1329" y="128"/>
                  </a:cubicBezTo>
                  <a:cubicBezTo>
                    <a:pt x="1329" y="128"/>
                    <a:pt x="1329" y="128"/>
                    <a:pt x="1329" y="128"/>
                  </a:cubicBezTo>
                  <a:cubicBezTo>
                    <a:pt x="1328" y="129"/>
                    <a:pt x="1328" y="131"/>
                    <a:pt x="1327" y="132"/>
                  </a:cubicBezTo>
                  <a:cubicBezTo>
                    <a:pt x="1324" y="134"/>
                    <a:pt x="1322" y="137"/>
                    <a:pt x="1320" y="140"/>
                  </a:cubicBezTo>
                  <a:cubicBezTo>
                    <a:pt x="1317" y="147"/>
                    <a:pt x="1311" y="149"/>
                    <a:pt x="1304" y="149"/>
                  </a:cubicBezTo>
                  <a:cubicBezTo>
                    <a:pt x="1301" y="150"/>
                    <a:pt x="1300" y="149"/>
                    <a:pt x="1301" y="147"/>
                  </a:cubicBezTo>
                  <a:cubicBezTo>
                    <a:pt x="1303" y="144"/>
                    <a:pt x="1304" y="141"/>
                    <a:pt x="1304" y="138"/>
                  </a:cubicBezTo>
                  <a:cubicBezTo>
                    <a:pt x="1304" y="134"/>
                    <a:pt x="1309" y="134"/>
                    <a:pt x="1310" y="131"/>
                  </a:cubicBezTo>
                  <a:cubicBezTo>
                    <a:pt x="1311" y="130"/>
                    <a:pt x="1312" y="128"/>
                    <a:pt x="1311" y="127"/>
                  </a:cubicBezTo>
                  <a:cubicBezTo>
                    <a:pt x="1310" y="122"/>
                    <a:pt x="1312" y="117"/>
                    <a:pt x="1314" y="113"/>
                  </a:cubicBezTo>
                  <a:cubicBezTo>
                    <a:pt x="1315" y="111"/>
                    <a:pt x="1316" y="109"/>
                    <a:pt x="1315" y="107"/>
                  </a:cubicBezTo>
                  <a:cubicBezTo>
                    <a:pt x="1315" y="105"/>
                    <a:pt x="1315" y="103"/>
                    <a:pt x="1316" y="101"/>
                  </a:cubicBezTo>
                  <a:cubicBezTo>
                    <a:pt x="1318" y="96"/>
                    <a:pt x="1321" y="92"/>
                    <a:pt x="1322" y="87"/>
                  </a:cubicBezTo>
                  <a:cubicBezTo>
                    <a:pt x="1323" y="82"/>
                    <a:pt x="1324" y="76"/>
                    <a:pt x="1326" y="72"/>
                  </a:cubicBezTo>
                  <a:cubicBezTo>
                    <a:pt x="1328" y="67"/>
                    <a:pt x="1327" y="62"/>
                    <a:pt x="1325" y="58"/>
                  </a:cubicBezTo>
                  <a:cubicBezTo>
                    <a:pt x="1323" y="53"/>
                    <a:pt x="1319" y="49"/>
                    <a:pt x="1318" y="44"/>
                  </a:cubicBezTo>
                  <a:cubicBezTo>
                    <a:pt x="1318" y="43"/>
                    <a:pt x="1317" y="41"/>
                    <a:pt x="1316" y="41"/>
                  </a:cubicBezTo>
                  <a:cubicBezTo>
                    <a:pt x="1311" y="39"/>
                    <a:pt x="1308" y="33"/>
                    <a:pt x="1303" y="29"/>
                  </a:cubicBezTo>
                  <a:cubicBezTo>
                    <a:pt x="1302" y="28"/>
                    <a:pt x="1301" y="28"/>
                    <a:pt x="1299" y="29"/>
                  </a:cubicBezTo>
                  <a:cubicBezTo>
                    <a:pt x="1298" y="31"/>
                    <a:pt x="1298" y="35"/>
                    <a:pt x="1296" y="31"/>
                  </a:cubicBezTo>
                  <a:cubicBezTo>
                    <a:pt x="1293" y="27"/>
                    <a:pt x="1288" y="25"/>
                    <a:pt x="1284" y="23"/>
                  </a:cubicBezTo>
                  <a:cubicBezTo>
                    <a:pt x="1280" y="21"/>
                    <a:pt x="1276" y="20"/>
                    <a:pt x="1272" y="17"/>
                  </a:cubicBezTo>
                  <a:cubicBezTo>
                    <a:pt x="1269" y="15"/>
                    <a:pt x="1265" y="14"/>
                    <a:pt x="1262" y="17"/>
                  </a:cubicBezTo>
                  <a:cubicBezTo>
                    <a:pt x="1255" y="21"/>
                    <a:pt x="1248" y="23"/>
                    <a:pt x="1241" y="25"/>
                  </a:cubicBezTo>
                  <a:cubicBezTo>
                    <a:pt x="1239" y="26"/>
                    <a:pt x="1238" y="28"/>
                    <a:pt x="1239" y="29"/>
                  </a:cubicBezTo>
                  <a:cubicBezTo>
                    <a:pt x="1239" y="31"/>
                    <a:pt x="1240" y="32"/>
                    <a:pt x="1241" y="33"/>
                  </a:cubicBezTo>
                  <a:cubicBezTo>
                    <a:pt x="1242" y="36"/>
                    <a:pt x="1241" y="38"/>
                    <a:pt x="1238" y="40"/>
                  </a:cubicBezTo>
                  <a:cubicBezTo>
                    <a:pt x="1235" y="42"/>
                    <a:pt x="1232" y="40"/>
                    <a:pt x="1231" y="37"/>
                  </a:cubicBezTo>
                  <a:cubicBezTo>
                    <a:pt x="1231" y="34"/>
                    <a:pt x="1231" y="32"/>
                    <a:pt x="1231" y="29"/>
                  </a:cubicBezTo>
                  <a:cubicBezTo>
                    <a:pt x="1231" y="27"/>
                    <a:pt x="1230" y="24"/>
                    <a:pt x="1230" y="21"/>
                  </a:cubicBezTo>
                  <a:cubicBezTo>
                    <a:pt x="1229" y="19"/>
                    <a:pt x="1226" y="17"/>
                    <a:pt x="1223" y="18"/>
                  </a:cubicBezTo>
                  <a:cubicBezTo>
                    <a:pt x="1221" y="18"/>
                    <a:pt x="1219" y="19"/>
                    <a:pt x="1217" y="19"/>
                  </a:cubicBezTo>
                  <a:cubicBezTo>
                    <a:pt x="1213" y="20"/>
                    <a:pt x="1210" y="19"/>
                    <a:pt x="1207" y="18"/>
                  </a:cubicBezTo>
                  <a:cubicBezTo>
                    <a:pt x="1205" y="17"/>
                    <a:pt x="1204" y="15"/>
                    <a:pt x="1204" y="13"/>
                  </a:cubicBezTo>
                  <a:cubicBezTo>
                    <a:pt x="1205" y="8"/>
                    <a:pt x="1202" y="5"/>
                    <a:pt x="1198" y="3"/>
                  </a:cubicBezTo>
                  <a:cubicBezTo>
                    <a:pt x="1192" y="4"/>
                    <a:pt x="1187" y="0"/>
                    <a:pt x="1181" y="0"/>
                  </a:cubicBezTo>
                  <a:cubicBezTo>
                    <a:pt x="1179" y="0"/>
                    <a:pt x="1178" y="1"/>
                    <a:pt x="1176" y="2"/>
                  </a:cubicBezTo>
                  <a:cubicBezTo>
                    <a:pt x="1176" y="2"/>
                    <a:pt x="1175" y="3"/>
                    <a:pt x="1174" y="4"/>
                  </a:cubicBezTo>
                  <a:cubicBezTo>
                    <a:pt x="1170" y="13"/>
                    <a:pt x="1168" y="22"/>
                    <a:pt x="1169" y="32"/>
                  </a:cubicBezTo>
                  <a:cubicBezTo>
                    <a:pt x="1169" y="37"/>
                    <a:pt x="1169" y="44"/>
                    <a:pt x="1176" y="48"/>
                  </a:cubicBezTo>
                  <a:cubicBezTo>
                    <a:pt x="1179" y="50"/>
                    <a:pt x="1178" y="54"/>
                    <a:pt x="1180" y="57"/>
                  </a:cubicBezTo>
                  <a:cubicBezTo>
                    <a:pt x="1181" y="60"/>
                    <a:pt x="1181" y="60"/>
                    <a:pt x="1178" y="61"/>
                  </a:cubicBezTo>
                  <a:cubicBezTo>
                    <a:pt x="1174" y="61"/>
                    <a:pt x="1170" y="61"/>
                    <a:pt x="1167" y="63"/>
                  </a:cubicBezTo>
                  <a:cubicBezTo>
                    <a:pt x="1165" y="64"/>
                    <a:pt x="1164" y="65"/>
                    <a:pt x="1164" y="67"/>
                  </a:cubicBezTo>
                  <a:cubicBezTo>
                    <a:pt x="1165" y="68"/>
                    <a:pt x="1166" y="70"/>
                    <a:pt x="1165" y="71"/>
                  </a:cubicBezTo>
                  <a:cubicBezTo>
                    <a:pt x="1163" y="75"/>
                    <a:pt x="1161" y="78"/>
                    <a:pt x="1159" y="81"/>
                  </a:cubicBezTo>
                  <a:cubicBezTo>
                    <a:pt x="1159" y="81"/>
                    <a:pt x="1158" y="82"/>
                    <a:pt x="1157" y="82"/>
                  </a:cubicBezTo>
                  <a:cubicBezTo>
                    <a:pt x="1153" y="84"/>
                    <a:pt x="1150" y="85"/>
                    <a:pt x="1146" y="86"/>
                  </a:cubicBezTo>
                  <a:cubicBezTo>
                    <a:pt x="1145" y="86"/>
                    <a:pt x="1145" y="85"/>
                    <a:pt x="1145" y="84"/>
                  </a:cubicBezTo>
                  <a:cubicBezTo>
                    <a:pt x="1145" y="82"/>
                    <a:pt x="1146" y="80"/>
                    <a:pt x="1147" y="78"/>
                  </a:cubicBezTo>
                  <a:cubicBezTo>
                    <a:pt x="1147" y="76"/>
                    <a:pt x="1145" y="74"/>
                    <a:pt x="1143" y="74"/>
                  </a:cubicBezTo>
                  <a:cubicBezTo>
                    <a:pt x="1139" y="75"/>
                    <a:pt x="1136" y="75"/>
                    <a:pt x="1135" y="79"/>
                  </a:cubicBezTo>
                  <a:cubicBezTo>
                    <a:pt x="1134" y="81"/>
                    <a:pt x="1134" y="83"/>
                    <a:pt x="1131" y="83"/>
                  </a:cubicBezTo>
                  <a:cubicBezTo>
                    <a:pt x="1129" y="83"/>
                    <a:pt x="1127" y="84"/>
                    <a:pt x="1125" y="84"/>
                  </a:cubicBezTo>
                  <a:cubicBezTo>
                    <a:pt x="1121" y="84"/>
                    <a:pt x="1119" y="86"/>
                    <a:pt x="1116" y="89"/>
                  </a:cubicBezTo>
                  <a:cubicBezTo>
                    <a:pt x="1114" y="92"/>
                    <a:pt x="1113" y="93"/>
                    <a:pt x="1116" y="97"/>
                  </a:cubicBezTo>
                  <a:cubicBezTo>
                    <a:pt x="1118" y="98"/>
                    <a:pt x="1118" y="100"/>
                    <a:pt x="1116" y="101"/>
                  </a:cubicBezTo>
                  <a:cubicBezTo>
                    <a:pt x="1112" y="103"/>
                    <a:pt x="1108" y="106"/>
                    <a:pt x="1104" y="108"/>
                  </a:cubicBezTo>
                  <a:cubicBezTo>
                    <a:pt x="1100" y="110"/>
                    <a:pt x="1096" y="111"/>
                    <a:pt x="1093" y="115"/>
                  </a:cubicBezTo>
                  <a:cubicBezTo>
                    <a:pt x="1091" y="118"/>
                    <a:pt x="1087" y="120"/>
                    <a:pt x="1085" y="125"/>
                  </a:cubicBezTo>
                  <a:cubicBezTo>
                    <a:pt x="1084" y="128"/>
                    <a:pt x="1082" y="130"/>
                    <a:pt x="1079" y="131"/>
                  </a:cubicBezTo>
                  <a:cubicBezTo>
                    <a:pt x="1074" y="133"/>
                    <a:pt x="1075" y="138"/>
                    <a:pt x="1072" y="140"/>
                  </a:cubicBezTo>
                  <a:cubicBezTo>
                    <a:pt x="1070" y="141"/>
                    <a:pt x="1069" y="143"/>
                    <a:pt x="1068" y="145"/>
                  </a:cubicBezTo>
                  <a:cubicBezTo>
                    <a:pt x="1067" y="148"/>
                    <a:pt x="1068" y="152"/>
                    <a:pt x="1069" y="155"/>
                  </a:cubicBezTo>
                  <a:cubicBezTo>
                    <a:pt x="1069" y="157"/>
                    <a:pt x="1070" y="158"/>
                    <a:pt x="1072" y="160"/>
                  </a:cubicBezTo>
                  <a:cubicBezTo>
                    <a:pt x="1076" y="163"/>
                    <a:pt x="1080" y="166"/>
                    <a:pt x="1085" y="167"/>
                  </a:cubicBezTo>
                  <a:cubicBezTo>
                    <a:pt x="1090" y="169"/>
                    <a:pt x="1095" y="171"/>
                    <a:pt x="1099" y="175"/>
                  </a:cubicBezTo>
                  <a:cubicBezTo>
                    <a:pt x="1099" y="176"/>
                    <a:pt x="1100" y="177"/>
                    <a:pt x="1099" y="178"/>
                  </a:cubicBezTo>
                  <a:cubicBezTo>
                    <a:pt x="1099" y="179"/>
                    <a:pt x="1099" y="180"/>
                    <a:pt x="1098" y="180"/>
                  </a:cubicBezTo>
                  <a:cubicBezTo>
                    <a:pt x="1095" y="182"/>
                    <a:pt x="1095" y="180"/>
                    <a:pt x="1095" y="178"/>
                  </a:cubicBezTo>
                  <a:cubicBezTo>
                    <a:pt x="1094" y="177"/>
                    <a:pt x="1093" y="175"/>
                    <a:pt x="1091" y="176"/>
                  </a:cubicBezTo>
                  <a:cubicBezTo>
                    <a:pt x="1089" y="176"/>
                    <a:pt x="1086" y="176"/>
                    <a:pt x="1085" y="177"/>
                  </a:cubicBezTo>
                  <a:cubicBezTo>
                    <a:pt x="1080" y="181"/>
                    <a:pt x="1073" y="183"/>
                    <a:pt x="1067" y="186"/>
                  </a:cubicBezTo>
                  <a:cubicBezTo>
                    <a:pt x="1061" y="188"/>
                    <a:pt x="1055" y="190"/>
                    <a:pt x="1049" y="192"/>
                  </a:cubicBezTo>
                  <a:cubicBezTo>
                    <a:pt x="1047" y="193"/>
                    <a:pt x="1045" y="193"/>
                    <a:pt x="1043" y="194"/>
                  </a:cubicBezTo>
                  <a:cubicBezTo>
                    <a:pt x="1037" y="196"/>
                    <a:pt x="1035" y="201"/>
                    <a:pt x="1038" y="206"/>
                  </a:cubicBezTo>
                  <a:cubicBezTo>
                    <a:pt x="1039" y="209"/>
                    <a:pt x="1041" y="211"/>
                    <a:pt x="1043" y="213"/>
                  </a:cubicBezTo>
                  <a:cubicBezTo>
                    <a:pt x="1045" y="216"/>
                    <a:pt x="1047" y="219"/>
                    <a:pt x="1048" y="222"/>
                  </a:cubicBezTo>
                  <a:cubicBezTo>
                    <a:pt x="1048" y="224"/>
                    <a:pt x="1049" y="226"/>
                    <a:pt x="1050" y="228"/>
                  </a:cubicBezTo>
                  <a:cubicBezTo>
                    <a:pt x="1051" y="230"/>
                    <a:pt x="1053" y="231"/>
                    <a:pt x="1055" y="232"/>
                  </a:cubicBezTo>
                  <a:cubicBezTo>
                    <a:pt x="1059" y="234"/>
                    <a:pt x="1064" y="233"/>
                    <a:pt x="1068" y="234"/>
                  </a:cubicBezTo>
                  <a:cubicBezTo>
                    <a:pt x="1072" y="237"/>
                    <a:pt x="1075" y="240"/>
                    <a:pt x="1079" y="243"/>
                  </a:cubicBezTo>
                  <a:cubicBezTo>
                    <a:pt x="1079" y="244"/>
                    <a:pt x="1081" y="244"/>
                    <a:pt x="1082" y="244"/>
                  </a:cubicBezTo>
                  <a:cubicBezTo>
                    <a:pt x="1084" y="245"/>
                    <a:pt x="1087" y="246"/>
                    <a:pt x="1089" y="247"/>
                  </a:cubicBezTo>
                  <a:cubicBezTo>
                    <a:pt x="1091" y="248"/>
                    <a:pt x="1093" y="250"/>
                    <a:pt x="1093" y="252"/>
                  </a:cubicBezTo>
                  <a:cubicBezTo>
                    <a:pt x="1095" y="258"/>
                    <a:pt x="1097" y="265"/>
                    <a:pt x="1101" y="271"/>
                  </a:cubicBezTo>
                  <a:cubicBezTo>
                    <a:pt x="1102" y="272"/>
                    <a:pt x="1101" y="273"/>
                    <a:pt x="1099" y="274"/>
                  </a:cubicBezTo>
                  <a:cubicBezTo>
                    <a:pt x="1098" y="275"/>
                    <a:pt x="1096" y="276"/>
                    <a:pt x="1094" y="277"/>
                  </a:cubicBezTo>
                  <a:cubicBezTo>
                    <a:pt x="1094" y="278"/>
                    <a:pt x="1094" y="278"/>
                    <a:pt x="1094" y="278"/>
                  </a:cubicBezTo>
                  <a:cubicBezTo>
                    <a:pt x="1094" y="278"/>
                    <a:pt x="1094" y="279"/>
                    <a:pt x="1093" y="279"/>
                  </a:cubicBezTo>
                  <a:cubicBezTo>
                    <a:pt x="1093" y="279"/>
                    <a:pt x="1093" y="280"/>
                    <a:pt x="1093" y="280"/>
                  </a:cubicBezTo>
                  <a:cubicBezTo>
                    <a:pt x="1093" y="279"/>
                    <a:pt x="1094" y="278"/>
                    <a:pt x="109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3" y="277"/>
                    <a:pt x="1093" y="276"/>
                    <a:pt x="1092" y="275"/>
                  </a:cubicBezTo>
                  <a:cubicBezTo>
                    <a:pt x="1088" y="270"/>
                    <a:pt x="1087" y="264"/>
                    <a:pt x="1090" y="258"/>
                  </a:cubicBezTo>
                  <a:cubicBezTo>
                    <a:pt x="1091" y="257"/>
                    <a:pt x="1091" y="256"/>
                    <a:pt x="1091" y="255"/>
                  </a:cubicBezTo>
                  <a:cubicBezTo>
                    <a:pt x="1091" y="252"/>
                    <a:pt x="1088" y="248"/>
                    <a:pt x="1085" y="249"/>
                  </a:cubicBezTo>
                  <a:cubicBezTo>
                    <a:pt x="1082" y="249"/>
                    <a:pt x="1079" y="249"/>
                    <a:pt x="1077" y="250"/>
                  </a:cubicBezTo>
                  <a:cubicBezTo>
                    <a:pt x="1071" y="251"/>
                    <a:pt x="1067" y="250"/>
                    <a:pt x="1063" y="247"/>
                  </a:cubicBezTo>
                  <a:cubicBezTo>
                    <a:pt x="1060" y="245"/>
                    <a:pt x="1058" y="243"/>
                    <a:pt x="1055" y="241"/>
                  </a:cubicBezTo>
                  <a:cubicBezTo>
                    <a:pt x="1050" y="239"/>
                    <a:pt x="1045" y="237"/>
                    <a:pt x="1040" y="235"/>
                  </a:cubicBezTo>
                  <a:cubicBezTo>
                    <a:pt x="1034" y="234"/>
                    <a:pt x="1029" y="232"/>
                    <a:pt x="1024" y="231"/>
                  </a:cubicBezTo>
                  <a:cubicBezTo>
                    <a:pt x="1023" y="231"/>
                    <a:pt x="1021" y="231"/>
                    <a:pt x="1019" y="232"/>
                  </a:cubicBezTo>
                  <a:cubicBezTo>
                    <a:pt x="1017" y="234"/>
                    <a:pt x="1015" y="237"/>
                    <a:pt x="1015" y="240"/>
                  </a:cubicBezTo>
                  <a:cubicBezTo>
                    <a:pt x="1015" y="241"/>
                    <a:pt x="1016" y="243"/>
                    <a:pt x="1017" y="243"/>
                  </a:cubicBezTo>
                  <a:cubicBezTo>
                    <a:pt x="1018" y="244"/>
                    <a:pt x="1020" y="244"/>
                    <a:pt x="1022" y="244"/>
                  </a:cubicBezTo>
                  <a:cubicBezTo>
                    <a:pt x="1022" y="244"/>
                    <a:pt x="1021" y="244"/>
                    <a:pt x="1021" y="244"/>
                  </a:cubicBezTo>
                  <a:cubicBezTo>
                    <a:pt x="1022" y="243"/>
                    <a:pt x="1022" y="243"/>
                    <a:pt x="1022" y="243"/>
                  </a:cubicBezTo>
                  <a:cubicBezTo>
                    <a:pt x="1022" y="244"/>
                    <a:pt x="1022" y="244"/>
                    <a:pt x="1022" y="244"/>
                  </a:cubicBezTo>
                  <a:cubicBezTo>
                    <a:pt x="1023" y="245"/>
                    <a:pt x="1024" y="246"/>
                    <a:pt x="1025" y="247"/>
                  </a:cubicBezTo>
                  <a:cubicBezTo>
                    <a:pt x="1026" y="247"/>
                    <a:pt x="1028" y="247"/>
                    <a:pt x="1030" y="248"/>
                  </a:cubicBezTo>
                  <a:cubicBezTo>
                    <a:pt x="1032" y="249"/>
                    <a:pt x="1032" y="251"/>
                    <a:pt x="1031" y="253"/>
                  </a:cubicBezTo>
                  <a:cubicBezTo>
                    <a:pt x="1030" y="255"/>
                    <a:pt x="1029" y="256"/>
                    <a:pt x="1027" y="255"/>
                  </a:cubicBezTo>
                  <a:cubicBezTo>
                    <a:pt x="1025" y="255"/>
                    <a:pt x="1023" y="254"/>
                    <a:pt x="1021" y="253"/>
                  </a:cubicBezTo>
                  <a:cubicBezTo>
                    <a:pt x="1020" y="252"/>
                    <a:pt x="1018" y="251"/>
                    <a:pt x="1017" y="251"/>
                  </a:cubicBezTo>
                  <a:cubicBezTo>
                    <a:pt x="1014" y="251"/>
                    <a:pt x="1012" y="252"/>
                    <a:pt x="1011" y="253"/>
                  </a:cubicBezTo>
                  <a:cubicBezTo>
                    <a:pt x="1010" y="255"/>
                    <a:pt x="1010" y="257"/>
                    <a:pt x="1010" y="258"/>
                  </a:cubicBezTo>
                  <a:cubicBezTo>
                    <a:pt x="1013" y="264"/>
                    <a:pt x="1017" y="268"/>
                    <a:pt x="1024" y="270"/>
                  </a:cubicBezTo>
                  <a:cubicBezTo>
                    <a:pt x="1028" y="271"/>
                    <a:pt x="1031" y="272"/>
                    <a:pt x="1035" y="272"/>
                  </a:cubicBezTo>
                  <a:cubicBezTo>
                    <a:pt x="1037" y="272"/>
                    <a:pt x="1038" y="273"/>
                    <a:pt x="1040" y="274"/>
                  </a:cubicBezTo>
                  <a:cubicBezTo>
                    <a:pt x="1040" y="274"/>
                    <a:pt x="1041" y="274"/>
                    <a:pt x="1041" y="275"/>
                  </a:cubicBezTo>
                  <a:cubicBezTo>
                    <a:pt x="1041" y="276"/>
                    <a:pt x="1041" y="277"/>
                    <a:pt x="1039" y="276"/>
                  </a:cubicBezTo>
                  <a:cubicBezTo>
                    <a:pt x="1037" y="275"/>
                    <a:pt x="1034" y="274"/>
                    <a:pt x="1031" y="275"/>
                  </a:cubicBezTo>
                  <a:cubicBezTo>
                    <a:pt x="1027" y="275"/>
                    <a:pt x="1022" y="275"/>
                    <a:pt x="1017" y="274"/>
                  </a:cubicBezTo>
                  <a:cubicBezTo>
                    <a:pt x="1014" y="274"/>
                    <a:pt x="1011" y="273"/>
                    <a:pt x="1010" y="271"/>
                  </a:cubicBezTo>
                  <a:cubicBezTo>
                    <a:pt x="1009" y="270"/>
                    <a:pt x="1009" y="269"/>
                    <a:pt x="1009" y="268"/>
                  </a:cubicBezTo>
                  <a:cubicBezTo>
                    <a:pt x="1005" y="262"/>
                    <a:pt x="1002" y="257"/>
                    <a:pt x="1001" y="251"/>
                  </a:cubicBezTo>
                  <a:cubicBezTo>
                    <a:pt x="1001" y="245"/>
                    <a:pt x="998" y="240"/>
                    <a:pt x="995" y="236"/>
                  </a:cubicBezTo>
                  <a:cubicBezTo>
                    <a:pt x="994" y="235"/>
                    <a:pt x="993" y="234"/>
                    <a:pt x="991" y="233"/>
                  </a:cubicBezTo>
                  <a:cubicBezTo>
                    <a:pt x="991" y="233"/>
                    <a:pt x="990" y="233"/>
                    <a:pt x="990" y="233"/>
                  </a:cubicBezTo>
                  <a:cubicBezTo>
                    <a:pt x="990" y="234"/>
                    <a:pt x="989" y="234"/>
                    <a:pt x="989" y="234"/>
                  </a:cubicBezTo>
                  <a:cubicBezTo>
                    <a:pt x="990" y="238"/>
                    <a:pt x="992" y="242"/>
                    <a:pt x="993" y="246"/>
                  </a:cubicBezTo>
                  <a:cubicBezTo>
                    <a:pt x="994" y="249"/>
                    <a:pt x="994" y="253"/>
                    <a:pt x="992" y="255"/>
                  </a:cubicBezTo>
                  <a:cubicBezTo>
                    <a:pt x="991" y="256"/>
                    <a:pt x="991" y="257"/>
                    <a:pt x="990" y="258"/>
                  </a:cubicBezTo>
                  <a:cubicBezTo>
                    <a:pt x="987" y="261"/>
                    <a:pt x="986" y="264"/>
                    <a:pt x="987" y="268"/>
                  </a:cubicBezTo>
                  <a:cubicBezTo>
                    <a:pt x="988" y="271"/>
                    <a:pt x="986" y="276"/>
                    <a:pt x="988" y="279"/>
                  </a:cubicBezTo>
                  <a:cubicBezTo>
                    <a:pt x="991" y="282"/>
                    <a:pt x="994" y="284"/>
                    <a:pt x="997" y="286"/>
                  </a:cubicBezTo>
                  <a:cubicBezTo>
                    <a:pt x="999" y="288"/>
                    <a:pt x="1001" y="290"/>
                    <a:pt x="1003" y="292"/>
                  </a:cubicBezTo>
                  <a:cubicBezTo>
                    <a:pt x="1006" y="294"/>
                    <a:pt x="1008" y="297"/>
                    <a:pt x="1008" y="301"/>
                  </a:cubicBezTo>
                  <a:cubicBezTo>
                    <a:pt x="1008" y="305"/>
                    <a:pt x="1008" y="309"/>
                    <a:pt x="1008" y="314"/>
                  </a:cubicBezTo>
                  <a:cubicBezTo>
                    <a:pt x="1010" y="322"/>
                    <a:pt x="1015" y="328"/>
                    <a:pt x="1018" y="335"/>
                  </a:cubicBezTo>
                  <a:cubicBezTo>
                    <a:pt x="1019" y="337"/>
                    <a:pt x="1021" y="338"/>
                    <a:pt x="1024" y="337"/>
                  </a:cubicBezTo>
                  <a:cubicBezTo>
                    <a:pt x="1028" y="337"/>
                    <a:pt x="1032" y="336"/>
                    <a:pt x="1035" y="333"/>
                  </a:cubicBezTo>
                  <a:cubicBezTo>
                    <a:pt x="1039" y="329"/>
                    <a:pt x="1043" y="330"/>
                    <a:pt x="1047" y="332"/>
                  </a:cubicBezTo>
                  <a:cubicBezTo>
                    <a:pt x="1048" y="332"/>
                    <a:pt x="1048" y="333"/>
                    <a:pt x="1048" y="333"/>
                  </a:cubicBezTo>
                  <a:cubicBezTo>
                    <a:pt x="1048" y="333"/>
                    <a:pt x="1048" y="334"/>
                    <a:pt x="1047" y="334"/>
                  </a:cubicBezTo>
                  <a:cubicBezTo>
                    <a:pt x="1043" y="337"/>
                    <a:pt x="1038" y="340"/>
                    <a:pt x="1034" y="344"/>
                  </a:cubicBezTo>
                  <a:cubicBezTo>
                    <a:pt x="1030" y="347"/>
                    <a:pt x="1030" y="353"/>
                    <a:pt x="1033" y="356"/>
                  </a:cubicBezTo>
                  <a:cubicBezTo>
                    <a:pt x="1035" y="358"/>
                    <a:pt x="1037" y="360"/>
                    <a:pt x="1038" y="362"/>
                  </a:cubicBezTo>
                  <a:cubicBezTo>
                    <a:pt x="1041" y="365"/>
                    <a:pt x="1042" y="369"/>
                    <a:pt x="1040" y="373"/>
                  </a:cubicBezTo>
                  <a:cubicBezTo>
                    <a:pt x="1038" y="377"/>
                    <a:pt x="1037" y="382"/>
                    <a:pt x="1037" y="388"/>
                  </a:cubicBezTo>
                  <a:cubicBezTo>
                    <a:pt x="1038" y="390"/>
                    <a:pt x="1037" y="393"/>
                    <a:pt x="1035" y="395"/>
                  </a:cubicBezTo>
                  <a:cubicBezTo>
                    <a:pt x="1032" y="400"/>
                    <a:pt x="1028" y="404"/>
                    <a:pt x="1027" y="410"/>
                  </a:cubicBezTo>
                  <a:cubicBezTo>
                    <a:pt x="1027" y="411"/>
                    <a:pt x="1025" y="412"/>
                    <a:pt x="1024" y="412"/>
                  </a:cubicBezTo>
                  <a:cubicBezTo>
                    <a:pt x="1018" y="411"/>
                    <a:pt x="1011" y="410"/>
                    <a:pt x="1005" y="409"/>
                  </a:cubicBezTo>
                  <a:cubicBezTo>
                    <a:pt x="1004" y="409"/>
                    <a:pt x="1002" y="409"/>
                    <a:pt x="1002" y="408"/>
                  </a:cubicBezTo>
                  <a:cubicBezTo>
                    <a:pt x="1002" y="407"/>
                    <a:pt x="1002" y="405"/>
                    <a:pt x="1002" y="404"/>
                  </a:cubicBezTo>
                  <a:cubicBezTo>
                    <a:pt x="1002" y="404"/>
                    <a:pt x="1002" y="404"/>
                    <a:pt x="1002" y="404"/>
                  </a:cubicBezTo>
                  <a:cubicBezTo>
                    <a:pt x="1000" y="404"/>
                    <a:pt x="1000" y="403"/>
                    <a:pt x="1001" y="403"/>
                  </a:cubicBezTo>
                  <a:cubicBezTo>
                    <a:pt x="1001" y="403"/>
                    <a:pt x="1002" y="403"/>
                    <a:pt x="1002" y="404"/>
                  </a:cubicBezTo>
                  <a:cubicBezTo>
                    <a:pt x="1002" y="404"/>
                    <a:pt x="1002" y="404"/>
                    <a:pt x="1002" y="404"/>
                  </a:cubicBezTo>
                  <a:cubicBezTo>
                    <a:pt x="1003" y="404"/>
                    <a:pt x="1005" y="405"/>
                    <a:pt x="1006" y="406"/>
                  </a:cubicBezTo>
                  <a:cubicBezTo>
                    <a:pt x="1012" y="408"/>
                    <a:pt x="1016" y="406"/>
                    <a:pt x="1018" y="401"/>
                  </a:cubicBezTo>
                  <a:cubicBezTo>
                    <a:pt x="1022" y="392"/>
                    <a:pt x="1024" y="382"/>
                    <a:pt x="1026" y="372"/>
                  </a:cubicBezTo>
                  <a:cubicBezTo>
                    <a:pt x="1026" y="371"/>
                    <a:pt x="1026" y="369"/>
                    <a:pt x="1025" y="368"/>
                  </a:cubicBezTo>
                  <a:cubicBezTo>
                    <a:pt x="1023" y="364"/>
                    <a:pt x="1022" y="360"/>
                    <a:pt x="1023" y="356"/>
                  </a:cubicBezTo>
                  <a:cubicBezTo>
                    <a:pt x="1023" y="353"/>
                    <a:pt x="1022" y="351"/>
                    <a:pt x="1019" y="349"/>
                  </a:cubicBezTo>
                  <a:cubicBezTo>
                    <a:pt x="1017" y="348"/>
                    <a:pt x="1015" y="346"/>
                    <a:pt x="1012" y="345"/>
                  </a:cubicBezTo>
                  <a:cubicBezTo>
                    <a:pt x="1009" y="343"/>
                    <a:pt x="1007" y="340"/>
                    <a:pt x="1006" y="336"/>
                  </a:cubicBezTo>
                  <a:cubicBezTo>
                    <a:pt x="1001" y="324"/>
                    <a:pt x="997" y="312"/>
                    <a:pt x="993" y="301"/>
                  </a:cubicBezTo>
                  <a:cubicBezTo>
                    <a:pt x="991" y="293"/>
                    <a:pt x="987" y="287"/>
                    <a:pt x="980" y="283"/>
                  </a:cubicBezTo>
                  <a:cubicBezTo>
                    <a:pt x="977" y="281"/>
                    <a:pt x="975" y="278"/>
                    <a:pt x="975" y="274"/>
                  </a:cubicBezTo>
                  <a:cubicBezTo>
                    <a:pt x="975" y="263"/>
                    <a:pt x="973" y="253"/>
                    <a:pt x="971" y="243"/>
                  </a:cubicBezTo>
                  <a:cubicBezTo>
                    <a:pt x="970" y="241"/>
                    <a:pt x="969" y="239"/>
                    <a:pt x="967" y="238"/>
                  </a:cubicBezTo>
                  <a:cubicBezTo>
                    <a:pt x="958" y="235"/>
                    <a:pt x="950" y="233"/>
                    <a:pt x="941" y="236"/>
                  </a:cubicBezTo>
                  <a:cubicBezTo>
                    <a:pt x="939" y="237"/>
                    <a:pt x="936" y="236"/>
                    <a:pt x="934" y="236"/>
                  </a:cubicBezTo>
                  <a:cubicBezTo>
                    <a:pt x="933" y="236"/>
                    <a:pt x="931" y="238"/>
                    <a:pt x="931" y="239"/>
                  </a:cubicBezTo>
                  <a:cubicBezTo>
                    <a:pt x="931" y="242"/>
                    <a:pt x="931" y="244"/>
                    <a:pt x="931" y="247"/>
                  </a:cubicBezTo>
                  <a:cubicBezTo>
                    <a:pt x="931" y="255"/>
                    <a:pt x="932" y="264"/>
                    <a:pt x="932" y="272"/>
                  </a:cubicBezTo>
                  <a:cubicBezTo>
                    <a:pt x="932" y="276"/>
                    <a:pt x="931" y="280"/>
                    <a:pt x="928" y="284"/>
                  </a:cubicBezTo>
                  <a:cubicBezTo>
                    <a:pt x="925" y="287"/>
                    <a:pt x="924" y="292"/>
                    <a:pt x="924" y="297"/>
                  </a:cubicBezTo>
                  <a:cubicBezTo>
                    <a:pt x="924" y="300"/>
                    <a:pt x="924" y="303"/>
                    <a:pt x="928" y="305"/>
                  </a:cubicBezTo>
                  <a:cubicBezTo>
                    <a:pt x="931" y="307"/>
                    <a:pt x="933" y="309"/>
                    <a:pt x="934" y="312"/>
                  </a:cubicBezTo>
                  <a:cubicBezTo>
                    <a:pt x="935" y="316"/>
                    <a:pt x="938" y="321"/>
                    <a:pt x="936" y="326"/>
                  </a:cubicBezTo>
                  <a:cubicBezTo>
                    <a:pt x="935" y="326"/>
                    <a:pt x="935" y="328"/>
                    <a:pt x="936" y="329"/>
                  </a:cubicBezTo>
                  <a:cubicBezTo>
                    <a:pt x="938" y="333"/>
                    <a:pt x="940" y="337"/>
                    <a:pt x="943" y="341"/>
                  </a:cubicBezTo>
                  <a:cubicBezTo>
                    <a:pt x="943" y="341"/>
                    <a:pt x="945" y="341"/>
                    <a:pt x="946" y="340"/>
                  </a:cubicBezTo>
                  <a:cubicBezTo>
                    <a:pt x="949" y="339"/>
                    <a:pt x="951" y="338"/>
                    <a:pt x="953" y="341"/>
                  </a:cubicBezTo>
                  <a:cubicBezTo>
                    <a:pt x="958" y="346"/>
                    <a:pt x="962" y="350"/>
                    <a:pt x="969" y="352"/>
                  </a:cubicBezTo>
                  <a:cubicBezTo>
                    <a:pt x="969" y="352"/>
                    <a:pt x="970" y="354"/>
                    <a:pt x="970" y="355"/>
                  </a:cubicBezTo>
                  <a:cubicBezTo>
                    <a:pt x="970" y="357"/>
                    <a:pt x="970" y="360"/>
                    <a:pt x="970" y="363"/>
                  </a:cubicBezTo>
                  <a:cubicBezTo>
                    <a:pt x="970" y="364"/>
                    <a:pt x="968" y="365"/>
                    <a:pt x="966" y="364"/>
                  </a:cubicBezTo>
                  <a:cubicBezTo>
                    <a:pt x="963" y="362"/>
                    <a:pt x="960" y="360"/>
                    <a:pt x="957" y="358"/>
                  </a:cubicBezTo>
                  <a:cubicBezTo>
                    <a:pt x="954" y="357"/>
                    <a:pt x="952" y="355"/>
                    <a:pt x="950" y="354"/>
                  </a:cubicBezTo>
                  <a:cubicBezTo>
                    <a:pt x="946" y="352"/>
                    <a:pt x="941" y="351"/>
                    <a:pt x="937" y="350"/>
                  </a:cubicBezTo>
                  <a:cubicBezTo>
                    <a:pt x="934" y="348"/>
                    <a:pt x="930" y="347"/>
                    <a:pt x="927" y="345"/>
                  </a:cubicBezTo>
                  <a:cubicBezTo>
                    <a:pt x="922" y="346"/>
                    <a:pt x="919" y="341"/>
                    <a:pt x="915" y="340"/>
                  </a:cubicBezTo>
                  <a:cubicBezTo>
                    <a:pt x="907" y="337"/>
                    <a:pt x="900" y="335"/>
                    <a:pt x="891" y="336"/>
                  </a:cubicBezTo>
                  <a:cubicBezTo>
                    <a:pt x="890" y="336"/>
                    <a:pt x="889" y="336"/>
                    <a:pt x="888" y="336"/>
                  </a:cubicBezTo>
                  <a:cubicBezTo>
                    <a:pt x="878" y="336"/>
                    <a:pt x="869" y="335"/>
                    <a:pt x="862" y="329"/>
                  </a:cubicBezTo>
                  <a:cubicBezTo>
                    <a:pt x="858" y="326"/>
                    <a:pt x="854" y="324"/>
                    <a:pt x="850" y="321"/>
                  </a:cubicBezTo>
                  <a:cubicBezTo>
                    <a:pt x="849" y="320"/>
                    <a:pt x="846" y="321"/>
                    <a:pt x="845" y="323"/>
                  </a:cubicBezTo>
                  <a:cubicBezTo>
                    <a:pt x="845" y="323"/>
                    <a:pt x="845" y="323"/>
                    <a:pt x="845" y="324"/>
                  </a:cubicBezTo>
                  <a:cubicBezTo>
                    <a:pt x="843" y="328"/>
                    <a:pt x="844" y="332"/>
                    <a:pt x="848" y="335"/>
                  </a:cubicBezTo>
                  <a:cubicBezTo>
                    <a:pt x="853" y="338"/>
                    <a:pt x="859" y="338"/>
                    <a:pt x="862" y="343"/>
                  </a:cubicBezTo>
                  <a:cubicBezTo>
                    <a:pt x="863" y="344"/>
                    <a:pt x="864" y="344"/>
                    <a:pt x="865" y="344"/>
                  </a:cubicBezTo>
                  <a:cubicBezTo>
                    <a:pt x="868" y="344"/>
                    <a:pt x="869" y="346"/>
                    <a:pt x="871" y="347"/>
                  </a:cubicBezTo>
                  <a:cubicBezTo>
                    <a:pt x="874" y="351"/>
                    <a:pt x="877" y="355"/>
                    <a:pt x="880" y="358"/>
                  </a:cubicBezTo>
                  <a:cubicBezTo>
                    <a:pt x="881" y="360"/>
                    <a:pt x="881" y="363"/>
                    <a:pt x="879" y="364"/>
                  </a:cubicBezTo>
                  <a:cubicBezTo>
                    <a:pt x="876" y="367"/>
                    <a:pt x="872" y="369"/>
                    <a:pt x="871" y="373"/>
                  </a:cubicBezTo>
                  <a:cubicBezTo>
                    <a:pt x="871" y="373"/>
                    <a:pt x="870" y="374"/>
                    <a:pt x="870" y="374"/>
                  </a:cubicBezTo>
                  <a:cubicBezTo>
                    <a:pt x="869" y="373"/>
                    <a:pt x="868" y="373"/>
                    <a:pt x="867" y="372"/>
                  </a:cubicBezTo>
                  <a:cubicBezTo>
                    <a:pt x="867" y="370"/>
                    <a:pt x="867" y="368"/>
                    <a:pt x="866" y="366"/>
                  </a:cubicBezTo>
                  <a:cubicBezTo>
                    <a:pt x="865" y="363"/>
                    <a:pt x="861" y="362"/>
                    <a:pt x="859" y="363"/>
                  </a:cubicBezTo>
                  <a:cubicBezTo>
                    <a:pt x="855" y="365"/>
                    <a:pt x="852" y="367"/>
                    <a:pt x="847" y="367"/>
                  </a:cubicBezTo>
                  <a:cubicBezTo>
                    <a:pt x="846" y="367"/>
                    <a:pt x="846" y="367"/>
                    <a:pt x="846" y="368"/>
                  </a:cubicBezTo>
                  <a:cubicBezTo>
                    <a:pt x="844" y="372"/>
                    <a:pt x="840" y="373"/>
                    <a:pt x="836" y="372"/>
                  </a:cubicBezTo>
                  <a:cubicBezTo>
                    <a:pt x="832" y="372"/>
                    <a:pt x="828" y="373"/>
                    <a:pt x="826" y="376"/>
                  </a:cubicBezTo>
                  <a:cubicBezTo>
                    <a:pt x="823" y="380"/>
                    <a:pt x="818" y="380"/>
                    <a:pt x="815" y="383"/>
                  </a:cubicBezTo>
                  <a:cubicBezTo>
                    <a:pt x="814" y="383"/>
                    <a:pt x="812" y="383"/>
                    <a:pt x="810" y="383"/>
                  </a:cubicBezTo>
                  <a:cubicBezTo>
                    <a:pt x="810" y="382"/>
                    <a:pt x="810" y="381"/>
                    <a:pt x="810" y="380"/>
                  </a:cubicBezTo>
                  <a:cubicBezTo>
                    <a:pt x="811" y="376"/>
                    <a:pt x="809" y="372"/>
                    <a:pt x="806" y="369"/>
                  </a:cubicBezTo>
                  <a:cubicBezTo>
                    <a:pt x="803" y="369"/>
                    <a:pt x="800" y="370"/>
                    <a:pt x="799" y="373"/>
                  </a:cubicBezTo>
                  <a:cubicBezTo>
                    <a:pt x="798" y="374"/>
                    <a:pt x="797" y="375"/>
                    <a:pt x="797" y="375"/>
                  </a:cubicBezTo>
                  <a:cubicBezTo>
                    <a:pt x="793" y="375"/>
                    <a:pt x="792" y="378"/>
                    <a:pt x="790" y="379"/>
                  </a:cubicBezTo>
                  <a:cubicBezTo>
                    <a:pt x="788" y="380"/>
                    <a:pt x="785" y="381"/>
                    <a:pt x="782" y="382"/>
                  </a:cubicBezTo>
                  <a:cubicBezTo>
                    <a:pt x="778" y="382"/>
                    <a:pt x="775" y="385"/>
                    <a:pt x="773" y="388"/>
                  </a:cubicBezTo>
                  <a:cubicBezTo>
                    <a:pt x="767" y="394"/>
                    <a:pt x="761" y="401"/>
                    <a:pt x="753" y="406"/>
                  </a:cubicBezTo>
                  <a:cubicBezTo>
                    <a:pt x="751" y="407"/>
                    <a:pt x="750" y="409"/>
                    <a:pt x="749" y="411"/>
                  </a:cubicBezTo>
                  <a:cubicBezTo>
                    <a:pt x="749" y="413"/>
                    <a:pt x="749" y="416"/>
                    <a:pt x="748" y="419"/>
                  </a:cubicBezTo>
                  <a:cubicBezTo>
                    <a:pt x="748" y="419"/>
                    <a:pt x="747" y="420"/>
                    <a:pt x="746" y="421"/>
                  </a:cubicBezTo>
                  <a:cubicBezTo>
                    <a:pt x="742" y="425"/>
                    <a:pt x="733" y="426"/>
                    <a:pt x="730" y="422"/>
                  </a:cubicBezTo>
                  <a:cubicBezTo>
                    <a:pt x="728" y="420"/>
                    <a:pt x="725" y="418"/>
                    <a:pt x="723" y="415"/>
                  </a:cubicBezTo>
                  <a:cubicBezTo>
                    <a:pt x="721" y="413"/>
                    <a:pt x="721" y="410"/>
                    <a:pt x="723" y="409"/>
                  </a:cubicBezTo>
                  <a:cubicBezTo>
                    <a:pt x="726" y="407"/>
                    <a:pt x="729" y="405"/>
                    <a:pt x="731" y="403"/>
                  </a:cubicBezTo>
                  <a:cubicBezTo>
                    <a:pt x="733" y="402"/>
                    <a:pt x="733" y="399"/>
                    <a:pt x="732" y="398"/>
                  </a:cubicBezTo>
                  <a:cubicBezTo>
                    <a:pt x="730" y="395"/>
                    <a:pt x="727" y="393"/>
                    <a:pt x="725" y="391"/>
                  </a:cubicBezTo>
                  <a:cubicBezTo>
                    <a:pt x="722" y="386"/>
                    <a:pt x="717" y="384"/>
                    <a:pt x="711" y="385"/>
                  </a:cubicBezTo>
                  <a:cubicBezTo>
                    <a:pt x="707" y="386"/>
                    <a:pt x="702" y="386"/>
                    <a:pt x="698" y="385"/>
                  </a:cubicBezTo>
                  <a:cubicBezTo>
                    <a:pt x="698" y="385"/>
                    <a:pt x="697" y="385"/>
                    <a:pt x="697" y="386"/>
                  </a:cubicBezTo>
                  <a:cubicBezTo>
                    <a:pt x="696" y="386"/>
                    <a:pt x="696" y="388"/>
                    <a:pt x="697" y="388"/>
                  </a:cubicBezTo>
                  <a:cubicBezTo>
                    <a:pt x="705" y="394"/>
                    <a:pt x="707" y="402"/>
                    <a:pt x="706" y="410"/>
                  </a:cubicBezTo>
                  <a:cubicBezTo>
                    <a:pt x="706" y="413"/>
                    <a:pt x="705" y="415"/>
                    <a:pt x="705" y="417"/>
                  </a:cubicBezTo>
                  <a:cubicBezTo>
                    <a:pt x="705" y="419"/>
                    <a:pt x="706" y="421"/>
                    <a:pt x="708" y="422"/>
                  </a:cubicBezTo>
                  <a:cubicBezTo>
                    <a:pt x="712" y="424"/>
                    <a:pt x="714" y="427"/>
                    <a:pt x="714" y="431"/>
                  </a:cubicBezTo>
                  <a:cubicBezTo>
                    <a:pt x="714" y="433"/>
                    <a:pt x="714" y="435"/>
                    <a:pt x="713" y="437"/>
                  </a:cubicBezTo>
                  <a:cubicBezTo>
                    <a:pt x="713" y="439"/>
                    <a:pt x="711" y="441"/>
                    <a:pt x="709" y="441"/>
                  </a:cubicBezTo>
                  <a:cubicBezTo>
                    <a:pt x="705" y="440"/>
                    <a:pt x="702" y="439"/>
                    <a:pt x="699" y="439"/>
                  </a:cubicBezTo>
                  <a:cubicBezTo>
                    <a:pt x="694" y="438"/>
                    <a:pt x="690" y="438"/>
                    <a:pt x="687" y="442"/>
                  </a:cubicBezTo>
                  <a:cubicBezTo>
                    <a:pt x="686" y="444"/>
                    <a:pt x="684" y="446"/>
                    <a:pt x="682" y="448"/>
                  </a:cubicBezTo>
                  <a:cubicBezTo>
                    <a:pt x="678" y="450"/>
                    <a:pt x="676" y="453"/>
                    <a:pt x="674" y="456"/>
                  </a:cubicBezTo>
                  <a:cubicBezTo>
                    <a:pt x="669" y="462"/>
                    <a:pt x="666" y="465"/>
                    <a:pt x="675" y="473"/>
                  </a:cubicBezTo>
                  <a:cubicBezTo>
                    <a:pt x="675" y="474"/>
                    <a:pt x="676" y="475"/>
                    <a:pt x="676" y="476"/>
                  </a:cubicBezTo>
                  <a:cubicBezTo>
                    <a:pt x="677" y="478"/>
                    <a:pt x="676" y="480"/>
                    <a:pt x="675" y="482"/>
                  </a:cubicBezTo>
                  <a:cubicBezTo>
                    <a:pt x="674" y="483"/>
                    <a:pt x="671" y="485"/>
                    <a:pt x="670" y="484"/>
                  </a:cubicBezTo>
                  <a:cubicBezTo>
                    <a:pt x="662" y="480"/>
                    <a:pt x="653" y="478"/>
                    <a:pt x="646" y="473"/>
                  </a:cubicBezTo>
                  <a:cubicBezTo>
                    <a:pt x="645" y="472"/>
                    <a:pt x="643" y="472"/>
                    <a:pt x="641" y="471"/>
                  </a:cubicBezTo>
                  <a:cubicBezTo>
                    <a:pt x="640" y="471"/>
                    <a:pt x="638" y="472"/>
                    <a:pt x="637" y="473"/>
                  </a:cubicBezTo>
                  <a:cubicBezTo>
                    <a:pt x="636" y="475"/>
                    <a:pt x="636" y="477"/>
                    <a:pt x="635" y="479"/>
                  </a:cubicBezTo>
                  <a:cubicBezTo>
                    <a:pt x="634" y="481"/>
                    <a:pt x="635" y="483"/>
                    <a:pt x="636" y="485"/>
                  </a:cubicBezTo>
                  <a:cubicBezTo>
                    <a:pt x="639" y="489"/>
                    <a:pt x="643" y="492"/>
                    <a:pt x="648" y="492"/>
                  </a:cubicBezTo>
                  <a:cubicBezTo>
                    <a:pt x="649" y="492"/>
                    <a:pt x="650" y="492"/>
                    <a:pt x="651" y="493"/>
                  </a:cubicBezTo>
                  <a:cubicBezTo>
                    <a:pt x="653" y="494"/>
                    <a:pt x="654" y="495"/>
                    <a:pt x="653" y="497"/>
                  </a:cubicBezTo>
                  <a:cubicBezTo>
                    <a:pt x="653" y="499"/>
                    <a:pt x="650" y="502"/>
                    <a:pt x="648" y="501"/>
                  </a:cubicBezTo>
                  <a:cubicBezTo>
                    <a:pt x="643" y="501"/>
                    <a:pt x="637" y="500"/>
                    <a:pt x="633" y="495"/>
                  </a:cubicBezTo>
                  <a:cubicBezTo>
                    <a:pt x="631" y="493"/>
                    <a:pt x="628" y="492"/>
                    <a:pt x="625" y="491"/>
                  </a:cubicBezTo>
                  <a:cubicBezTo>
                    <a:pt x="622" y="491"/>
                    <a:pt x="621" y="489"/>
                    <a:pt x="620" y="487"/>
                  </a:cubicBezTo>
                  <a:cubicBezTo>
                    <a:pt x="619" y="483"/>
                    <a:pt x="618" y="478"/>
                    <a:pt x="615" y="474"/>
                  </a:cubicBezTo>
                  <a:cubicBezTo>
                    <a:pt x="613" y="472"/>
                    <a:pt x="613" y="469"/>
                    <a:pt x="613" y="465"/>
                  </a:cubicBezTo>
                  <a:cubicBezTo>
                    <a:pt x="614" y="457"/>
                    <a:pt x="612" y="454"/>
                    <a:pt x="604" y="451"/>
                  </a:cubicBezTo>
                  <a:cubicBezTo>
                    <a:pt x="601" y="449"/>
                    <a:pt x="598" y="448"/>
                    <a:pt x="596" y="446"/>
                  </a:cubicBezTo>
                  <a:cubicBezTo>
                    <a:pt x="594" y="443"/>
                    <a:pt x="590" y="442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7" y="437"/>
                    <a:pt x="586" y="437"/>
                    <a:pt x="585" y="436"/>
                  </a:cubicBezTo>
                  <a:cubicBezTo>
                    <a:pt x="585" y="436"/>
                    <a:pt x="585" y="435"/>
                    <a:pt x="585" y="435"/>
                  </a:cubicBezTo>
                  <a:cubicBezTo>
                    <a:pt x="584" y="435"/>
                    <a:pt x="584" y="435"/>
                    <a:pt x="584" y="435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5"/>
                    <a:pt x="585" y="435"/>
                    <a:pt x="585" y="436"/>
                  </a:cubicBezTo>
                  <a:cubicBezTo>
                    <a:pt x="586" y="436"/>
                    <a:pt x="587" y="437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88" y="438"/>
                    <a:pt x="588" y="438"/>
                    <a:pt x="588" y="438"/>
                  </a:cubicBezTo>
                  <a:cubicBezTo>
                    <a:pt x="593" y="438"/>
                    <a:pt x="598" y="440"/>
                    <a:pt x="602" y="442"/>
                  </a:cubicBezTo>
                  <a:cubicBezTo>
                    <a:pt x="614" y="446"/>
                    <a:pt x="626" y="449"/>
                    <a:pt x="638" y="451"/>
                  </a:cubicBezTo>
                  <a:cubicBezTo>
                    <a:pt x="648" y="453"/>
                    <a:pt x="657" y="451"/>
                    <a:pt x="666" y="448"/>
                  </a:cubicBezTo>
                  <a:cubicBezTo>
                    <a:pt x="667" y="447"/>
                    <a:pt x="669" y="446"/>
                    <a:pt x="670" y="445"/>
                  </a:cubicBezTo>
                  <a:cubicBezTo>
                    <a:pt x="675" y="440"/>
                    <a:pt x="679" y="434"/>
                    <a:pt x="680" y="426"/>
                  </a:cubicBezTo>
                  <a:cubicBezTo>
                    <a:pt x="680" y="424"/>
                    <a:pt x="680" y="422"/>
                    <a:pt x="679" y="420"/>
                  </a:cubicBezTo>
                  <a:cubicBezTo>
                    <a:pt x="676" y="416"/>
                    <a:pt x="673" y="410"/>
                    <a:pt x="667" y="408"/>
                  </a:cubicBezTo>
                  <a:cubicBezTo>
                    <a:pt x="665" y="407"/>
                    <a:pt x="663" y="404"/>
                    <a:pt x="661" y="403"/>
                  </a:cubicBezTo>
                  <a:cubicBezTo>
                    <a:pt x="658" y="400"/>
                    <a:pt x="656" y="399"/>
                    <a:pt x="652" y="399"/>
                  </a:cubicBezTo>
                  <a:cubicBezTo>
                    <a:pt x="647" y="398"/>
                    <a:pt x="642" y="396"/>
                    <a:pt x="638" y="392"/>
                  </a:cubicBezTo>
                  <a:cubicBezTo>
                    <a:pt x="633" y="389"/>
                    <a:pt x="629" y="386"/>
                    <a:pt x="624" y="383"/>
                  </a:cubicBezTo>
                  <a:cubicBezTo>
                    <a:pt x="610" y="376"/>
                    <a:pt x="607" y="375"/>
                    <a:pt x="591" y="375"/>
                  </a:cubicBezTo>
                  <a:cubicBezTo>
                    <a:pt x="589" y="375"/>
                    <a:pt x="587" y="376"/>
                    <a:pt x="585" y="376"/>
                  </a:cubicBezTo>
                  <a:cubicBezTo>
                    <a:pt x="582" y="376"/>
                    <a:pt x="579" y="375"/>
                    <a:pt x="577" y="375"/>
                  </a:cubicBezTo>
                  <a:cubicBezTo>
                    <a:pt x="574" y="374"/>
                    <a:pt x="575" y="373"/>
                    <a:pt x="576" y="371"/>
                  </a:cubicBezTo>
                  <a:cubicBezTo>
                    <a:pt x="576" y="370"/>
                    <a:pt x="576" y="368"/>
                    <a:pt x="575" y="367"/>
                  </a:cubicBezTo>
                  <a:cubicBezTo>
                    <a:pt x="573" y="366"/>
                    <a:pt x="571" y="365"/>
                    <a:pt x="569" y="364"/>
                  </a:cubicBezTo>
                  <a:cubicBezTo>
                    <a:pt x="567" y="363"/>
                    <a:pt x="565" y="363"/>
                    <a:pt x="563" y="365"/>
                  </a:cubicBezTo>
                  <a:cubicBezTo>
                    <a:pt x="561" y="367"/>
                    <a:pt x="558" y="369"/>
                    <a:pt x="554" y="367"/>
                  </a:cubicBezTo>
                  <a:cubicBezTo>
                    <a:pt x="551" y="366"/>
                    <a:pt x="548" y="366"/>
                    <a:pt x="545" y="367"/>
                  </a:cubicBezTo>
                  <a:cubicBezTo>
                    <a:pt x="543" y="367"/>
                    <a:pt x="541" y="366"/>
                    <a:pt x="540" y="365"/>
                  </a:cubicBezTo>
                  <a:cubicBezTo>
                    <a:pt x="539" y="365"/>
                    <a:pt x="539" y="364"/>
                    <a:pt x="539" y="363"/>
                  </a:cubicBezTo>
                  <a:cubicBezTo>
                    <a:pt x="539" y="362"/>
                    <a:pt x="539" y="361"/>
                    <a:pt x="541" y="361"/>
                  </a:cubicBezTo>
                  <a:cubicBezTo>
                    <a:pt x="544" y="361"/>
                    <a:pt x="546" y="360"/>
                    <a:pt x="548" y="358"/>
                  </a:cubicBezTo>
                  <a:cubicBezTo>
                    <a:pt x="551" y="357"/>
                    <a:pt x="553" y="355"/>
                    <a:pt x="555" y="353"/>
                  </a:cubicBezTo>
                  <a:cubicBezTo>
                    <a:pt x="556" y="353"/>
                    <a:pt x="555" y="350"/>
                    <a:pt x="554" y="350"/>
                  </a:cubicBezTo>
                  <a:cubicBezTo>
                    <a:pt x="547" y="345"/>
                    <a:pt x="539" y="343"/>
                    <a:pt x="531" y="341"/>
                  </a:cubicBezTo>
                  <a:cubicBezTo>
                    <a:pt x="530" y="341"/>
                    <a:pt x="528" y="342"/>
                    <a:pt x="527" y="343"/>
                  </a:cubicBezTo>
                  <a:cubicBezTo>
                    <a:pt x="526" y="343"/>
                    <a:pt x="525" y="344"/>
                    <a:pt x="525" y="345"/>
                  </a:cubicBezTo>
                  <a:cubicBezTo>
                    <a:pt x="524" y="346"/>
                    <a:pt x="523" y="347"/>
                    <a:pt x="523" y="346"/>
                  </a:cubicBezTo>
                  <a:cubicBezTo>
                    <a:pt x="522" y="346"/>
                    <a:pt x="522" y="345"/>
                    <a:pt x="522" y="345"/>
                  </a:cubicBezTo>
                  <a:cubicBezTo>
                    <a:pt x="522" y="343"/>
                    <a:pt x="522" y="342"/>
                    <a:pt x="522" y="340"/>
                  </a:cubicBezTo>
                  <a:cubicBezTo>
                    <a:pt x="522" y="337"/>
                    <a:pt x="520" y="335"/>
                    <a:pt x="518" y="334"/>
                  </a:cubicBezTo>
                  <a:cubicBezTo>
                    <a:pt x="515" y="334"/>
                    <a:pt x="513" y="335"/>
                    <a:pt x="512" y="336"/>
                  </a:cubicBezTo>
                  <a:cubicBezTo>
                    <a:pt x="510" y="337"/>
                    <a:pt x="509" y="339"/>
                    <a:pt x="508" y="341"/>
                  </a:cubicBezTo>
                  <a:cubicBezTo>
                    <a:pt x="508" y="343"/>
                    <a:pt x="508" y="344"/>
                    <a:pt x="507" y="346"/>
                  </a:cubicBezTo>
                  <a:cubicBezTo>
                    <a:pt x="507" y="346"/>
                    <a:pt x="505" y="347"/>
                    <a:pt x="504" y="347"/>
                  </a:cubicBezTo>
                  <a:cubicBezTo>
                    <a:pt x="504" y="347"/>
                    <a:pt x="503" y="347"/>
                    <a:pt x="503" y="346"/>
                  </a:cubicBezTo>
                  <a:cubicBezTo>
                    <a:pt x="503" y="343"/>
                    <a:pt x="502" y="341"/>
                    <a:pt x="498" y="341"/>
                  </a:cubicBezTo>
                  <a:cubicBezTo>
                    <a:pt x="496" y="341"/>
                    <a:pt x="496" y="339"/>
                    <a:pt x="496" y="338"/>
                  </a:cubicBezTo>
                  <a:cubicBezTo>
                    <a:pt x="495" y="334"/>
                    <a:pt x="491" y="334"/>
                    <a:pt x="490" y="336"/>
                  </a:cubicBezTo>
                  <a:cubicBezTo>
                    <a:pt x="487" y="340"/>
                    <a:pt x="481" y="340"/>
                    <a:pt x="479" y="344"/>
                  </a:cubicBezTo>
                  <a:cubicBezTo>
                    <a:pt x="474" y="345"/>
                    <a:pt x="471" y="348"/>
                    <a:pt x="467" y="349"/>
                  </a:cubicBezTo>
                  <a:cubicBezTo>
                    <a:pt x="467" y="350"/>
                    <a:pt x="466" y="350"/>
                    <a:pt x="466" y="350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5" y="351"/>
                    <a:pt x="465" y="351"/>
                    <a:pt x="465" y="351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6" y="350"/>
                    <a:pt x="466" y="350"/>
                    <a:pt x="466" y="350"/>
                  </a:cubicBezTo>
                  <a:cubicBezTo>
                    <a:pt x="466" y="349"/>
                    <a:pt x="466" y="348"/>
                    <a:pt x="466" y="347"/>
                  </a:cubicBezTo>
                  <a:cubicBezTo>
                    <a:pt x="465" y="347"/>
                    <a:pt x="465" y="347"/>
                    <a:pt x="464" y="347"/>
                  </a:cubicBezTo>
                  <a:cubicBezTo>
                    <a:pt x="457" y="347"/>
                    <a:pt x="456" y="348"/>
                    <a:pt x="458" y="354"/>
                  </a:cubicBezTo>
                  <a:cubicBezTo>
                    <a:pt x="458" y="354"/>
                    <a:pt x="458" y="355"/>
                    <a:pt x="459" y="356"/>
                  </a:cubicBezTo>
                  <a:cubicBezTo>
                    <a:pt x="459" y="356"/>
                    <a:pt x="459" y="356"/>
                    <a:pt x="459" y="356"/>
                  </a:cubicBezTo>
                  <a:cubicBezTo>
                    <a:pt x="460" y="357"/>
                    <a:pt x="460" y="357"/>
                    <a:pt x="460" y="357"/>
                  </a:cubicBezTo>
                  <a:cubicBezTo>
                    <a:pt x="459" y="357"/>
                    <a:pt x="459" y="357"/>
                    <a:pt x="459" y="357"/>
                  </a:cubicBezTo>
                  <a:cubicBezTo>
                    <a:pt x="459" y="356"/>
                    <a:pt x="459" y="356"/>
                    <a:pt x="459" y="356"/>
                  </a:cubicBezTo>
                  <a:cubicBezTo>
                    <a:pt x="452" y="356"/>
                    <a:pt x="446" y="359"/>
                    <a:pt x="441" y="362"/>
                  </a:cubicBezTo>
                  <a:cubicBezTo>
                    <a:pt x="440" y="362"/>
                    <a:pt x="440" y="364"/>
                    <a:pt x="440" y="364"/>
                  </a:cubicBezTo>
                  <a:cubicBezTo>
                    <a:pt x="440" y="366"/>
                    <a:pt x="442" y="368"/>
                    <a:pt x="441" y="369"/>
                  </a:cubicBezTo>
                  <a:cubicBezTo>
                    <a:pt x="441" y="371"/>
                    <a:pt x="438" y="370"/>
                    <a:pt x="437" y="370"/>
                  </a:cubicBezTo>
                  <a:cubicBezTo>
                    <a:pt x="434" y="371"/>
                    <a:pt x="432" y="372"/>
                    <a:pt x="429" y="372"/>
                  </a:cubicBezTo>
                  <a:cubicBezTo>
                    <a:pt x="430" y="372"/>
                    <a:pt x="430" y="372"/>
                    <a:pt x="430" y="372"/>
                  </a:cubicBezTo>
                  <a:cubicBezTo>
                    <a:pt x="429" y="372"/>
                    <a:pt x="429" y="372"/>
                    <a:pt x="429" y="372"/>
                  </a:cubicBezTo>
                  <a:cubicBezTo>
                    <a:pt x="429" y="372"/>
                    <a:pt x="429" y="372"/>
                    <a:pt x="429" y="372"/>
                  </a:cubicBezTo>
                  <a:cubicBezTo>
                    <a:pt x="429" y="372"/>
                    <a:pt x="428" y="372"/>
                    <a:pt x="428" y="372"/>
                  </a:cubicBezTo>
                  <a:cubicBezTo>
                    <a:pt x="428" y="372"/>
                    <a:pt x="429" y="372"/>
                    <a:pt x="429" y="372"/>
                  </a:cubicBezTo>
                  <a:cubicBezTo>
                    <a:pt x="429" y="371"/>
                    <a:pt x="430" y="369"/>
                    <a:pt x="429" y="368"/>
                  </a:cubicBezTo>
                  <a:cubicBezTo>
                    <a:pt x="429" y="366"/>
                    <a:pt x="427" y="365"/>
                    <a:pt x="426" y="365"/>
                  </a:cubicBezTo>
                  <a:cubicBezTo>
                    <a:pt x="425" y="365"/>
                    <a:pt x="424" y="366"/>
                    <a:pt x="424" y="367"/>
                  </a:cubicBezTo>
                  <a:cubicBezTo>
                    <a:pt x="424" y="369"/>
                    <a:pt x="425" y="370"/>
                    <a:pt x="426" y="372"/>
                  </a:cubicBezTo>
                  <a:cubicBezTo>
                    <a:pt x="426" y="372"/>
                    <a:pt x="426" y="372"/>
                    <a:pt x="426" y="372"/>
                  </a:cubicBezTo>
                  <a:cubicBezTo>
                    <a:pt x="426" y="372"/>
                    <a:pt x="426" y="372"/>
                    <a:pt x="426" y="372"/>
                  </a:cubicBezTo>
                  <a:cubicBezTo>
                    <a:pt x="421" y="372"/>
                    <a:pt x="418" y="374"/>
                    <a:pt x="416" y="378"/>
                  </a:cubicBezTo>
                  <a:cubicBezTo>
                    <a:pt x="416" y="378"/>
                    <a:pt x="416" y="378"/>
                    <a:pt x="416" y="378"/>
                  </a:cubicBezTo>
                  <a:cubicBezTo>
                    <a:pt x="416" y="377"/>
                    <a:pt x="418" y="380"/>
                    <a:pt x="416" y="378"/>
                  </a:cubicBezTo>
                  <a:cubicBezTo>
                    <a:pt x="416" y="378"/>
                    <a:pt x="416" y="378"/>
                    <a:pt x="416" y="378"/>
                  </a:cubicBezTo>
                  <a:cubicBezTo>
                    <a:pt x="415" y="378"/>
                    <a:pt x="413" y="378"/>
                    <a:pt x="411" y="378"/>
                  </a:cubicBezTo>
                  <a:cubicBezTo>
                    <a:pt x="409" y="378"/>
                    <a:pt x="406" y="379"/>
                    <a:pt x="405" y="382"/>
                  </a:cubicBezTo>
                  <a:cubicBezTo>
                    <a:pt x="404" y="385"/>
                    <a:pt x="404" y="388"/>
                    <a:pt x="407" y="391"/>
                  </a:cubicBezTo>
                  <a:cubicBezTo>
                    <a:pt x="408" y="391"/>
                    <a:pt x="409" y="392"/>
                    <a:pt x="410" y="393"/>
                  </a:cubicBezTo>
                  <a:cubicBezTo>
                    <a:pt x="411" y="394"/>
                    <a:pt x="411" y="395"/>
                    <a:pt x="409" y="396"/>
                  </a:cubicBezTo>
                  <a:cubicBezTo>
                    <a:pt x="407" y="398"/>
                    <a:pt x="406" y="399"/>
                    <a:pt x="403" y="398"/>
                  </a:cubicBezTo>
                  <a:cubicBezTo>
                    <a:pt x="400" y="397"/>
                    <a:pt x="398" y="397"/>
                    <a:pt x="395" y="398"/>
                  </a:cubicBezTo>
                  <a:cubicBezTo>
                    <a:pt x="393" y="398"/>
                    <a:pt x="392" y="396"/>
                    <a:pt x="392" y="395"/>
                  </a:cubicBezTo>
                  <a:cubicBezTo>
                    <a:pt x="393" y="392"/>
                    <a:pt x="394" y="390"/>
                    <a:pt x="395" y="388"/>
                  </a:cubicBezTo>
                  <a:cubicBezTo>
                    <a:pt x="395" y="387"/>
                    <a:pt x="395" y="387"/>
                    <a:pt x="394" y="386"/>
                  </a:cubicBezTo>
                  <a:cubicBezTo>
                    <a:pt x="394" y="386"/>
                    <a:pt x="393" y="386"/>
                    <a:pt x="393" y="386"/>
                  </a:cubicBezTo>
                  <a:cubicBezTo>
                    <a:pt x="389" y="390"/>
                    <a:pt x="385" y="394"/>
                    <a:pt x="382" y="398"/>
                  </a:cubicBezTo>
                  <a:cubicBezTo>
                    <a:pt x="380" y="399"/>
                    <a:pt x="382" y="401"/>
                    <a:pt x="383" y="402"/>
                  </a:cubicBezTo>
                  <a:cubicBezTo>
                    <a:pt x="384" y="404"/>
                    <a:pt x="384" y="406"/>
                    <a:pt x="382" y="407"/>
                  </a:cubicBezTo>
                  <a:cubicBezTo>
                    <a:pt x="381" y="408"/>
                    <a:pt x="381" y="409"/>
                    <a:pt x="380" y="410"/>
                  </a:cubicBezTo>
                  <a:cubicBezTo>
                    <a:pt x="382" y="410"/>
                    <a:pt x="384" y="410"/>
                    <a:pt x="386" y="409"/>
                  </a:cubicBezTo>
                  <a:cubicBezTo>
                    <a:pt x="390" y="409"/>
                    <a:pt x="394" y="407"/>
                    <a:pt x="397" y="407"/>
                  </a:cubicBezTo>
                  <a:cubicBezTo>
                    <a:pt x="399" y="407"/>
                    <a:pt x="402" y="407"/>
                    <a:pt x="404" y="408"/>
                  </a:cubicBezTo>
                  <a:cubicBezTo>
                    <a:pt x="404" y="408"/>
                    <a:pt x="405" y="408"/>
                    <a:pt x="405" y="408"/>
                  </a:cubicBezTo>
                  <a:cubicBezTo>
                    <a:pt x="405" y="408"/>
                    <a:pt x="404" y="409"/>
                    <a:pt x="404" y="409"/>
                  </a:cubicBezTo>
                  <a:cubicBezTo>
                    <a:pt x="402" y="410"/>
                    <a:pt x="400" y="411"/>
                    <a:pt x="398" y="412"/>
                  </a:cubicBezTo>
                  <a:cubicBezTo>
                    <a:pt x="397" y="412"/>
                    <a:pt x="396" y="413"/>
                    <a:pt x="395" y="413"/>
                  </a:cubicBezTo>
                  <a:cubicBezTo>
                    <a:pt x="392" y="413"/>
                    <a:pt x="392" y="415"/>
                    <a:pt x="392" y="417"/>
                  </a:cubicBezTo>
                  <a:cubicBezTo>
                    <a:pt x="391" y="418"/>
                    <a:pt x="389" y="419"/>
                    <a:pt x="388" y="421"/>
                  </a:cubicBezTo>
                  <a:cubicBezTo>
                    <a:pt x="387" y="422"/>
                    <a:pt x="388" y="425"/>
                    <a:pt x="388" y="427"/>
                  </a:cubicBezTo>
                  <a:cubicBezTo>
                    <a:pt x="388" y="428"/>
                    <a:pt x="387" y="429"/>
                    <a:pt x="386" y="429"/>
                  </a:cubicBezTo>
                  <a:cubicBezTo>
                    <a:pt x="385" y="431"/>
                    <a:pt x="384" y="432"/>
                    <a:pt x="384" y="433"/>
                  </a:cubicBezTo>
                  <a:cubicBezTo>
                    <a:pt x="384" y="437"/>
                    <a:pt x="382" y="438"/>
                    <a:pt x="380" y="440"/>
                  </a:cubicBezTo>
                  <a:cubicBezTo>
                    <a:pt x="377" y="441"/>
                    <a:pt x="375" y="443"/>
                    <a:pt x="374" y="446"/>
                  </a:cubicBezTo>
                  <a:cubicBezTo>
                    <a:pt x="373" y="449"/>
                    <a:pt x="371" y="452"/>
                    <a:pt x="370" y="455"/>
                  </a:cubicBezTo>
                  <a:cubicBezTo>
                    <a:pt x="370" y="458"/>
                    <a:pt x="370" y="460"/>
                    <a:pt x="367" y="461"/>
                  </a:cubicBezTo>
                  <a:cubicBezTo>
                    <a:pt x="365" y="461"/>
                    <a:pt x="364" y="463"/>
                    <a:pt x="365" y="465"/>
                  </a:cubicBezTo>
                  <a:cubicBezTo>
                    <a:pt x="366" y="468"/>
                    <a:pt x="366" y="471"/>
                    <a:pt x="365" y="474"/>
                  </a:cubicBezTo>
                  <a:cubicBezTo>
                    <a:pt x="364" y="477"/>
                    <a:pt x="363" y="480"/>
                    <a:pt x="363" y="483"/>
                  </a:cubicBezTo>
                  <a:cubicBezTo>
                    <a:pt x="362" y="485"/>
                    <a:pt x="361" y="486"/>
                    <a:pt x="358" y="487"/>
                  </a:cubicBezTo>
                  <a:cubicBezTo>
                    <a:pt x="357" y="488"/>
                    <a:pt x="355" y="488"/>
                    <a:pt x="354" y="489"/>
                  </a:cubicBezTo>
                  <a:cubicBezTo>
                    <a:pt x="353" y="489"/>
                    <a:pt x="352" y="490"/>
                    <a:pt x="352" y="491"/>
                  </a:cubicBezTo>
                  <a:cubicBezTo>
                    <a:pt x="352" y="494"/>
                    <a:pt x="352" y="496"/>
                    <a:pt x="349" y="498"/>
                  </a:cubicBezTo>
                  <a:cubicBezTo>
                    <a:pt x="343" y="501"/>
                    <a:pt x="340" y="506"/>
                    <a:pt x="337" y="512"/>
                  </a:cubicBezTo>
                  <a:cubicBezTo>
                    <a:pt x="337" y="514"/>
                    <a:pt x="336" y="515"/>
                    <a:pt x="335" y="517"/>
                  </a:cubicBezTo>
                  <a:cubicBezTo>
                    <a:pt x="334" y="518"/>
                    <a:pt x="332" y="520"/>
                    <a:pt x="330" y="519"/>
                  </a:cubicBezTo>
                  <a:cubicBezTo>
                    <a:pt x="328" y="519"/>
                    <a:pt x="326" y="519"/>
                    <a:pt x="323" y="519"/>
                  </a:cubicBezTo>
                  <a:cubicBezTo>
                    <a:pt x="323" y="519"/>
                    <a:pt x="322" y="519"/>
                    <a:pt x="322" y="519"/>
                  </a:cubicBezTo>
                  <a:cubicBezTo>
                    <a:pt x="321" y="520"/>
                    <a:pt x="321" y="521"/>
                    <a:pt x="322" y="522"/>
                  </a:cubicBezTo>
                  <a:cubicBezTo>
                    <a:pt x="322" y="523"/>
                    <a:pt x="323" y="523"/>
                    <a:pt x="323" y="523"/>
                  </a:cubicBezTo>
                  <a:cubicBezTo>
                    <a:pt x="324" y="525"/>
                    <a:pt x="324" y="527"/>
                    <a:pt x="322" y="527"/>
                  </a:cubicBezTo>
                  <a:cubicBezTo>
                    <a:pt x="317" y="528"/>
                    <a:pt x="315" y="533"/>
                    <a:pt x="309" y="532"/>
                  </a:cubicBezTo>
                  <a:cubicBezTo>
                    <a:pt x="306" y="535"/>
                    <a:pt x="302" y="537"/>
                    <a:pt x="299" y="540"/>
                  </a:cubicBezTo>
                  <a:cubicBezTo>
                    <a:pt x="299" y="540"/>
                    <a:pt x="298" y="541"/>
                    <a:pt x="299" y="541"/>
                  </a:cubicBezTo>
                  <a:cubicBezTo>
                    <a:pt x="299" y="545"/>
                    <a:pt x="297" y="546"/>
                    <a:pt x="294" y="546"/>
                  </a:cubicBezTo>
                  <a:cubicBezTo>
                    <a:pt x="292" y="547"/>
                    <a:pt x="290" y="547"/>
                    <a:pt x="288" y="548"/>
                  </a:cubicBezTo>
                  <a:cubicBezTo>
                    <a:pt x="287" y="549"/>
                    <a:pt x="285" y="550"/>
                    <a:pt x="285" y="551"/>
                  </a:cubicBezTo>
                  <a:cubicBezTo>
                    <a:pt x="284" y="553"/>
                    <a:pt x="285" y="556"/>
                    <a:pt x="284" y="558"/>
                  </a:cubicBezTo>
                  <a:cubicBezTo>
                    <a:pt x="283" y="563"/>
                    <a:pt x="286" y="569"/>
                    <a:pt x="283" y="574"/>
                  </a:cubicBezTo>
                  <a:cubicBezTo>
                    <a:pt x="283" y="575"/>
                    <a:pt x="283" y="575"/>
                    <a:pt x="283" y="576"/>
                  </a:cubicBezTo>
                  <a:cubicBezTo>
                    <a:pt x="284" y="580"/>
                    <a:pt x="288" y="583"/>
                    <a:pt x="290" y="586"/>
                  </a:cubicBezTo>
                  <a:cubicBezTo>
                    <a:pt x="291" y="589"/>
                    <a:pt x="292" y="591"/>
                    <a:pt x="293" y="594"/>
                  </a:cubicBezTo>
                  <a:cubicBezTo>
                    <a:pt x="293" y="595"/>
                    <a:pt x="292" y="597"/>
                    <a:pt x="292" y="598"/>
                  </a:cubicBezTo>
                  <a:cubicBezTo>
                    <a:pt x="291" y="600"/>
                    <a:pt x="289" y="601"/>
                    <a:pt x="288" y="603"/>
                  </a:cubicBezTo>
                  <a:cubicBezTo>
                    <a:pt x="287" y="604"/>
                    <a:pt x="287" y="606"/>
                    <a:pt x="289" y="607"/>
                  </a:cubicBezTo>
                  <a:cubicBezTo>
                    <a:pt x="290" y="608"/>
                    <a:pt x="292" y="608"/>
                    <a:pt x="293" y="609"/>
                  </a:cubicBezTo>
                  <a:cubicBezTo>
                    <a:pt x="295" y="609"/>
                    <a:pt x="296" y="611"/>
                    <a:pt x="295" y="612"/>
                  </a:cubicBezTo>
                  <a:cubicBezTo>
                    <a:pt x="293" y="614"/>
                    <a:pt x="292" y="615"/>
                    <a:pt x="290" y="617"/>
                  </a:cubicBezTo>
                  <a:cubicBezTo>
                    <a:pt x="289" y="618"/>
                    <a:pt x="290" y="622"/>
                    <a:pt x="291" y="623"/>
                  </a:cubicBezTo>
                  <a:cubicBezTo>
                    <a:pt x="297" y="628"/>
                    <a:pt x="303" y="632"/>
                    <a:pt x="311" y="634"/>
                  </a:cubicBezTo>
                  <a:cubicBezTo>
                    <a:pt x="312" y="635"/>
                    <a:pt x="313" y="635"/>
                    <a:pt x="314" y="635"/>
                  </a:cubicBezTo>
                  <a:cubicBezTo>
                    <a:pt x="321" y="632"/>
                    <a:pt x="328" y="631"/>
                    <a:pt x="332" y="625"/>
                  </a:cubicBezTo>
                  <a:cubicBezTo>
                    <a:pt x="334" y="622"/>
                    <a:pt x="336" y="620"/>
                    <a:pt x="338" y="618"/>
                  </a:cubicBezTo>
                  <a:cubicBezTo>
                    <a:pt x="343" y="615"/>
                    <a:pt x="349" y="614"/>
                    <a:pt x="351" y="609"/>
                  </a:cubicBezTo>
                  <a:cubicBezTo>
                    <a:pt x="351" y="608"/>
                    <a:pt x="352" y="608"/>
                    <a:pt x="352" y="609"/>
                  </a:cubicBezTo>
                  <a:cubicBezTo>
                    <a:pt x="354" y="610"/>
                    <a:pt x="356" y="611"/>
                    <a:pt x="357" y="613"/>
                  </a:cubicBezTo>
                  <a:cubicBezTo>
                    <a:pt x="358" y="616"/>
                    <a:pt x="358" y="619"/>
                    <a:pt x="359" y="622"/>
                  </a:cubicBezTo>
                  <a:cubicBezTo>
                    <a:pt x="360" y="625"/>
                    <a:pt x="362" y="629"/>
                    <a:pt x="362" y="632"/>
                  </a:cubicBezTo>
                  <a:cubicBezTo>
                    <a:pt x="363" y="638"/>
                    <a:pt x="366" y="643"/>
                    <a:pt x="369" y="648"/>
                  </a:cubicBezTo>
                  <a:cubicBezTo>
                    <a:pt x="372" y="652"/>
                    <a:pt x="374" y="657"/>
                    <a:pt x="378" y="661"/>
                  </a:cubicBezTo>
                  <a:cubicBezTo>
                    <a:pt x="379" y="663"/>
                    <a:pt x="378" y="664"/>
                    <a:pt x="378" y="665"/>
                  </a:cubicBezTo>
                  <a:cubicBezTo>
                    <a:pt x="377" y="667"/>
                    <a:pt x="377" y="668"/>
                    <a:pt x="376" y="670"/>
                  </a:cubicBezTo>
                  <a:cubicBezTo>
                    <a:pt x="376" y="670"/>
                    <a:pt x="377" y="670"/>
                    <a:pt x="377" y="670"/>
                  </a:cubicBezTo>
                  <a:cubicBezTo>
                    <a:pt x="377" y="670"/>
                    <a:pt x="377" y="670"/>
                    <a:pt x="377" y="671"/>
                  </a:cubicBezTo>
                  <a:cubicBezTo>
                    <a:pt x="378" y="672"/>
                    <a:pt x="379" y="673"/>
                    <a:pt x="379" y="674"/>
                  </a:cubicBezTo>
                  <a:cubicBezTo>
                    <a:pt x="383" y="684"/>
                    <a:pt x="385" y="681"/>
                    <a:pt x="394" y="680"/>
                  </a:cubicBezTo>
                  <a:cubicBezTo>
                    <a:pt x="397" y="680"/>
                    <a:pt x="398" y="678"/>
                    <a:pt x="398" y="676"/>
                  </a:cubicBezTo>
                  <a:cubicBezTo>
                    <a:pt x="399" y="672"/>
                    <a:pt x="402" y="671"/>
                    <a:pt x="405" y="670"/>
                  </a:cubicBezTo>
                  <a:cubicBezTo>
                    <a:pt x="407" y="670"/>
                    <a:pt x="408" y="670"/>
                    <a:pt x="410" y="670"/>
                  </a:cubicBezTo>
                  <a:cubicBezTo>
                    <a:pt x="415" y="670"/>
                    <a:pt x="419" y="669"/>
                    <a:pt x="421" y="664"/>
                  </a:cubicBezTo>
                  <a:cubicBezTo>
                    <a:pt x="428" y="666"/>
                    <a:pt x="428" y="660"/>
                    <a:pt x="429" y="656"/>
                  </a:cubicBezTo>
                  <a:cubicBezTo>
                    <a:pt x="429" y="655"/>
                    <a:pt x="429" y="654"/>
                    <a:pt x="429" y="653"/>
                  </a:cubicBezTo>
                  <a:cubicBezTo>
                    <a:pt x="429" y="651"/>
                    <a:pt x="428" y="650"/>
                    <a:pt x="426" y="651"/>
                  </a:cubicBezTo>
                  <a:cubicBezTo>
                    <a:pt x="425" y="651"/>
                    <a:pt x="425" y="651"/>
                    <a:pt x="424" y="650"/>
                  </a:cubicBezTo>
                  <a:cubicBezTo>
                    <a:pt x="424" y="650"/>
                    <a:pt x="424" y="650"/>
                    <a:pt x="424" y="649"/>
                  </a:cubicBezTo>
                  <a:cubicBezTo>
                    <a:pt x="424" y="644"/>
                    <a:pt x="423" y="639"/>
                    <a:pt x="425" y="634"/>
                  </a:cubicBezTo>
                  <a:cubicBezTo>
                    <a:pt x="426" y="631"/>
                    <a:pt x="426" y="629"/>
                    <a:pt x="426" y="626"/>
                  </a:cubicBezTo>
                  <a:cubicBezTo>
                    <a:pt x="426" y="621"/>
                    <a:pt x="429" y="618"/>
                    <a:pt x="433" y="616"/>
                  </a:cubicBezTo>
                  <a:cubicBezTo>
                    <a:pt x="435" y="614"/>
                    <a:pt x="438" y="613"/>
                    <a:pt x="441" y="611"/>
                  </a:cubicBezTo>
                  <a:cubicBezTo>
                    <a:pt x="444" y="608"/>
                    <a:pt x="446" y="605"/>
                    <a:pt x="445" y="601"/>
                  </a:cubicBezTo>
                  <a:cubicBezTo>
                    <a:pt x="445" y="599"/>
                    <a:pt x="446" y="597"/>
                    <a:pt x="446" y="595"/>
                  </a:cubicBezTo>
                  <a:cubicBezTo>
                    <a:pt x="446" y="594"/>
                    <a:pt x="446" y="592"/>
                    <a:pt x="445" y="591"/>
                  </a:cubicBezTo>
                  <a:cubicBezTo>
                    <a:pt x="441" y="586"/>
                    <a:pt x="437" y="581"/>
                    <a:pt x="431" y="578"/>
                  </a:cubicBezTo>
                  <a:cubicBezTo>
                    <a:pt x="427" y="577"/>
                    <a:pt x="426" y="574"/>
                    <a:pt x="426" y="570"/>
                  </a:cubicBezTo>
                  <a:cubicBezTo>
                    <a:pt x="426" y="562"/>
                    <a:pt x="426" y="554"/>
                    <a:pt x="427" y="545"/>
                  </a:cubicBezTo>
                  <a:cubicBezTo>
                    <a:pt x="427" y="544"/>
                    <a:pt x="428" y="542"/>
                    <a:pt x="428" y="541"/>
                  </a:cubicBezTo>
                  <a:cubicBezTo>
                    <a:pt x="433" y="534"/>
                    <a:pt x="438" y="527"/>
                    <a:pt x="445" y="523"/>
                  </a:cubicBezTo>
                  <a:cubicBezTo>
                    <a:pt x="449" y="520"/>
                    <a:pt x="452" y="517"/>
                    <a:pt x="455" y="514"/>
                  </a:cubicBezTo>
                  <a:cubicBezTo>
                    <a:pt x="462" y="509"/>
                    <a:pt x="461" y="509"/>
                    <a:pt x="465" y="500"/>
                  </a:cubicBezTo>
                  <a:cubicBezTo>
                    <a:pt x="466" y="498"/>
                    <a:pt x="466" y="495"/>
                    <a:pt x="466" y="493"/>
                  </a:cubicBezTo>
                  <a:cubicBezTo>
                    <a:pt x="464" y="487"/>
                    <a:pt x="466" y="480"/>
                    <a:pt x="468" y="475"/>
                  </a:cubicBezTo>
                  <a:cubicBezTo>
                    <a:pt x="471" y="470"/>
                    <a:pt x="475" y="466"/>
                    <a:pt x="481" y="468"/>
                  </a:cubicBezTo>
                  <a:cubicBezTo>
                    <a:pt x="489" y="466"/>
                    <a:pt x="497" y="468"/>
                    <a:pt x="504" y="471"/>
                  </a:cubicBezTo>
                  <a:cubicBezTo>
                    <a:pt x="506" y="472"/>
                    <a:pt x="507" y="477"/>
                    <a:pt x="505" y="478"/>
                  </a:cubicBezTo>
                  <a:cubicBezTo>
                    <a:pt x="503" y="479"/>
                    <a:pt x="501" y="480"/>
                    <a:pt x="501" y="484"/>
                  </a:cubicBezTo>
                  <a:cubicBezTo>
                    <a:pt x="501" y="486"/>
                    <a:pt x="500" y="488"/>
                    <a:pt x="498" y="489"/>
                  </a:cubicBezTo>
                  <a:cubicBezTo>
                    <a:pt x="493" y="497"/>
                    <a:pt x="489" y="505"/>
                    <a:pt x="482" y="511"/>
                  </a:cubicBezTo>
                  <a:cubicBezTo>
                    <a:pt x="481" y="513"/>
                    <a:pt x="479" y="515"/>
                    <a:pt x="478" y="518"/>
                  </a:cubicBezTo>
                  <a:cubicBezTo>
                    <a:pt x="477" y="521"/>
                    <a:pt x="474" y="522"/>
                    <a:pt x="470" y="522"/>
                  </a:cubicBezTo>
                  <a:cubicBezTo>
                    <a:pt x="468" y="522"/>
                    <a:pt x="467" y="523"/>
                    <a:pt x="467" y="525"/>
                  </a:cubicBezTo>
                  <a:cubicBezTo>
                    <a:pt x="468" y="527"/>
                    <a:pt x="467" y="530"/>
                    <a:pt x="466" y="532"/>
                  </a:cubicBezTo>
                  <a:cubicBezTo>
                    <a:pt x="466" y="534"/>
                    <a:pt x="466" y="536"/>
                    <a:pt x="466" y="538"/>
                  </a:cubicBezTo>
                  <a:cubicBezTo>
                    <a:pt x="467" y="540"/>
                    <a:pt x="468" y="542"/>
                    <a:pt x="468" y="544"/>
                  </a:cubicBezTo>
                  <a:cubicBezTo>
                    <a:pt x="470" y="552"/>
                    <a:pt x="473" y="560"/>
                    <a:pt x="472" y="569"/>
                  </a:cubicBezTo>
                  <a:cubicBezTo>
                    <a:pt x="471" y="570"/>
                    <a:pt x="472" y="572"/>
                    <a:pt x="472" y="574"/>
                  </a:cubicBezTo>
                  <a:cubicBezTo>
                    <a:pt x="472" y="576"/>
                    <a:pt x="474" y="578"/>
                    <a:pt x="477" y="579"/>
                  </a:cubicBezTo>
                  <a:cubicBezTo>
                    <a:pt x="479" y="580"/>
                    <a:pt x="480" y="582"/>
                    <a:pt x="482" y="583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3" y="582"/>
                    <a:pt x="483" y="582"/>
                    <a:pt x="483" y="582"/>
                  </a:cubicBezTo>
                  <a:cubicBezTo>
                    <a:pt x="482" y="582"/>
                    <a:pt x="482" y="582"/>
                    <a:pt x="482" y="582"/>
                  </a:cubicBezTo>
                  <a:cubicBezTo>
                    <a:pt x="484" y="583"/>
                    <a:pt x="485" y="584"/>
                    <a:pt x="486" y="584"/>
                  </a:cubicBezTo>
                  <a:cubicBezTo>
                    <a:pt x="490" y="584"/>
                    <a:pt x="492" y="585"/>
                    <a:pt x="494" y="588"/>
                  </a:cubicBezTo>
                  <a:cubicBezTo>
                    <a:pt x="496" y="592"/>
                    <a:pt x="499" y="592"/>
                    <a:pt x="503" y="591"/>
                  </a:cubicBezTo>
                  <a:cubicBezTo>
                    <a:pt x="506" y="590"/>
                    <a:pt x="509" y="589"/>
                    <a:pt x="512" y="587"/>
                  </a:cubicBezTo>
                  <a:cubicBezTo>
                    <a:pt x="522" y="583"/>
                    <a:pt x="532" y="580"/>
                    <a:pt x="543" y="580"/>
                  </a:cubicBezTo>
                  <a:cubicBezTo>
                    <a:pt x="547" y="580"/>
                    <a:pt x="551" y="579"/>
                    <a:pt x="555" y="579"/>
                  </a:cubicBezTo>
                  <a:cubicBezTo>
                    <a:pt x="556" y="579"/>
                    <a:pt x="557" y="579"/>
                    <a:pt x="558" y="579"/>
                  </a:cubicBezTo>
                  <a:cubicBezTo>
                    <a:pt x="559" y="584"/>
                    <a:pt x="565" y="583"/>
                    <a:pt x="568" y="585"/>
                  </a:cubicBezTo>
                  <a:cubicBezTo>
                    <a:pt x="569" y="586"/>
                    <a:pt x="569" y="586"/>
                    <a:pt x="570" y="586"/>
                  </a:cubicBezTo>
                  <a:cubicBezTo>
                    <a:pt x="570" y="586"/>
                    <a:pt x="570" y="587"/>
                    <a:pt x="570" y="587"/>
                  </a:cubicBezTo>
                  <a:cubicBezTo>
                    <a:pt x="568" y="588"/>
                    <a:pt x="566" y="590"/>
                    <a:pt x="565" y="590"/>
                  </a:cubicBezTo>
                  <a:cubicBezTo>
                    <a:pt x="562" y="592"/>
                    <a:pt x="558" y="593"/>
                    <a:pt x="556" y="595"/>
                  </a:cubicBezTo>
                  <a:cubicBezTo>
                    <a:pt x="553" y="601"/>
                    <a:pt x="548" y="601"/>
                    <a:pt x="542" y="599"/>
                  </a:cubicBezTo>
                  <a:cubicBezTo>
                    <a:pt x="539" y="598"/>
                    <a:pt x="535" y="597"/>
                    <a:pt x="531" y="597"/>
                  </a:cubicBezTo>
                  <a:cubicBezTo>
                    <a:pt x="530" y="596"/>
                    <a:pt x="528" y="596"/>
                    <a:pt x="526" y="596"/>
                  </a:cubicBezTo>
                  <a:cubicBezTo>
                    <a:pt x="521" y="598"/>
                    <a:pt x="516" y="599"/>
                    <a:pt x="511" y="601"/>
                  </a:cubicBezTo>
                  <a:cubicBezTo>
                    <a:pt x="505" y="603"/>
                    <a:pt x="502" y="607"/>
                    <a:pt x="501" y="613"/>
                  </a:cubicBezTo>
                  <a:cubicBezTo>
                    <a:pt x="501" y="616"/>
                    <a:pt x="499" y="617"/>
                    <a:pt x="496" y="618"/>
                  </a:cubicBezTo>
                  <a:cubicBezTo>
                    <a:pt x="494" y="619"/>
                    <a:pt x="492" y="619"/>
                    <a:pt x="490" y="620"/>
                  </a:cubicBezTo>
                  <a:cubicBezTo>
                    <a:pt x="486" y="621"/>
                    <a:pt x="485" y="624"/>
                    <a:pt x="488" y="628"/>
                  </a:cubicBezTo>
                  <a:cubicBezTo>
                    <a:pt x="488" y="629"/>
                    <a:pt x="489" y="629"/>
                    <a:pt x="489" y="629"/>
                  </a:cubicBezTo>
                  <a:cubicBezTo>
                    <a:pt x="494" y="629"/>
                    <a:pt x="497" y="626"/>
                    <a:pt x="500" y="623"/>
                  </a:cubicBezTo>
                  <a:cubicBezTo>
                    <a:pt x="502" y="622"/>
                    <a:pt x="503" y="622"/>
                    <a:pt x="506" y="623"/>
                  </a:cubicBezTo>
                  <a:cubicBezTo>
                    <a:pt x="508" y="625"/>
                    <a:pt x="509" y="626"/>
                    <a:pt x="511" y="627"/>
                  </a:cubicBezTo>
                  <a:cubicBezTo>
                    <a:pt x="513" y="628"/>
                    <a:pt x="514" y="629"/>
                    <a:pt x="514" y="630"/>
                  </a:cubicBezTo>
                  <a:cubicBezTo>
                    <a:pt x="514" y="635"/>
                    <a:pt x="514" y="639"/>
                    <a:pt x="514" y="643"/>
                  </a:cubicBezTo>
                  <a:cubicBezTo>
                    <a:pt x="514" y="645"/>
                    <a:pt x="512" y="647"/>
                    <a:pt x="510" y="647"/>
                  </a:cubicBezTo>
                  <a:cubicBezTo>
                    <a:pt x="509" y="648"/>
                    <a:pt x="507" y="647"/>
                    <a:pt x="506" y="646"/>
                  </a:cubicBezTo>
                  <a:cubicBezTo>
                    <a:pt x="503" y="644"/>
                    <a:pt x="501" y="642"/>
                    <a:pt x="499" y="639"/>
                  </a:cubicBezTo>
                  <a:cubicBezTo>
                    <a:pt x="497" y="637"/>
                    <a:pt x="495" y="636"/>
                    <a:pt x="492" y="637"/>
                  </a:cubicBezTo>
                  <a:cubicBezTo>
                    <a:pt x="487" y="639"/>
                    <a:pt x="484" y="641"/>
                    <a:pt x="482" y="645"/>
                  </a:cubicBezTo>
                  <a:cubicBezTo>
                    <a:pt x="481" y="648"/>
                    <a:pt x="480" y="651"/>
                    <a:pt x="479" y="654"/>
                  </a:cubicBezTo>
                  <a:cubicBezTo>
                    <a:pt x="478" y="658"/>
                    <a:pt x="477" y="662"/>
                    <a:pt x="478" y="666"/>
                  </a:cubicBezTo>
                  <a:cubicBezTo>
                    <a:pt x="479" y="671"/>
                    <a:pt x="480" y="677"/>
                    <a:pt x="481" y="682"/>
                  </a:cubicBezTo>
                  <a:cubicBezTo>
                    <a:pt x="481" y="682"/>
                    <a:pt x="480" y="684"/>
                    <a:pt x="479" y="684"/>
                  </a:cubicBezTo>
                  <a:cubicBezTo>
                    <a:pt x="477" y="685"/>
                    <a:pt x="474" y="686"/>
                    <a:pt x="472" y="687"/>
                  </a:cubicBezTo>
                  <a:cubicBezTo>
                    <a:pt x="469" y="688"/>
                    <a:pt x="467" y="690"/>
                    <a:pt x="467" y="693"/>
                  </a:cubicBezTo>
                  <a:cubicBezTo>
                    <a:pt x="466" y="698"/>
                    <a:pt x="456" y="699"/>
                    <a:pt x="453" y="695"/>
                  </a:cubicBezTo>
                  <a:cubicBezTo>
                    <a:pt x="453" y="694"/>
                    <a:pt x="452" y="693"/>
                    <a:pt x="452" y="692"/>
                  </a:cubicBezTo>
                  <a:cubicBezTo>
                    <a:pt x="450" y="689"/>
                    <a:pt x="448" y="689"/>
                    <a:pt x="445" y="689"/>
                  </a:cubicBezTo>
                  <a:cubicBezTo>
                    <a:pt x="439" y="689"/>
                    <a:pt x="434" y="691"/>
                    <a:pt x="429" y="693"/>
                  </a:cubicBezTo>
                  <a:cubicBezTo>
                    <a:pt x="423" y="697"/>
                    <a:pt x="416" y="701"/>
                    <a:pt x="409" y="704"/>
                  </a:cubicBezTo>
                  <a:cubicBezTo>
                    <a:pt x="407" y="705"/>
                    <a:pt x="405" y="708"/>
                    <a:pt x="403" y="709"/>
                  </a:cubicBezTo>
                  <a:cubicBezTo>
                    <a:pt x="402" y="710"/>
                    <a:pt x="399" y="710"/>
                    <a:pt x="399" y="710"/>
                  </a:cubicBezTo>
                  <a:cubicBezTo>
                    <a:pt x="396" y="707"/>
                    <a:pt x="393" y="705"/>
                    <a:pt x="391" y="702"/>
                  </a:cubicBezTo>
                  <a:cubicBezTo>
                    <a:pt x="390" y="701"/>
                    <a:pt x="391" y="699"/>
                    <a:pt x="391" y="697"/>
                  </a:cubicBezTo>
                  <a:cubicBezTo>
                    <a:pt x="391" y="696"/>
                    <a:pt x="388" y="695"/>
                    <a:pt x="387" y="696"/>
                  </a:cubicBezTo>
                  <a:cubicBezTo>
                    <a:pt x="384" y="698"/>
                    <a:pt x="382" y="700"/>
                    <a:pt x="378" y="700"/>
                  </a:cubicBezTo>
                  <a:cubicBezTo>
                    <a:pt x="373" y="700"/>
                    <a:pt x="369" y="703"/>
                    <a:pt x="365" y="706"/>
                  </a:cubicBezTo>
                  <a:cubicBezTo>
                    <a:pt x="364" y="706"/>
                    <a:pt x="363" y="706"/>
                    <a:pt x="362" y="705"/>
                  </a:cubicBezTo>
                  <a:cubicBezTo>
                    <a:pt x="360" y="703"/>
                    <a:pt x="359" y="701"/>
                    <a:pt x="356" y="701"/>
                  </a:cubicBezTo>
                  <a:cubicBezTo>
                    <a:pt x="353" y="700"/>
                    <a:pt x="350" y="700"/>
                    <a:pt x="348" y="698"/>
                  </a:cubicBezTo>
                  <a:cubicBezTo>
                    <a:pt x="346" y="697"/>
                    <a:pt x="346" y="694"/>
                    <a:pt x="345" y="691"/>
                  </a:cubicBezTo>
                  <a:cubicBezTo>
                    <a:pt x="344" y="690"/>
                    <a:pt x="345" y="689"/>
                    <a:pt x="345" y="689"/>
                  </a:cubicBezTo>
                  <a:cubicBezTo>
                    <a:pt x="345" y="688"/>
                    <a:pt x="346" y="688"/>
                    <a:pt x="347" y="688"/>
                  </a:cubicBezTo>
                  <a:cubicBezTo>
                    <a:pt x="351" y="690"/>
                    <a:pt x="356" y="691"/>
                    <a:pt x="360" y="694"/>
                  </a:cubicBezTo>
                  <a:cubicBezTo>
                    <a:pt x="365" y="698"/>
                    <a:pt x="370" y="696"/>
                    <a:pt x="372" y="691"/>
                  </a:cubicBezTo>
                  <a:cubicBezTo>
                    <a:pt x="376" y="684"/>
                    <a:pt x="378" y="678"/>
                    <a:pt x="377" y="671"/>
                  </a:cubicBezTo>
                  <a:cubicBezTo>
                    <a:pt x="377" y="670"/>
                    <a:pt x="376" y="670"/>
                    <a:pt x="376" y="670"/>
                  </a:cubicBezTo>
                  <a:cubicBezTo>
                    <a:pt x="376" y="670"/>
                    <a:pt x="376" y="670"/>
                    <a:pt x="376" y="670"/>
                  </a:cubicBezTo>
                  <a:cubicBezTo>
                    <a:pt x="371" y="669"/>
                    <a:pt x="366" y="672"/>
                    <a:pt x="362" y="676"/>
                  </a:cubicBezTo>
                  <a:cubicBezTo>
                    <a:pt x="361" y="677"/>
                    <a:pt x="360" y="679"/>
                    <a:pt x="361" y="681"/>
                  </a:cubicBezTo>
                  <a:cubicBezTo>
                    <a:pt x="362" y="683"/>
                    <a:pt x="364" y="685"/>
                    <a:pt x="365" y="687"/>
                  </a:cubicBezTo>
                  <a:cubicBezTo>
                    <a:pt x="365" y="687"/>
                    <a:pt x="365" y="689"/>
                    <a:pt x="365" y="689"/>
                  </a:cubicBezTo>
                  <a:cubicBezTo>
                    <a:pt x="364" y="690"/>
                    <a:pt x="363" y="689"/>
                    <a:pt x="362" y="689"/>
                  </a:cubicBezTo>
                  <a:cubicBezTo>
                    <a:pt x="361" y="689"/>
                    <a:pt x="361" y="688"/>
                    <a:pt x="360" y="688"/>
                  </a:cubicBezTo>
                  <a:cubicBezTo>
                    <a:pt x="356" y="685"/>
                    <a:pt x="355" y="680"/>
                    <a:pt x="350" y="678"/>
                  </a:cubicBezTo>
                  <a:cubicBezTo>
                    <a:pt x="350" y="678"/>
                    <a:pt x="350" y="676"/>
                    <a:pt x="350" y="675"/>
                  </a:cubicBezTo>
                  <a:cubicBezTo>
                    <a:pt x="351" y="671"/>
                    <a:pt x="353" y="669"/>
                    <a:pt x="357" y="667"/>
                  </a:cubicBezTo>
                  <a:cubicBezTo>
                    <a:pt x="358" y="666"/>
                    <a:pt x="358" y="665"/>
                    <a:pt x="357" y="664"/>
                  </a:cubicBezTo>
                  <a:cubicBezTo>
                    <a:pt x="356" y="664"/>
                    <a:pt x="356" y="663"/>
                    <a:pt x="356" y="663"/>
                  </a:cubicBezTo>
                  <a:cubicBezTo>
                    <a:pt x="350" y="661"/>
                    <a:pt x="349" y="657"/>
                    <a:pt x="351" y="651"/>
                  </a:cubicBezTo>
                  <a:cubicBezTo>
                    <a:pt x="352" y="649"/>
                    <a:pt x="353" y="647"/>
                    <a:pt x="353" y="644"/>
                  </a:cubicBezTo>
                  <a:cubicBezTo>
                    <a:pt x="352" y="642"/>
                    <a:pt x="351" y="641"/>
                    <a:pt x="349" y="641"/>
                  </a:cubicBezTo>
                  <a:cubicBezTo>
                    <a:pt x="348" y="641"/>
                    <a:pt x="347" y="641"/>
                    <a:pt x="346" y="642"/>
                  </a:cubicBezTo>
                  <a:cubicBezTo>
                    <a:pt x="340" y="645"/>
                    <a:pt x="336" y="651"/>
                    <a:pt x="329" y="653"/>
                  </a:cubicBezTo>
                  <a:cubicBezTo>
                    <a:pt x="328" y="653"/>
                    <a:pt x="327" y="655"/>
                    <a:pt x="327" y="656"/>
                  </a:cubicBezTo>
                  <a:cubicBezTo>
                    <a:pt x="327" y="662"/>
                    <a:pt x="322" y="667"/>
                    <a:pt x="325" y="674"/>
                  </a:cubicBezTo>
                  <a:cubicBezTo>
                    <a:pt x="326" y="674"/>
                    <a:pt x="325" y="675"/>
                    <a:pt x="324" y="676"/>
                  </a:cubicBezTo>
                  <a:cubicBezTo>
                    <a:pt x="324" y="679"/>
                    <a:pt x="324" y="680"/>
                    <a:pt x="326" y="682"/>
                  </a:cubicBezTo>
                  <a:cubicBezTo>
                    <a:pt x="327" y="683"/>
                    <a:pt x="328" y="685"/>
                    <a:pt x="328" y="686"/>
                  </a:cubicBezTo>
                  <a:cubicBezTo>
                    <a:pt x="330" y="693"/>
                    <a:pt x="333" y="699"/>
                    <a:pt x="333" y="706"/>
                  </a:cubicBezTo>
                  <a:cubicBezTo>
                    <a:pt x="333" y="709"/>
                    <a:pt x="328" y="714"/>
                    <a:pt x="325" y="714"/>
                  </a:cubicBezTo>
                  <a:cubicBezTo>
                    <a:pt x="320" y="712"/>
                    <a:pt x="316" y="713"/>
                    <a:pt x="312" y="715"/>
                  </a:cubicBezTo>
                  <a:cubicBezTo>
                    <a:pt x="309" y="717"/>
                    <a:pt x="305" y="718"/>
                    <a:pt x="301" y="719"/>
                  </a:cubicBezTo>
                  <a:cubicBezTo>
                    <a:pt x="296" y="720"/>
                    <a:pt x="292" y="722"/>
                    <a:pt x="288" y="724"/>
                  </a:cubicBezTo>
                  <a:cubicBezTo>
                    <a:pt x="284" y="726"/>
                    <a:pt x="281" y="729"/>
                    <a:pt x="280" y="734"/>
                  </a:cubicBezTo>
                  <a:cubicBezTo>
                    <a:pt x="275" y="748"/>
                    <a:pt x="275" y="748"/>
                    <a:pt x="264" y="756"/>
                  </a:cubicBezTo>
                  <a:cubicBezTo>
                    <a:pt x="261" y="758"/>
                    <a:pt x="258" y="759"/>
                    <a:pt x="255" y="761"/>
                  </a:cubicBezTo>
                  <a:cubicBezTo>
                    <a:pt x="254" y="762"/>
                    <a:pt x="253" y="763"/>
                    <a:pt x="252" y="764"/>
                  </a:cubicBezTo>
                  <a:cubicBezTo>
                    <a:pt x="251" y="766"/>
                    <a:pt x="251" y="768"/>
                    <a:pt x="250" y="770"/>
                  </a:cubicBezTo>
                  <a:cubicBezTo>
                    <a:pt x="249" y="774"/>
                    <a:pt x="247" y="776"/>
                    <a:pt x="244" y="777"/>
                  </a:cubicBezTo>
                  <a:cubicBezTo>
                    <a:pt x="242" y="777"/>
                    <a:pt x="240" y="778"/>
                    <a:pt x="239" y="778"/>
                  </a:cubicBezTo>
                  <a:cubicBezTo>
                    <a:pt x="236" y="779"/>
                    <a:pt x="234" y="780"/>
                    <a:pt x="233" y="783"/>
                  </a:cubicBezTo>
                  <a:cubicBezTo>
                    <a:pt x="231" y="786"/>
                    <a:pt x="228" y="786"/>
                    <a:pt x="224" y="786"/>
                  </a:cubicBezTo>
                  <a:cubicBezTo>
                    <a:pt x="221" y="786"/>
                    <a:pt x="219" y="784"/>
                    <a:pt x="217" y="783"/>
                  </a:cubicBezTo>
                  <a:cubicBezTo>
                    <a:pt x="216" y="782"/>
                    <a:pt x="214" y="782"/>
                    <a:pt x="212" y="782"/>
                  </a:cubicBezTo>
                  <a:cubicBezTo>
                    <a:pt x="211" y="782"/>
                    <a:pt x="209" y="784"/>
                    <a:pt x="209" y="785"/>
                  </a:cubicBezTo>
                  <a:cubicBezTo>
                    <a:pt x="210" y="788"/>
                    <a:pt x="211" y="791"/>
                    <a:pt x="211" y="794"/>
                  </a:cubicBezTo>
                  <a:cubicBezTo>
                    <a:pt x="212" y="796"/>
                    <a:pt x="210" y="798"/>
                    <a:pt x="208" y="798"/>
                  </a:cubicBezTo>
                  <a:cubicBezTo>
                    <a:pt x="204" y="798"/>
                    <a:pt x="200" y="798"/>
                    <a:pt x="196" y="796"/>
                  </a:cubicBezTo>
                  <a:cubicBezTo>
                    <a:pt x="194" y="796"/>
                    <a:pt x="192" y="795"/>
                    <a:pt x="190" y="796"/>
                  </a:cubicBezTo>
                  <a:cubicBezTo>
                    <a:pt x="186" y="797"/>
                    <a:pt x="182" y="798"/>
                    <a:pt x="177" y="799"/>
                  </a:cubicBezTo>
                  <a:cubicBezTo>
                    <a:pt x="176" y="800"/>
                    <a:pt x="175" y="802"/>
                    <a:pt x="175" y="803"/>
                  </a:cubicBezTo>
                  <a:cubicBezTo>
                    <a:pt x="176" y="808"/>
                    <a:pt x="176" y="813"/>
                    <a:pt x="184" y="814"/>
                  </a:cubicBezTo>
                  <a:cubicBezTo>
                    <a:pt x="187" y="814"/>
                    <a:pt x="190" y="816"/>
                    <a:pt x="193" y="817"/>
                  </a:cubicBezTo>
                  <a:cubicBezTo>
                    <a:pt x="199" y="818"/>
                    <a:pt x="202" y="821"/>
                    <a:pt x="204" y="826"/>
                  </a:cubicBezTo>
                  <a:cubicBezTo>
                    <a:pt x="206" y="831"/>
                    <a:pt x="208" y="834"/>
                    <a:pt x="213" y="837"/>
                  </a:cubicBezTo>
                  <a:cubicBezTo>
                    <a:pt x="216" y="838"/>
                    <a:pt x="217" y="841"/>
                    <a:pt x="217" y="844"/>
                  </a:cubicBezTo>
                  <a:cubicBezTo>
                    <a:pt x="217" y="853"/>
                    <a:pt x="216" y="861"/>
                    <a:pt x="215" y="869"/>
                  </a:cubicBezTo>
                  <a:cubicBezTo>
                    <a:pt x="215" y="872"/>
                    <a:pt x="214" y="875"/>
                    <a:pt x="213" y="878"/>
                  </a:cubicBezTo>
                  <a:cubicBezTo>
                    <a:pt x="212" y="881"/>
                    <a:pt x="208" y="884"/>
                    <a:pt x="205" y="883"/>
                  </a:cubicBezTo>
                  <a:cubicBezTo>
                    <a:pt x="199" y="880"/>
                    <a:pt x="193" y="883"/>
                    <a:pt x="187" y="881"/>
                  </a:cubicBezTo>
                  <a:cubicBezTo>
                    <a:pt x="186" y="880"/>
                    <a:pt x="184" y="880"/>
                    <a:pt x="183" y="880"/>
                  </a:cubicBezTo>
                  <a:cubicBezTo>
                    <a:pt x="177" y="882"/>
                    <a:pt x="172" y="881"/>
                    <a:pt x="166" y="880"/>
                  </a:cubicBezTo>
                  <a:cubicBezTo>
                    <a:pt x="160" y="878"/>
                    <a:pt x="155" y="877"/>
                    <a:pt x="149" y="879"/>
                  </a:cubicBezTo>
                  <a:cubicBezTo>
                    <a:pt x="147" y="879"/>
                    <a:pt x="145" y="879"/>
                    <a:pt x="144" y="878"/>
                  </a:cubicBezTo>
                  <a:cubicBezTo>
                    <a:pt x="137" y="876"/>
                    <a:pt x="131" y="876"/>
                    <a:pt x="126" y="882"/>
                  </a:cubicBezTo>
                  <a:cubicBezTo>
                    <a:pt x="125" y="883"/>
                    <a:pt x="123" y="883"/>
                    <a:pt x="121" y="884"/>
                  </a:cubicBezTo>
                  <a:cubicBezTo>
                    <a:pt x="120" y="884"/>
                    <a:pt x="119" y="884"/>
                    <a:pt x="118" y="885"/>
                  </a:cubicBezTo>
                  <a:cubicBezTo>
                    <a:pt x="117" y="886"/>
                    <a:pt x="115" y="889"/>
                    <a:pt x="116" y="890"/>
                  </a:cubicBezTo>
                  <a:cubicBezTo>
                    <a:pt x="119" y="895"/>
                    <a:pt x="121" y="901"/>
                    <a:pt x="119" y="907"/>
                  </a:cubicBezTo>
                  <a:cubicBezTo>
                    <a:pt x="119" y="907"/>
                    <a:pt x="120" y="908"/>
                    <a:pt x="120" y="908"/>
                  </a:cubicBezTo>
                  <a:cubicBezTo>
                    <a:pt x="122" y="920"/>
                    <a:pt x="120" y="931"/>
                    <a:pt x="115" y="941"/>
                  </a:cubicBezTo>
                  <a:cubicBezTo>
                    <a:pt x="113" y="944"/>
                    <a:pt x="112" y="947"/>
                    <a:pt x="111" y="950"/>
                  </a:cubicBezTo>
                  <a:cubicBezTo>
                    <a:pt x="110" y="952"/>
                    <a:pt x="110" y="954"/>
                    <a:pt x="112" y="956"/>
                  </a:cubicBezTo>
                  <a:cubicBezTo>
                    <a:pt x="117" y="962"/>
                    <a:pt x="119" y="968"/>
                    <a:pt x="118" y="975"/>
                  </a:cubicBezTo>
                  <a:cubicBezTo>
                    <a:pt x="118" y="976"/>
                    <a:pt x="118" y="977"/>
                    <a:pt x="118" y="978"/>
                  </a:cubicBezTo>
                  <a:cubicBezTo>
                    <a:pt x="119" y="979"/>
                    <a:pt x="119" y="980"/>
                    <a:pt x="120" y="980"/>
                  </a:cubicBezTo>
                  <a:cubicBezTo>
                    <a:pt x="124" y="981"/>
                    <a:pt x="128" y="984"/>
                    <a:pt x="133" y="982"/>
                  </a:cubicBezTo>
                  <a:cubicBezTo>
                    <a:pt x="135" y="982"/>
                    <a:pt x="137" y="982"/>
                    <a:pt x="139" y="982"/>
                  </a:cubicBezTo>
                  <a:cubicBezTo>
                    <a:pt x="142" y="981"/>
                    <a:pt x="145" y="983"/>
                    <a:pt x="147" y="985"/>
                  </a:cubicBezTo>
                  <a:cubicBezTo>
                    <a:pt x="149" y="988"/>
                    <a:pt x="151" y="991"/>
                    <a:pt x="153" y="994"/>
                  </a:cubicBezTo>
                  <a:cubicBezTo>
                    <a:pt x="155" y="997"/>
                    <a:pt x="160" y="998"/>
                    <a:pt x="163" y="996"/>
                  </a:cubicBezTo>
                  <a:cubicBezTo>
                    <a:pt x="166" y="995"/>
                    <a:pt x="168" y="994"/>
                    <a:pt x="170" y="992"/>
                  </a:cubicBezTo>
                  <a:cubicBezTo>
                    <a:pt x="176" y="988"/>
                    <a:pt x="182" y="987"/>
                    <a:pt x="189" y="987"/>
                  </a:cubicBezTo>
                  <a:cubicBezTo>
                    <a:pt x="194" y="988"/>
                    <a:pt x="199" y="987"/>
                    <a:pt x="204" y="987"/>
                  </a:cubicBezTo>
                  <a:cubicBezTo>
                    <a:pt x="207" y="987"/>
                    <a:pt x="209" y="985"/>
                    <a:pt x="211" y="983"/>
                  </a:cubicBezTo>
                  <a:cubicBezTo>
                    <a:pt x="213" y="980"/>
                    <a:pt x="215" y="979"/>
                    <a:pt x="218" y="978"/>
                  </a:cubicBezTo>
                  <a:cubicBezTo>
                    <a:pt x="222" y="977"/>
                    <a:pt x="224" y="975"/>
                    <a:pt x="225" y="971"/>
                  </a:cubicBezTo>
                  <a:cubicBezTo>
                    <a:pt x="226" y="967"/>
                    <a:pt x="229" y="963"/>
                    <a:pt x="233" y="959"/>
                  </a:cubicBezTo>
                  <a:cubicBezTo>
                    <a:pt x="234" y="958"/>
                    <a:pt x="235" y="956"/>
                    <a:pt x="234" y="954"/>
                  </a:cubicBezTo>
                  <a:cubicBezTo>
                    <a:pt x="227" y="946"/>
                    <a:pt x="231" y="940"/>
                    <a:pt x="236" y="935"/>
                  </a:cubicBezTo>
                  <a:cubicBezTo>
                    <a:pt x="238" y="933"/>
                    <a:pt x="239" y="931"/>
                    <a:pt x="241" y="930"/>
                  </a:cubicBezTo>
                  <a:cubicBezTo>
                    <a:pt x="245" y="925"/>
                    <a:pt x="249" y="920"/>
                    <a:pt x="256" y="919"/>
                  </a:cubicBezTo>
                  <a:cubicBezTo>
                    <a:pt x="264" y="916"/>
                    <a:pt x="269" y="912"/>
                    <a:pt x="269" y="903"/>
                  </a:cubicBezTo>
                  <a:cubicBezTo>
                    <a:pt x="270" y="900"/>
                    <a:pt x="270" y="897"/>
                    <a:pt x="270" y="894"/>
                  </a:cubicBezTo>
                  <a:cubicBezTo>
                    <a:pt x="271" y="892"/>
                    <a:pt x="271" y="891"/>
                    <a:pt x="271" y="889"/>
                  </a:cubicBezTo>
                  <a:cubicBezTo>
                    <a:pt x="273" y="886"/>
                    <a:pt x="278" y="882"/>
                    <a:pt x="282" y="883"/>
                  </a:cubicBezTo>
                  <a:cubicBezTo>
                    <a:pt x="289" y="884"/>
                    <a:pt x="297" y="884"/>
                    <a:pt x="303" y="889"/>
                  </a:cubicBezTo>
                  <a:cubicBezTo>
                    <a:pt x="306" y="891"/>
                    <a:pt x="310" y="890"/>
                    <a:pt x="312" y="887"/>
                  </a:cubicBezTo>
                  <a:cubicBezTo>
                    <a:pt x="317" y="882"/>
                    <a:pt x="322" y="879"/>
                    <a:pt x="328" y="877"/>
                  </a:cubicBezTo>
                  <a:cubicBezTo>
                    <a:pt x="330" y="876"/>
                    <a:pt x="332" y="874"/>
                    <a:pt x="333" y="873"/>
                  </a:cubicBezTo>
                  <a:cubicBezTo>
                    <a:pt x="337" y="869"/>
                    <a:pt x="342" y="868"/>
                    <a:pt x="347" y="870"/>
                  </a:cubicBezTo>
                  <a:cubicBezTo>
                    <a:pt x="352" y="872"/>
                    <a:pt x="355" y="874"/>
                    <a:pt x="358" y="879"/>
                  </a:cubicBezTo>
                  <a:cubicBezTo>
                    <a:pt x="360" y="883"/>
                    <a:pt x="362" y="886"/>
                    <a:pt x="364" y="890"/>
                  </a:cubicBezTo>
                  <a:cubicBezTo>
                    <a:pt x="370" y="896"/>
                    <a:pt x="377" y="901"/>
                    <a:pt x="383" y="908"/>
                  </a:cubicBezTo>
                  <a:cubicBezTo>
                    <a:pt x="388" y="913"/>
                    <a:pt x="393" y="917"/>
                    <a:pt x="400" y="918"/>
                  </a:cubicBezTo>
                  <a:cubicBezTo>
                    <a:pt x="407" y="920"/>
                    <a:pt x="413" y="926"/>
                    <a:pt x="419" y="929"/>
                  </a:cubicBezTo>
                  <a:cubicBezTo>
                    <a:pt x="421" y="933"/>
                    <a:pt x="425" y="935"/>
                    <a:pt x="429" y="937"/>
                  </a:cubicBezTo>
                  <a:cubicBezTo>
                    <a:pt x="430" y="938"/>
                    <a:pt x="432" y="939"/>
                    <a:pt x="432" y="941"/>
                  </a:cubicBezTo>
                  <a:cubicBezTo>
                    <a:pt x="434" y="944"/>
                    <a:pt x="435" y="948"/>
                    <a:pt x="437" y="952"/>
                  </a:cubicBezTo>
                  <a:cubicBezTo>
                    <a:pt x="437" y="953"/>
                    <a:pt x="437" y="954"/>
                    <a:pt x="437" y="955"/>
                  </a:cubicBezTo>
                  <a:cubicBezTo>
                    <a:pt x="435" y="960"/>
                    <a:pt x="434" y="964"/>
                    <a:pt x="427" y="965"/>
                  </a:cubicBezTo>
                  <a:cubicBezTo>
                    <a:pt x="417" y="967"/>
                    <a:pt x="408" y="968"/>
                    <a:pt x="398" y="967"/>
                  </a:cubicBezTo>
                  <a:cubicBezTo>
                    <a:pt x="396" y="967"/>
                    <a:pt x="395" y="968"/>
                    <a:pt x="393" y="969"/>
                  </a:cubicBezTo>
                  <a:cubicBezTo>
                    <a:pt x="392" y="969"/>
                    <a:pt x="392" y="970"/>
                    <a:pt x="391" y="971"/>
                  </a:cubicBezTo>
                  <a:cubicBezTo>
                    <a:pt x="391" y="972"/>
                    <a:pt x="391" y="974"/>
                    <a:pt x="392" y="974"/>
                  </a:cubicBezTo>
                  <a:cubicBezTo>
                    <a:pt x="395" y="976"/>
                    <a:pt x="399" y="978"/>
                    <a:pt x="402" y="979"/>
                  </a:cubicBezTo>
                  <a:cubicBezTo>
                    <a:pt x="409" y="983"/>
                    <a:pt x="416" y="986"/>
                    <a:pt x="422" y="989"/>
                  </a:cubicBezTo>
                  <a:cubicBezTo>
                    <a:pt x="424" y="990"/>
                    <a:pt x="426" y="989"/>
                    <a:pt x="427" y="987"/>
                  </a:cubicBezTo>
                  <a:cubicBezTo>
                    <a:pt x="427" y="986"/>
                    <a:pt x="428" y="985"/>
                    <a:pt x="428" y="983"/>
                  </a:cubicBezTo>
                  <a:cubicBezTo>
                    <a:pt x="428" y="981"/>
                    <a:pt x="427" y="979"/>
                    <a:pt x="427" y="977"/>
                  </a:cubicBezTo>
                  <a:cubicBezTo>
                    <a:pt x="427" y="974"/>
                    <a:pt x="430" y="971"/>
                    <a:pt x="434" y="971"/>
                  </a:cubicBezTo>
                  <a:cubicBezTo>
                    <a:pt x="437" y="971"/>
                    <a:pt x="440" y="970"/>
                    <a:pt x="442" y="967"/>
                  </a:cubicBezTo>
                  <a:cubicBezTo>
                    <a:pt x="444" y="963"/>
                    <a:pt x="447" y="958"/>
                    <a:pt x="450" y="954"/>
                  </a:cubicBezTo>
                  <a:cubicBezTo>
                    <a:pt x="451" y="951"/>
                    <a:pt x="451" y="948"/>
                    <a:pt x="449" y="945"/>
                  </a:cubicBezTo>
                  <a:cubicBezTo>
                    <a:pt x="448" y="944"/>
                    <a:pt x="447" y="942"/>
                    <a:pt x="447" y="941"/>
                  </a:cubicBezTo>
                  <a:cubicBezTo>
                    <a:pt x="446" y="939"/>
                    <a:pt x="446" y="937"/>
                    <a:pt x="447" y="935"/>
                  </a:cubicBezTo>
                  <a:cubicBezTo>
                    <a:pt x="448" y="932"/>
                    <a:pt x="452" y="930"/>
                    <a:pt x="455" y="932"/>
                  </a:cubicBezTo>
                  <a:cubicBezTo>
                    <a:pt x="458" y="934"/>
                    <a:pt x="460" y="936"/>
                    <a:pt x="463" y="938"/>
                  </a:cubicBezTo>
                  <a:cubicBezTo>
                    <a:pt x="463" y="938"/>
                    <a:pt x="465" y="938"/>
                    <a:pt x="465" y="937"/>
                  </a:cubicBezTo>
                  <a:cubicBezTo>
                    <a:pt x="468" y="934"/>
                    <a:pt x="467" y="930"/>
                    <a:pt x="465" y="929"/>
                  </a:cubicBezTo>
                  <a:cubicBezTo>
                    <a:pt x="456" y="924"/>
                    <a:pt x="449" y="917"/>
                    <a:pt x="439" y="914"/>
                  </a:cubicBezTo>
                  <a:cubicBezTo>
                    <a:pt x="436" y="914"/>
                    <a:pt x="435" y="912"/>
                    <a:pt x="435" y="909"/>
                  </a:cubicBezTo>
                  <a:cubicBezTo>
                    <a:pt x="435" y="908"/>
                    <a:pt x="434" y="907"/>
                    <a:pt x="433" y="906"/>
                  </a:cubicBezTo>
                  <a:cubicBezTo>
                    <a:pt x="431" y="906"/>
                    <a:pt x="429" y="905"/>
                    <a:pt x="427" y="905"/>
                  </a:cubicBezTo>
                  <a:cubicBezTo>
                    <a:pt x="422" y="905"/>
                    <a:pt x="418" y="903"/>
                    <a:pt x="414" y="899"/>
                  </a:cubicBezTo>
                  <a:cubicBezTo>
                    <a:pt x="412" y="896"/>
                    <a:pt x="409" y="893"/>
                    <a:pt x="408" y="890"/>
                  </a:cubicBezTo>
                  <a:cubicBezTo>
                    <a:pt x="405" y="884"/>
                    <a:pt x="400" y="880"/>
                    <a:pt x="395" y="876"/>
                  </a:cubicBezTo>
                  <a:cubicBezTo>
                    <a:pt x="393" y="874"/>
                    <a:pt x="391" y="873"/>
                    <a:pt x="389" y="871"/>
                  </a:cubicBezTo>
                  <a:cubicBezTo>
                    <a:pt x="386" y="869"/>
                    <a:pt x="385" y="866"/>
                    <a:pt x="385" y="863"/>
                  </a:cubicBezTo>
                  <a:cubicBezTo>
                    <a:pt x="385" y="860"/>
                    <a:pt x="385" y="858"/>
                    <a:pt x="385" y="855"/>
                  </a:cubicBezTo>
                  <a:cubicBezTo>
                    <a:pt x="385" y="853"/>
                    <a:pt x="386" y="852"/>
                    <a:pt x="388" y="851"/>
                  </a:cubicBezTo>
                  <a:cubicBezTo>
                    <a:pt x="390" y="850"/>
                    <a:pt x="393" y="849"/>
                    <a:pt x="395" y="848"/>
                  </a:cubicBezTo>
                  <a:cubicBezTo>
                    <a:pt x="396" y="848"/>
                    <a:pt x="398" y="849"/>
                    <a:pt x="398" y="850"/>
                  </a:cubicBezTo>
                  <a:cubicBezTo>
                    <a:pt x="399" y="852"/>
                    <a:pt x="399" y="855"/>
                    <a:pt x="400" y="857"/>
                  </a:cubicBezTo>
                  <a:cubicBezTo>
                    <a:pt x="401" y="859"/>
                    <a:pt x="402" y="861"/>
                    <a:pt x="405" y="861"/>
                  </a:cubicBezTo>
                  <a:cubicBezTo>
                    <a:pt x="408" y="860"/>
                    <a:pt x="411" y="863"/>
                    <a:pt x="414" y="863"/>
                  </a:cubicBezTo>
                  <a:cubicBezTo>
                    <a:pt x="416" y="862"/>
                    <a:pt x="418" y="864"/>
                    <a:pt x="419" y="866"/>
                  </a:cubicBezTo>
                  <a:cubicBezTo>
                    <a:pt x="421" y="873"/>
                    <a:pt x="426" y="877"/>
                    <a:pt x="432" y="881"/>
                  </a:cubicBezTo>
                  <a:cubicBezTo>
                    <a:pt x="437" y="884"/>
                    <a:pt x="442" y="888"/>
                    <a:pt x="448" y="888"/>
                  </a:cubicBezTo>
                  <a:cubicBezTo>
                    <a:pt x="451" y="890"/>
                    <a:pt x="453" y="893"/>
                    <a:pt x="457" y="893"/>
                  </a:cubicBezTo>
                  <a:cubicBezTo>
                    <a:pt x="461" y="894"/>
                    <a:pt x="464" y="896"/>
                    <a:pt x="466" y="899"/>
                  </a:cubicBezTo>
                  <a:cubicBezTo>
                    <a:pt x="470" y="902"/>
                    <a:pt x="472" y="905"/>
                    <a:pt x="475" y="908"/>
                  </a:cubicBezTo>
                  <a:cubicBezTo>
                    <a:pt x="477" y="910"/>
                    <a:pt x="478" y="911"/>
                    <a:pt x="477" y="914"/>
                  </a:cubicBezTo>
                  <a:cubicBezTo>
                    <a:pt x="477" y="917"/>
                    <a:pt x="478" y="920"/>
                    <a:pt x="477" y="923"/>
                  </a:cubicBezTo>
                  <a:cubicBezTo>
                    <a:pt x="477" y="929"/>
                    <a:pt x="478" y="933"/>
                    <a:pt x="483" y="937"/>
                  </a:cubicBezTo>
                  <a:cubicBezTo>
                    <a:pt x="483" y="937"/>
                    <a:pt x="484" y="938"/>
                    <a:pt x="484" y="938"/>
                  </a:cubicBezTo>
                  <a:cubicBezTo>
                    <a:pt x="482" y="943"/>
                    <a:pt x="486" y="944"/>
                    <a:pt x="489" y="947"/>
                  </a:cubicBezTo>
                  <a:cubicBezTo>
                    <a:pt x="492" y="949"/>
                    <a:pt x="494" y="951"/>
                    <a:pt x="496" y="953"/>
                  </a:cubicBezTo>
                  <a:cubicBezTo>
                    <a:pt x="497" y="958"/>
                    <a:pt x="502" y="960"/>
                    <a:pt x="502" y="965"/>
                  </a:cubicBezTo>
                  <a:cubicBezTo>
                    <a:pt x="504" y="966"/>
                    <a:pt x="504" y="967"/>
                    <a:pt x="502" y="968"/>
                  </a:cubicBezTo>
                  <a:cubicBezTo>
                    <a:pt x="502" y="969"/>
                    <a:pt x="502" y="970"/>
                    <a:pt x="503" y="972"/>
                  </a:cubicBezTo>
                  <a:cubicBezTo>
                    <a:pt x="507" y="974"/>
                    <a:pt x="511" y="978"/>
                    <a:pt x="512" y="983"/>
                  </a:cubicBezTo>
                  <a:cubicBezTo>
                    <a:pt x="512" y="984"/>
                    <a:pt x="514" y="986"/>
                    <a:pt x="515" y="986"/>
                  </a:cubicBezTo>
                  <a:cubicBezTo>
                    <a:pt x="519" y="988"/>
                    <a:pt x="524" y="989"/>
                    <a:pt x="528" y="989"/>
                  </a:cubicBezTo>
                  <a:cubicBezTo>
                    <a:pt x="530" y="988"/>
                    <a:pt x="532" y="987"/>
                    <a:pt x="531" y="986"/>
                  </a:cubicBezTo>
                  <a:cubicBezTo>
                    <a:pt x="528" y="981"/>
                    <a:pt x="534" y="977"/>
                    <a:pt x="534" y="973"/>
                  </a:cubicBezTo>
                  <a:cubicBezTo>
                    <a:pt x="534" y="973"/>
                    <a:pt x="535" y="972"/>
                    <a:pt x="535" y="972"/>
                  </a:cubicBezTo>
                  <a:cubicBezTo>
                    <a:pt x="539" y="974"/>
                    <a:pt x="542" y="970"/>
                    <a:pt x="546" y="969"/>
                  </a:cubicBezTo>
                  <a:cubicBezTo>
                    <a:pt x="547" y="969"/>
                    <a:pt x="547" y="968"/>
                    <a:pt x="547" y="967"/>
                  </a:cubicBezTo>
                  <a:cubicBezTo>
                    <a:pt x="546" y="963"/>
                    <a:pt x="544" y="959"/>
                    <a:pt x="540" y="957"/>
                  </a:cubicBezTo>
                  <a:cubicBezTo>
                    <a:pt x="538" y="956"/>
                    <a:pt x="536" y="955"/>
                    <a:pt x="535" y="953"/>
                  </a:cubicBezTo>
                  <a:cubicBezTo>
                    <a:pt x="530" y="948"/>
                    <a:pt x="526" y="942"/>
                    <a:pt x="523" y="936"/>
                  </a:cubicBezTo>
                  <a:cubicBezTo>
                    <a:pt x="522" y="936"/>
                    <a:pt x="522" y="934"/>
                    <a:pt x="522" y="933"/>
                  </a:cubicBezTo>
                  <a:cubicBezTo>
                    <a:pt x="522" y="933"/>
                    <a:pt x="522" y="932"/>
                    <a:pt x="523" y="932"/>
                  </a:cubicBezTo>
                  <a:cubicBezTo>
                    <a:pt x="523" y="931"/>
                    <a:pt x="524" y="931"/>
                    <a:pt x="525" y="931"/>
                  </a:cubicBezTo>
                  <a:cubicBezTo>
                    <a:pt x="526" y="932"/>
                    <a:pt x="527" y="933"/>
                    <a:pt x="528" y="934"/>
                  </a:cubicBezTo>
                  <a:cubicBezTo>
                    <a:pt x="532" y="937"/>
                    <a:pt x="537" y="936"/>
                    <a:pt x="539" y="931"/>
                  </a:cubicBezTo>
                  <a:cubicBezTo>
                    <a:pt x="540" y="929"/>
                    <a:pt x="540" y="927"/>
                    <a:pt x="541" y="925"/>
                  </a:cubicBezTo>
                  <a:cubicBezTo>
                    <a:pt x="542" y="924"/>
                    <a:pt x="543" y="924"/>
                    <a:pt x="544" y="924"/>
                  </a:cubicBezTo>
                  <a:cubicBezTo>
                    <a:pt x="546" y="925"/>
                    <a:pt x="548" y="925"/>
                    <a:pt x="550" y="924"/>
                  </a:cubicBezTo>
                  <a:cubicBezTo>
                    <a:pt x="553" y="921"/>
                    <a:pt x="556" y="922"/>
                    <a:pt x="560" y="922"/>
                  </a:cubicBezTo>
                  <a:cubicBezTo>
                    <a:pt x="564" y="923"/>
                    <a:pt x="568" y="926"/>
                    <a:pt x="568" y="931"/>
                  </a:cubicBezTo>
                  <a:cubicBezTo>
                    <a:pt x="568" y="937"/>
                    <a:pt x="568" y="943"/>
                    <a:pt x="566" y="949"/>
                  </a:cubicBezTo>
                  <a:cubicBezTo>
                    <a:pt x="566" y="950"/>
                    <a:pt x="567" y="952"/>
                    <a:pt x="569" y="952"/>
                  </a:cubicBezTo>
                  <a:cubicBezTo>
                    <a:pt x="571" y="952"/>
                    <a:pt x="572" y="952"/>
                    <a:pt x="574" y="952"/>
                  </a:cubicBezTo>
                  <a:cubicBezTo>
                    <a:pt x="574" y="952"/>
                    <a:pt x="575" y="952"/>
                    <a:pt x="576" y="952"/>
                  </a:cubicBezTo>
                  <a:cubicBezTo>
                    <a:pt x="576" y="952"/>
                    <a:pt x="577" y="953"/>
                    <a:pt x="577" y="953"/>
                  </a:cubicBezTo>
                  <a:cubicBezTo>
                    <a:pt x="577" y="954"/>
                    <a:pt x="577" y="955"/>
                    <a:pt x="576" y="956"/>
                  </a:cubicBezTo>
                  <a:cubicBezTo>
                    <a:pt x="575" y="959"/>
                    <a:pt x="571" y="959"/>
                    <a:pt x="568" y="960"/>
                  </a:cubicBezTo>
                  <a:cubicBezTo>
                    <a:pt x="568" y="960"/>
                    <a:pt x="567" y="961"/>
                    <a:pt x="567" y="961"/>
                  </a:cubicBezTo>
                  <a:cubicBezTo>
                    <a:pt x="566" y="962"/>
                    <a:pt x="567" y="963"/>
                    <a:pt x="568" y="964"/>
                  </a:cubicBezTo>
                  <a:cubicBezTo>
                    <a:pt x="570" y="965"/>
                    <a:pt x="572" y="966"/>
                    <a:pt x="574" y="967"/>
                  </a:cubicBezTo>
                  <a:cubicBezTo>
                    <a:pt x="575" y="967"/>
                    <a:pt x="577" y="968"/>
                    <a:pt x="578" y="969"/>
                  </a:cubicBezTo>
                  <a:cubicBezTo>
                    <a:pt x="580" y="971"/>
                    <a:pt x="576" y="973"/>
                    <a:pt x="578" y="974"/>
                  </a:cubicBezTo>
                  <a:cubicBezTo>
                    <a:pt x="580" y="976"/>
                    <a:pt x="583" y="977"/>
                    <a:pt x="585" y="980"/>
                  </a:cubicBezTo>
                  <a:cubicBezTo>
                    <a:pt x="586" y="983"/>
                    <a:pt x="589" y="985"/>
                    <a:pt x="591" y="987"/>
                  </a:cubicBezTo>
                  <a:cubicBezTo>
                    <a:pt x="593" y="988"/>
                    <a:pt x="595" y="989"/>
                    <a:pt x="597" y="988"/>
                  </a:cubicBezTo>
                  <a:cubicBezTo>
                    <a:pt x="602" y="987"/>
                    <a:pt x="606" y="988"/>
                    <a:pt x="609" y="992"/>
                  </a:cubicBezTo>
                  <a:cubicBezTo>
                    <a:pt x="610" y="993"/>
                    <a:pt x="612" y="994"/>
                    <a:pt x="613" y="995"/>
                  </a:cubicBezTo>
                  <a:cubicBezTo>
                    <a:pt x="614" y="995"/>
                    <a:pt x="615" y="996"/>
                    <a:pt x="616" y="996"/>
                  </a:cubicBezTo>
                  <a:cubicBezTo>
                    <a:pt x="621" y="995"/>
                    <a:pt x="627" y="995"/>
                    <a:pt x="631" y="990"/>
                  </a:cubicBezTo>
                  <a:cubicBezTo>
                    <a:pt x="634" y="987"/>
                    <a:pt x="637" y="987"/>
                    <a:pt x="641" y="988"/>
                  </a:cubicBezTo>
                  <a:cubicBezTo>
                    <a:pt x="645" y="988"/>
                    <a:pt x="648" y="990"/>
                    <a:pt x="651" y="993"/>
                  </a:cubicBezTo>
                  <a:cubicBezTo>
                    <a:pt x="656" y="997"/>
                    <a:pt x="661" y="997"/>
                    <a:pt x="666" y="996"/>
                  </a:cubicBezTo>
                  <a:cubicBezTo>
                    <a:pt x="673" y="995"/>
                    <a:pt x="678" y="992"/>
                    <a:pt x="682" y="988"/>
                  </a:cubicBezTo>
                  <a:cubicBezTo>
                    <a:pt x="683" y="986"/>
                    <a:pt x="685" y="985"/>
                    <a:pt x="688" y="986"/>
                  </a:cubicBezTo>
                  <a:cubicBezTo>
                    <a:pt x="692" y="988"/>
                    <a:pt x="696" y="987"/>
                    <a:pt x="700" y="988"/>
                  </a:cubicBezTo>
                  <a:cubicBezTo>
                    <a:pt x="700" y="988"/>
                    <a:pt x="700" y="987"/>
                    <a:pt x="701" y="987"/>
                  </a:cubicBezTo>
                  <a:cubicBezTo>
                    <a:pt x="701" y="987"/>
                    <a:pt x="701" y="987"/>
                    <a:pt x="701" y="987"/>
                  </a:cubicBezTo>
                  <a:cubicBezTo>
                    <a:pt x="701" y="988"/>
                    <a:pt x="701" y="988"/>
                    <a:pt x="701" y="988"/>
                  </a:cubicBezTo>
                  <a:cubicBezTo>
                    <a:pt x="701" y="988"/>
                    <a:pt x="701" y="988"/>
                    <a:pt x="700" y="988"/>
                  </a:cubicBezTo>
                  <a:cubicBezTo>
                    <a:pt x="698" y="993"/>
                    <a:pt x="699" y="999"/>
                    <a:pt x="700" y="1004"/>
                  </a:cubicBezTo>
                  <a:cubicBezTo>
                    <a:pt x="701" y="1010"/>
                    <a:pt x="701" y="1015"/>
                    <a:pt x="699" y="1020"/>
                  </a:cubicBezTo>
                  <a:cubicBezTo>
                    <a:pt x="698" y="1024"/>
                    <a:pt x="697" y="1028"/>
                    <a:pt x="695" y="1032"/>
                  </a:cubicBezTo>
                  <a:cubicBezTo>
                    <a:pt x="693" y="1037"/>
                    <a:pt x="690" y="1042"/>
                    <a:pt x="689" y="1048"/>
                  </a:cubicBezTo>
                  <a:cubicBezTo>
                    <a:pt x="688" y="1053"/>
                    <a:pt x="685" y="1058"/>
                    <a:pt x="682" y="1062"/>
                  </a:cubicBezTo>
                  <a:cubicBezTo>
                    <a:pt x="680" y="1063"/>
                    <a:pt x="679" y="1065"/>
                    <a:pt x="676" y="1065"/>
                  </a:cubicBezTo>
                  <a:cubicBezTo>
                    <a:pt x="668" y="1065"/>
                    <a:pt x="660" y="1066"/>
                    <a:pt x="652" y="1063"/>
                  </a:cubicBezTo>
                  <a:cubicBezTo>
                    <a:pt x="649" y="1062"/>
                    <a:pt x="646" y="1062"/>
                    <a:pt x="642" y="1061"/>
                  </a:cubicBezTo>
                  <a:cubicBezTo>
                    <a:pt x="635" y="1061"/>
                    <a:pt x="628" y="1063"/>
                    <a:pt x="622" y="1067"/>
                  </a:cubicBezTo>
                  <a:cubicBezTo>
                    <a:pt x="619" y="1068"/>
                    <a:pt x="616" y="1068"/>
                    <a:pt x="612" y="1068"/>
                  </a:cubicBezTo>
                  <a:cubicBezTo>
                    <a:pt x="601" y="1065"/>
                    <a:pt x="589" y="1062"/>
                    <a:pt x="577" y="1061"/>
                  </a:cubicBezTo>
                  <a:cubicBezTo>
                    <a:pt x="573" y="1060"/>
                    <a:pt x="568" y="1060"/>
                    <a:pt x="564" y="1058"/>
                  </a:cubicBezTo>
                  <a:cubicBezTo>
                    <a:pt x="559" y="1055"/>
                    <a:pt x="553" y="1054"/>
                    <a:pt x="547" y="1053"/>
                  </a:cubicBezTo>
                  <a:cubicBezTo>
                    <a:pt x="542" y="1052"/>
                    <a:pt x="538" y="1050"/>
                    <a:pt x="534" y="1047"/>
                  </a:cubicBezTo>
                  <a:cubicBezTo>
                    <a:pt x="532" y="1045"/>
                    <a:pt x="530" y="1044"/>
                    <a:pt x="528" y="1044"/>
                  </a:cubicBezTo>
                  <a:cubicBezTo>
                    <a:pt x="519" y="1042"/>
                    <a:pt x="510" y="1042"/>
                    <a:pt x="501" y="1046"/>
                  </a:cubicBezTo>
                  <a:cubicBezTo>
                    <a:pt x="495" y="1049"/>
                    <a:pt x="490" y="1057"/>
                    <a:pt x="492" y="1063"/>
                  </a:cubicBezTo>
                  <a:cubicBezTo>
                    <a:pt x="493" y="1065"/>
                    <a:pt x="494" y="1067"/>
                    <a:pt x="494" y="1069"/>
                  </a:cubicBezTo>
                  <a:cubicBezTo>
                    <a:pt x="495" y="1071"/>
                    <a:pt x="494" y="1073"/>
                    <a:pt x="493" y="1075"/>
                  </a:cubicBezTo>
                  <a:cubicBezTo>
                    <a:pt x="492" y="1076"/>
                    <a:pt x="490" y="1077"/>
                    <a:pt x="489" y="1078"/>
                  </a:cubicBezTo>
                  <a:cubicBezTo>
                    <a:pt x="486" y="1081"/>
                    <a:pt x="482" y="1082"/>
                    <a:pt x="479" y="1080"/>
                  </a:cubicBezTo>
                  <a:cubicBezTo>
                    <a:pt x="477" y="1079"/>
                    <a:pt x="475" y="1078"/>
                    <a:pt x="473" y="1076"/>
                  </a:cubicBezTo>
                  <a:cubicBezTo>
                    <a:pt x="470" y="1075"/>
                    <a:pt x="468" y="1073"/>
                    <a:pt x="465" y="1071"/>
                  </a:cubicBezTo>
                  <a:cubicBezTo>
                    <a:pt x="458" y="1068"/>
                    <a:pt x="451" y="1065"/>
                    <a:pt x="443" y="1065"/>
                  </a:cubicBezTo>
                  <a:cubicBezTo>
                    <a:pt x="439" y="1065"/>
                    <a:pt x="437" y="1063"/>
                    <a:pt x="435" y="1060"/>
                  </a:cubicBezTo>
                  <a:cubicBezTo>
                    <a:pt x="434" y="1058"/>
                    <a:pt x="434" y="1056"/>
                    <a:pt x="433" y="1054"/>
                  </a:cubicBezTo>
                  <a:cubicBezTo>
                    <a:pt x="432" y="1051"/>
                    <a:pt x="429" y="1049"/>
                    <a:pt x="426" y="1048"/>
                  </a:cubicBezTo>
                  <a:cubicBezTo>
                    <a:pt x="417" y="1045"/>
                    <a:pt x="407" y="1042"/>
                    <a:pt x="397" y="1043"/>
                  </a:cubicBezTo>
                  <a:cubicBezTo>
                    <a:pt x="391" y="1044"/>
                    <a:pt x="386" y="1041"/>
                    <a:pt x="381" y="1039"/>
                  </a:cubicBezTo>
                  <a:cubicBezTo>
                    <a:pt x="381" y="1039"/>
                    <a:pt x="380" y="1039"/>
                    <a:pt x="380" y="1039"/>
                  </a:cubicBezTo>
                  <a:cubicBezTo>
                    <a:pt x="376" y="1035"/>
                    <a:pt x="371" y="1033"/>
                    <a:pt x="366" y="1031"/>
                  </a:cubicBezTo>
                  <a:cubicBezTo>
                    <a:pt x="364" y="1030"/>
                    <a:pt x="363" y="1026"/>
                    <a:pt x="364" y="1024"/>
                  </a:cubicBezTo>
                  <a:cubicBezTo>
                    <a:pt x="367" y="1022"/>
                    <a:pt x="369" y="1020"/>
                    <a:pt x="371" y="1018"/>
                  </a:cubicBezTo>
                  <a:cubicBezTo>
                    <a:pt x="375" y="1014"/>
                    <a:pt x="375" y="1010"/>
                    <a:pt x="373" y="1006"/>
                  </a:cubicBezTo>
                  <a:cubicBezTo>
                    <a:pt x="372" y="1003"/>
                    <a:pt x="370" y="1002"/>
                    <a:pt x="368" y="999"/>
                  </a:cubicBezTo>
                  <a:cubicBezTo>
                    <a:pt x="368" y="999"/>
                    <a:pt x="368" y="997"/>
                    <a:pt x="368" y="996"/>
                  </a:cubicBezTo>
                  <a:cubicBezTo>
                    <a:pt x="369" y="993"/>
                    <a:pt x="371" y="991"/>
                    <a:pt x="372" y="988"/>
                  </a:cubicBezTo>
                  <a:cubicBezTo>
                    <a:pt x="373" y="986"/>
                    <a:pt x="371" y="985"/>
                    <a:pt x="369" y="985"/>
                  </a:cubicBezTo>
                  <a:cubicBezTo>
                    <a:pt x="366" y="986"/>
                    <a:pt x="364" y="986"/>
                    <a:pt x="362" y="983"/>
                  </a:cubicBezTo>
                  <a:cubicBezTo>
                    <a:pt x="359" y="980"/>
                    <a:pt x="354" y="980"/>
                    <a:pt x="350" y="981"/>
                  </a:cubicBezTo>
                  <a:cubicBezTo>
                    <a:pt x="345" y="982"/>
                    <a:pt x="341" y="984"/>
                    <a:pt x="337" y="985"/>
                  </a:cubicBezTo>
                  <a:cubicBezTo>
                    <a:pt x="335" y="985"/>
                    <a:pt x="332" y="985"/>
                    <a:pt x="329" y="985"/>
                  </a:cubicBezTo>
                  <a:cubicBezTo>
                    <a:pt x="325" y="982"/>
                    <a:pt x="320" y="987"/>
                    <a:pt x="316" y="985"/>
                  </a:cubicBezTo>
                  <a:cubicBezTo>
                    <a:pt x="312" y="982"/>
                    <a:pt x="308" y="986"/>
                    <a:pt x="304" y="986"/>
                  </a:cubicBezTo>
                  <a:cubicBezTo>
                    <a:pt x="301" y="987"/>
                    <a:pt x="297" y="987"/>
                    <a:pt x="294" y="987"/>
                  </a:cubicBezTo>
                  <a:cubicBezTo>
                    <a:pt x="286" y="985"/>
                    <a:pt x="277" y="986"/>
                    <a:pt x="270" y="988"/>
                  </a:cubicBezTo>
                  <a:cubicBezTo>
                    <a:pt x="265" y="990"/>
                    <a:pt x="261" y="989"/>
                    <a:pt x="256" y="990"/>
                  </a:cubicBezTo>
                  <a:cubicBezTo>
                    <a:pt x="253" y="990"/>
                    <a:pt x="249" y="991"/>
                    <a:pt x="245" y="992"/>
                  </a:cubicBezTo>
                  <a:cubicBezTo>
                    <a:pt x="240" y="995"/>
                    <a:pt x="234" y="998"/>
                    <a:pt x="228" y="1001"/>
                  </a:cubicBezTo>
                  <a:cubicBezTo>
                    <a:pt x="223" y="1002"/>
                    <a:pt x="219" y="1004"/>
                    <a:pt x="215" y="1008"/>
                  </a:cubicBezTo>
                  <a:cubicBezTo>
                    <a:pt x="211" y="1012"/>
                    <a:pt x="205" y="1012"/>
                    <a:pt x="200" y="1010"/>
                  </a:cubicBezTo>
                  <a:cubicBezTo>
                    <a:pt x="195" y="1008"/>
                    <a:pt x="191" y="1008"/>
                    <a:pt x="187" y="1008"/>
                  </a:cubicBezTo>
                  <a:cubicBezTo>
                    <a:pt x="183" y="1009"/>
                    <a:pt x="178" y="1009"/>
                    <a:pt x="174" y="1009"/>
                  </a:cubicBezTo>
                  <a:cubicBezTo>
                    <a:pt x="172" y="1008"/>
                    <a:pt x="170" y="1007"/>
                    <a:pt x="168" y="1006"/>
                  </a:cubicBezTo>
                  <a:cubicBezTo>
                    <a:pt x="167" y="1006"/>
                    <a:pt x="166" y="1005"/>
                    <a:pt x="166" y="1004"/>
                  </a:cubicBezTo>
                  <a:cubicBezTo>
                    <a:pt x="161" y="1000"/>
                    <a:pt x="157" y="1001"/>
                    <a:pt x="155" y="1006"/>
                  </a:cubicBezTo>
                  <a:cubicBezTo>
                    <a:pt x="154" y="1009"/>
                    <a:pt x="152" y="1012"/>
                    <a:pt x="152" y="1015"/>
                  </a:cubicBezTo>
                  <a:cubicBezTo>
                    <a:pt x="150" y="1023"/>
                    <a:pt x="145" y="1027"/>
                    <a:pt x="139" y="1030"/>
                  </a:cubicBezTo>
                  <a:cubicBezTo>
                    <a:pt x="133" y="1033"/>
                    <a:pt x="127" y="1037"/>
                    <a:pt x="122" y="1040"/>
                  </a:cubicBezTo>
                  <a:cubicBezTo>
                    <a:pt x="117" y="1043"/>
                    <a:pt x="112" y="1047"/>
                    <a:pt x="112" y="1053"/>
                  </a:cubicBezTo>
                  <a:cubicBezTo>
                    <a:pt x="112" y="1056"/>
                    <a:pt x="110" y="1058"/>
                    <a:pt x="108" y="1060"/>
                  </a:cubicBezTo>
                  <a:cubicBezTo>
                    <a:pt x="105" y="1064"/>
                    <a:pt x="104" y="1068"/>
                    <a:pt x="105" y="1072"/>
                  </a:cubicBezTo>
                  <a:cubicBezTo>
                    <a:pt x="105" y="1075"/>
                    <a:pt x="105" y="1078"/>
                    <a:pt x="105" y="1081"/>
                  </a:cubicBezTo>
                  <a:cubicBezTo>
                    <a:pt x="105" y="1084"/>
                    <a:pt x="104" y="1087"/>
                    <a:pt x="103" y="1089"/>
                  </a:cubicBezTo>
                  <a:cubicBezTo>
                    <a:pt x="101" y="1092"/>
                    <a:pt x="98" y="1095"/>
                    <a:pt x="96" y="1098"/>
                  </a:cubicBezTo>
                  <a:cubicBezTo>
                    <a:pt x="95" y="1099"/>
                    <a:pt x="93" y="1101"/>
                    <a:pt x="91" y="1102"/>
                  </a:cubicBezTo>
                  <a:cubicBezTo>
                    <a:pt x="89" y="1104"/>
                    <a:pt x="86" y="1105"/>
                    <a:pt x="83" y="1107"/>
                  </a:cubicBezTo>
                  <a:cubicBezTo>
                    <a:pt x="80" y="1110"/>
                    <a:pt x="76" y="1112"/>
                    <a:pt x="71" y="1112"/>
                  </a:cubicBezTo>
                  <a:cubicBezTo>
                    <a:pt x="67" y="1113"/>
                    <a:pt x="64" y="1115"/>
                    <a:pt x="62" y="1118"/>
                  </a:cubicBezTo>
                  <a:cubicBezTo>
                    <a:pt x="61" y="1120"/>
                    <a:pt x="59" y="1121"/>
                    <a:pt x="58" y="1123"/>
                  </a:cubicBezTo>
                  <a:cubicBezTo>
                    <a:pt x="57" y="1127"/>
                    <a:pt x="54" y="1130"/>
                    <a:pt x="50" y="1132"/>
                  </a:cubicBezTo>
                  <a:cubicBezTo>
                    <a:pt x="45" y="1135"/>
                    <a:pt x="43" y="1139"/>
                    <a:pt x="40" y="1143"/>
                  </a:cubicBezTo>
                  <a:cubicBezTo>
                    <a:pt x="36" y="1150"/>
                    <a:pt x="33" y="1158"/>
                    <a:pt x="26" y="1164"/>
                  </a:cubicBezTo>
                  <a:cubicBezTo>
                    <a:pt x="24" y="1165"/>
                    <a:pt x="23" y="1167"/>
                    <a:pt x="22" y="1169"/>
                  </a:cubicBezTo>
                  <a:cubicBezTo>
                    <a:pt x="18" y="1177"/>
                    <a:pt x="14" y="1185"/>
                    <a:pt x="9" y="1192"/>
                  </a:cubicBezTo>
                  <a:cubicBezTo>
                    <a:pt x="7" y="1195"/>
                    <a:pt x="6" y="1199"/>
                    <a:pt x="6" y="1202"/>
                  </a:cubicBezTo>
                  <a:cubicBezTo>
                    <a:pt x="5" y="1207"/>
                    <a:pt x="6" y="1211"/>
                    <a:pt x="10" y="1213"/>
                  </a:cubicBezTo>
                  <a:cubicBezTo>
                    <a:pt x="14" y="1215"/>
                    <a:pt x="15" y="1219"/>
                    <a:pt x="14" y="1223"/>
                  </a:cubicBezTo>
                  <a:cubicBezTo>
                    <a:pt x="13" y="1226"/>
                    <a:pt x="13" y="1230"/>
                    <a:pt x="14" y="1233"/>
                  </a:cubicBezTo>
                  <a:cubicBezTo>
                    <a:pt x="17" y="1242"/>
                    <a:pt x="18" y="1252"/>
                    <a:pt x="13" y="1261"/>
                  </a:cubicBezTo>
                  <a:cubicBezTo>
                    <a:pt x="12" y="1262"/>
                    <a:pt x="12" y="1263"/>
                    <a:pt x="12" y="1264"/>
                  </a:cubicBezTo>
                  <a:cubicBezTo>
                    <a:pt x="10" y="1273"/>
                    <a:pt x="8" y="1282"/>
                    <a:pt x="0" y="1289"/>
                  </a:cubicBezTo>
                  <a:cubicBezTo>
                    <a:pt x="0" y="1290"/>
                    <a:pt x="0" y="1291"/>
                    <a:pt x="0" y="1292"/>
                  </a:cubicBezTo>
                  <a:cubicBezTo>
                    <a:pt x="2" y="1295"/>
                    <a:pt x="4" y="1297"/>
                    <a:pt x="6" y="1300"/>
                  </a:cubicBezTo>
                  <a:cubicBezTo>
                    <a:pt x="7" y="1303"/>
                    <a:pt x="9" y="1305"/>
                    <a:pt x="7" y="1309"/>
                  </a:cubicBezTo>
                  <a:cubicBezTo>
                    <a:pt x="5" y="1313"/>
                    <a:pt x="6" y="1318"/>
                    <a:pt x="9" y="1322"/>
                  </a:cubicBezTo>
                  <a:cubicBezTo>
                    <a:pt x="10" y="1326"/>
                    <a:pt x="13" y="1328"/>
                    <a:pt x="17" y="1330"/>
                  </a:cubicBezTo>
                  <a:cubicBezTo>
                    <a:pt x="20" y="1331"/>
                    <a:pt x="23" y="1332"/>
                    <a:pt x="26" y="1333"/>
                  </a:cubicBezTo>
                  <a:cubicBezTo>
                    <a:pt x="26" y="1333"/>
                    <a:pt x="26" y="1333"/>
                    <a:pt x="26" y="1332"/>
                  </a:cubicBezTo>
                  <a:cubicBezTo>
                    <a:pt x="26" y="1332"/>
                    <a:pt x="26" y="1332"/>
                    <a:pt x="26" y="1332"/>
                  </a:cubicBezTo>
                  <a:cubicBezTo>
                    <a:pt x="26" y="1333"/>
                    <a:pt x="26" y="1333"/>
                    <a:pt x="26" y="1333"/>
                  </a:cubicBezTo>
                  <a:cubicBezTo>
                    <a:pt x="26" y="1333"/>
                    <a:pt x="26" y="1333"/>
                    <a:pt x="26" y="1333"/>
                  </a:cubicBezTo>
                  <a:cubicBezTo>
                    <a:pt x="26" y="1336"/>
                    <a:pt x="27" y="1339"/>
                    <a:pt x="30" y="1340"/>
                  </a:cubicBezTo>
                  <a:cubicBezTo>
                    <a:pt x="33" y="1342"/>
                    <a:pt x="35" y="1344"/>
                    <a:pt x="36" y="1348"/>
                  </a:cubicBezTo>
                  <a:cubicBezTo>
                    <a:pt x="37" y="1350"/>
                    <a:pt x="38" y="1351"/>
                    <a:pt x="40" y="1352"/>
                  </a:cubicBezTo>
                  <a:cubicBezTo>
                    <a:pt x="45" y="1354"/>
                    <a:pt x="49" y="1357"/>
                    <a:pt x="52" y="1361"/>
                  </a:cubicBezTo>
                  <a:cubicBezTo>
                    <a:pt x="53" y="1362"/>
                    <a:pt x="55" y="1364"/>
                    <a:pt x="55" y="1366"/>
                  </a:cubicBezTo>
                  <a:cubicBezTo>
                    <a:pt x="55" y="1373"/>
                    <a:pt x="59" y="1378"/>
                    <a:pt x="62" y="1383"/>
                  </a:cubicBezTo>
                  <a:cubicBezTo>
                    <a:pt x="65" y="1389"/>
                    <a:pt x="70" y="1393"/>
                    <a:pt x="76" y="1396"/>
                  </a:cubicBezTo>
                  <a:cubicBezTo>
                    <a:pt x="81" y="1398"/>
                    <a:pt x="85" y="1400"/>
                    <a:pt x="89" y="1403"/>
                  </a:cubicBezTo>
                  <a:cubicBezTo>
                    <a:pt x="98" y="1410"/>
                    <a:pt x="107" y="1417"/>
                    <a:pt x="117" y="1423"/>
                  </a:cubicBezTo>
                  <a:cubicBezTo>
                    <a:pt x="121" y="1425"/>
                    <a:pt x="126" y="1427"/>
                    <a:pt x="132" y="1429"/>
                  </a:cubicBezTo>
                  <a:cubicBezTo>
                    <a:pt x="133" y="1429"/>
                    <a:pt x="135" y="1429"/>
                    <a:pt x="136" y="1429"/>
                  </a:cubicBezTo>
                  <a:cubicBezTo>
                    <a:pt x="140" y="1427"/>
                    <a:pt x="144" y="1426"/>
                    <a:pt x="147" y="1424"/>
                  </a:cubicBezTo>
                  <a:cubicBezTo>
                    <a:pt x="153" y="1421"/>
                    <a:pt x="159" y="1420"/>
                    <a:pt x="166" y="1420"/>
                  </a:cubicBezTo>
                  <a:cubicBezTo>
                    <a:pt x="170" y="1420"/>
                    <a:pt x="175" y="1420"/>
                    <a:pt x="179" y="1419"/>
                  </a:cubicBezTo>
                  <a:cubicBezTo>
                    <a:pt x="186" y="1418"/>
                    <a:pt x="192" y="1419"/>
                    <a:pt x="198" y="1421"/>
                  </a:cubicBezTo>
                  <a:cubicBezTo>
                    <a:pt x="200" y="1422"/>
                    <a:pt x="201" y="1422"/>
                    <a:pt x="203" y="1423"/>
                  </a:cubicBezTo>
                  <a:cubicBezTo>
                    <a:pt x="206" y="1424"/>
                    <a:pt x="209" y="1424"/>
                    <a:pt x="213" y="1423"/>
                  </a:cubicBezTo>
                  <a:cubicBezTo>
                    <a:pt x="216" y="1421"/>
                    <a:pt x="220" y="1420"/>
                    <a:pt x="224" y="1419"/>
                  </a:cubicBezTo>
                  <a:cubicBezTo>
                    <a:pt x="227" y="1418"/>
                    <a:pt x="230" y="1417"/>
                    <a:pt x="233" y="1415"/>
                  </a:cubicBezTo>
                  <a:cubicBezTo>
                    <a:pt x="237" y="1412"/>
                    <a:pt x="241" y="1411"/>
                    <a:pt x="246" y="1409"/>
                  </a:cubicBezTo>
                  <a:cubicBezTo>
                    <a:pt x="251" y="1408"/>
                    <a:pt x="255" y="1406"/>
                    <a:pt x="260" y="1405"/>
                  </a:cubicBezTo>
                  <a:cubicBezTo>
                    <a:pt x="267" y="1405"/>
                    <a:pt x="274" y="1401"/>
                    <a:pt x="281" y="1403"/>
                  </a:cubicBezTo>
                  <a:cubicBezTo>
                    <a:pt x="283" y="1403"/>
                    <a:pt x="285" y="1403"/>
                    <a:pt x="286" y="1403"/>
                  </a:cubicBezTo>
                  <a:cubicBezTo>
                    <a:pt x="292" y="1406"/>
                    <a:pt x="298" y="1409"/>
                    <a:pt x="300" y="1416"/>
                  </a:cubicBezTo>
                  <a:cubicBezTo>
                    <a:pt x="301" y="1419"/>
                    <a:pt x="303" y="1422"/>
                    <a:pt x="304" y="1424"/>
                  </a:cubicBezTo>
                  <a:cubicBezTo>
                    <a:pt x="307" y="1430"/>
                    <a:pt x="311" y="1432"/>
                    <a:pt x="317" y="1432"/>
                  </a:cubicBezTo>
                  <a:cubicBezTo>
                    <a:pt x="319" y="1432"/>
                    <a:pt x="321" y="1432"/>
                    <a:pt x="322" y="1432"/>
                  </a:cubicBezTo>
                  <a:cubicBezTo>
                    <a:pt x="329" y="1431"/>
                    <a:pt x="336" y="1430"/>
                    <a:pt x="343" y="1428"/>
                  </a:cubicBezTo>
                  <a:cubicBezTo>
                    <a:pt x="348" y="1427"/>
                    <a:pt x="351" y="1427"/>
                    <a:pt x="353" y="1431"/>
                  </a:cubicBezTo>
                  <a:cubicBezTo>
                    <a:pt x="354" y="1433"/>
                    <a:pt x="356" y="1434"/>
                    <a:pt x="358" y="1435"/>
                  </a:cubicBezTo>
                  <a:cubicBezTo>
                    <a:pt x="364" y="1439"/>
                    <a:pt x="364" y="1445"/>
                    <a:pt x="365" y="1450"/>
                  </a:cubicBezTo>
                  <a:cubicBezTo>
                    <a:pt x="365" y="1454"/>
                    <a:pt x="364" y="1457"/>
                    <a:pt x="362" y="1461"/>
                  </a:cubicBezTo>
                  <a:cubicBezTo>
                    <a:pt x="361" y="1464"/>
                    <a:pt x="359" y="1466"/>
                    <a:pt x="358" y="1469"/>
                  </a:cubicBezTo>
                  <a:cubicBezTo>
                    <a:pt x="358" y="1473"/>
                    <a:pt x="359" y="1477"/>
                    <a:pt x="358" y="1480"/>
                  </a:cubicBezTo>
                  <a:cubicBezTo>
                    <a:pt x="356" y="1486"/>
                    <a:pt x="356" y="1491"/>
                    <a:pt x="351" y="1496"/>
                  </a:cubicBezTo>
                  <a:cubicBezTo>
                    <a:pt x="351" y="1496"/>
                    <a:pt x="351" y="1498"/>
                    <a:pt x="351" y="1499"/>
                  </a:cubicBezTo>
                  <a:cubicBezTo>
                    <a:pt x="351" y="1499"/>
                    <a:pt x="351" y="1500"/>
                    <a:pt x="351" y="1500"/>
                  </a:cubicBezTo>
                  <a:cubicBezTo>
                    <a:pt x="358" y="1517"/>
                    <a:pt x="361" y="1521"/>
                    <a:pt x="375" y="1533"/>
                  </a:cubicBezTo>
                  <a:cubicBezTo>
                    <a:pt x="377" y="1535"/>
                    <a:pt x="380" y="1538"/>
                    <a:pt x="382" y="1540"/>
                  </a:cubicBezTo>
                  <a:cubicBezTo>
                    <a:pt x="387" y="1543"/>
                    <a:pt x="390" y="1547"/>
                    <a:pt x="392" y="1552"/>
                  </a:cubicBezTo>
                  <a:cubicBezTo>
                    <a:pt x="393" y="1555"/>
                    <a:pt x="394" y="1557"/>
                    <a:pt x="395" y="1559"/>
                  </a:cubicBezTo>
                  <a:cubicBezTo>
                    <a:pt x="397" y="1565"/>
                    <a:pt x="399" y="1571"/>
                    <a:pt x="403" y="1576"/>
                  </a:cubicBezTo>
                  <a:cubicBezTo>
                    <a:pt x="407" y="1583"/>
                    <a:pt x="407" y="1590"/>
                    <a:pt x="409" y="1597"/>
                  </a:cubicBezTo>
                  <a:cubicBezTo>
                    <a:pt x="409" y="1599"/>
                    <a:pt x="408" y="1600"/>
                    <a:pt x="408" y="1602"/>
                  </a:cubicBezTo>
                  <a:cubicBezTo>
                    <a:pt x="407" y="1604"/>
                    <a:pt x="407" y="1606"/>
                    <a:pt x="407" y="1608"/>
                  </a:cubicBezTo>
                  <a:cubicBezTo>
                    <a:pt x="408" y="1612"/>
                    <a:pt x="409" y="1617"/>
                    <a:pt x="412" y="1621"/>
                  </a:cubicBezTo>
                  <a:cubicBezTo>
                    <a:pt x="413" y="1623"/>
                    <a:pt x="414" y="1625"/>
                    <a:pt x="415" y="1627"/>
                  </a:cubicBezTo>
                  <a:cubicBezTo>
                    <a:pt x="417" y="1635"/>
                    <a:pt x="417" y="1644"/>
                    <a:pt x="409" y="1650"/>
                  </a:cubicBezTo>
                  <a:cubicBezTo>
                    <a:pt x="405" y="1653"/>
                    <a:pt x="403" y="1656"/>
                    <a:pt x="400" y="1659"/>
                  </a:cubicBezTo>
                  <a:cubicBezTo>
                    <a:pt x="397" y="1662"/>
                    <a:pt x="395" y="1666"/>
                    <a:pt x="395" y="1670"/>
                  </a:cubicBezTo>
                  <a:cubicBezTo>
                    <a:pt x="394" y="1677"/>
                    <a:pt x="392" y="1684"/>
                    <a:pt x="388" y="1690"/>
                  </a:cubicBezTo>
                  <a:cubicBezTo>
                    <a:pt x="387" y="1693"/>
                    <a:pt x="386" y="1697"/>
                    <a:pt x="386" y="1700"/>
                  </a:cubicBezTo>
                  <a:cubicBezTo>
                    <a:pt x="386" y="1706"/>
                    <a:pt x="386" y="1713"/>
                    <a:pt x="386" y="1719"/>
                  </a:cubicBezTo>
                  <a:cubicBezTo>
                    <a:pt x="386" y="1722"/>
                    <a:pt x="387" y="1725"/>
                    <a:pt x="389" y="1728"/>
                  </a:cubicBezTo>
                  <a:cubicBezTo>
                    <a:pt x="395" y="1734"/>
                    <a:pt x="400" y="1741"/>
                    <a:pt x="403" y="1749"/>
                  </a:cubicBezTo>
                  <a:cubicBezTo>
                    <a:pt x="406" y="1757"/>
                    <a:pt x="410" y="1765"/>
                    <a:pt x="414" y="1773"/>
                  </a:cubicBezTo>
                  <a:cubicBezTo>
                    <a:pt x="417" y="1779"/>
                    <a:pt x="420" y="1784"/>
                    <a:pt x="419" y="1791"/>
                  </a:cubicBezTo>
                  <a:cubicBezTo>
                    <a:pt x="419" y="1798"/>
                    <a:pt x="421" y="1804"/>
                    <a:pt x="423" y="1811"/>
                  </a:cubicBezTo>
                  <a:cubicBezTo>
                    <a:pt x="424" y="1813"/>
                    <a:pt x="425" y="1816"/>
                    <a:pt x="425" y="1818"/>
                  </a:cubicBezTo>
                  <a:cubicBezTo>
                    <a:pt x="425" y="1826"/>
                    <a:pt x="427" y="1833"/>
                    <a:pt x="428" y="1840"/>
                  </a:cubicBezTo>
                  <a:cubicBezTo>
                    <a:pt x="430" y="1848"/>
                    <a:pt x="434" y="1855"/>
                    <a:pt x="439" y="1861"/>
                  </a:cubicBezTo>
                  <a:cubicBezTo>
                    <a:pt x="442" y="1864"/>
                    <a:pt x="444" y="1868"/>
                    <a:pt x="447" y="1871"/>
                  </a:cubicBezTo>
                  <a:cubicBezTo>
                    <a:pt x="450" y="1874"/>
                    <a:pt x="452" y="1878"/>
                    <a:pt x="453" y="1882"/>
                  </a:cubicBezTo>
                  <a:cubicBezTo>
                    <a:pt x="455" y="1890"/>
                    <a:pt x="457" y="1898"/>
                    <a:pt x="461" y="1906"/>
                  </a:cubicBezTo>
                  <a:cubicBezTo>
                    <a:pt x="462" y="1907"/>
                    <a:pt x="463" y="1909"/>
                    <a:pt x="464" y="1911"/>
                  </a:cubicBezTo>
                  <a:cubicBezTo>
                    <a:pt x="466" y="1916"/>
                    <a:pt x="466" y="1920"/>
                    <a:pt x="462" y="1925"/>
                  </a:cubicBezTo>
                  <a:cubicBezTo>
                    <a:pt x="461" y="1926"/>
                    <a:pt x="461" y="1929"/>
                    <a:pt x="462" y="1930"/>
                  </a:cubicBezTo>
                  <a:cubicBezTo>
                    <a:pt x="465" y="1934"/>
                    <a:pt x="465" y="1939"/>
                    <a:pt x="466" y="1944"/>
                  </a:cubicBezTo>
                  <a:cubicBezTo>
                    <a:pt x="466" y="1945"/>
                    <a:pt x="467" y="1946"/>
                    <a:pt x="467" y="1947"/>
                  </a:cubicBezTo>
                  <a:cubicBezTo>
                    <a:pt x="473" y="1950"/>
                    <a:pt x="479" y="1953"/>
                    <a:pt x="485" y="1955"/>
                  </a:cubicBezTo>
                  <a:cubicBezTo>
                    <a:pt x="486" y="1956"/>
                    <a:pt x="488" y="1956"/>
                    <a:pt x="490" y="1955"/>
                  </a:cubicBezTo>
                  <a:cubicBezTo>
                    <a:pt x="495" y="1952"/>
                    <a:pt x="500" y="1950"/>
                    <a:pt x="507" y="1951"/>
                  </a:cubicBezTo>
                  <a:cubicBezTo>
                    <a:pt x="509" y="1951"/>
                    <a:pt x="512" y="1950"/>
                    <a:pt x="515" y="1949"/>
                  </a:cubicBezTo>
                  <a:cubicBezTo>
                    <a:pt x="519" y="1947"/>
                    <a:pt x="524" y="1947"/>
                    <a:pt x="529" y="1947"/>
                  </a:cubicBezTo>
                  <a:cubicBezTo>
                    <a:pt x="535" y="1947"/>
                    <a:pt x="540" y="1945"/>
                    <a:pt x="545" y="1947"/>
                  </a:cubicBezTo>
                  <a:cubicBezTo>
                    <a:pt x="547" y="1948"/>
                    <a:pt x="549" y="1948"/>
                    <a:pt x="550" y="1948"/>
                  </a:cubicBezTo>
                  <a:cubicBezTo>
                    <a:pt x="555" y="1945"/>
                    <a:pt x="561" y="1948"/>
                    <a:pt x="565" y="1943"/>
                  </a:cubicBezTo>
                  <a:cubicBezTo>
                    <a:pt x="566" y="1942"/>
                    <a:pt x="568" y="1941"/>
                    <a:pt x="570" y="1941"/>
                  </a:cubicBezTo>
                  <a:cubicBezTo>
                    <a:pt x="578" y="1941"/>
                    <a:pt x="585" y="1938"/>
                    <a:pt x="591" y="1934"/>
                  </a:cubicBezTo>
                  <a:cubicBezTo>
                    <a:pt x="600" y="1928"/>
                    <a:pt x="608" y="1920"/>
                    <a:pt x="616" y="1913"/>
                  </a:cubicBezTo>
                  <a:cubicBezTo>
                    <a:pt x="621" y="1909"/>
                    <a:pt x="626" y="1904"/>
                    <a:pt x="630" y="1898"/>
                  </a:cubicBezTo>
                  <a:cubicBezTo>
                    <a:pt x="634" y="1892"/>
                    <a:pt x="639" y="1887"/>
                    <a:pt x="643" y="1881"/>
                  </a:cubicBezTo>
                  <a:cubicBezTo>
                    <a:pt x="645" y="1878"/>
                    <a:pt x="647" y="1875"/>
                    <a:pt x="650" y="1873"/>
                  </a:cubicBezTo>
                  <a:cubicBezTo>
                    <a:pt x="657" y="1869"/>
                    <a:pt x="661" y="1863"/>
                    <a:pt x="663" y="1856"/>
                  </a:cubicBezTo>
                  <a:cubicBezTo>
                    <a:pt x="665" y="1851"/>
                    <a:pt x="666" y="1846"/>
                    <a:pt x="668" y="1841"/>
                  </a:cubicBezTo>
                  <a:cubicBezTo>
                    <a:pt x="668" y="1838"/>
                    <a:pt x="668" y="1836"/>
                    <a:pt x="667" y="1833"/>
                  </a:cubicBezTo>
                  <a:cubicBezTo>
                    <a:pt x="665" y="1830"/>
                    <a:pt x="667" y="1827"/>
                    <a:pt x="669" y="1825"/>
                  </a:cubicBezTo>
                  <a:cubicBezTo>
                    <a:pt x="673" y="1822"/>
                    <a:pt x="677" y="1819"/>
                    <a:pt x="682" y="1818"/>
                  </a:cubicBezTo>
                  <a:cubicBezTo>
                    <a:pt x="687" y="1817"/>
                    <a:pt x="693" y="1816"/>
                    <a:pt x="697" y="1813"/>
                  </a:cubicBezTo>
                  <a:cubicBezTo>
                    <a:pt x="701" y="1810"/>
                    <a:pt x="704" y="1807"/>
                    <a:pt x="704" y="1803"/>
                  </a:cubicBezTo>
                  <a:cubicBezTo>
                    <a:pt x="704" y="1797"/>
                    <a:pt x="706" y="1792"/>
                    <a:pt x="707" y="1787"/>
                  </a:cubicBezTo>
                  <a:cubicBezTo>
                    <a:pt x="707" y="1784"/>
                    <a:pt x="707" y="1782"/>
                    <a:pt x="706" y="1779"/>
                  </a:cubicBezTo>
                  <a:cubicBezTo>
                    <a:pt x="704" y="1771"/>
                    <a:pt x="701" y="1763"/>
                    <a:pt x="699" y="1755"/>
                  </a:cubicBezTo>
                  <a:cubicBezTo>
                    <a:pt x="698" y="1752"/>
                    <a:pt x="699" y="1750"/>
                    <a:pt x="701" y="1748"/>
                  </a:cubicBezTo>
                  <a:cubicBezTo>
                    <a:pt x="713" y="1739"/>
                    <a:pt x="724" y="1729"/>
                    <a:pt x="736" y="1720"/>
                  </a:cubicBezTo>
                  <a:cubicBezTo>
                    <a:pt x="740" y="1717"/>
                    <a:pt x="744" y="1716"/>
                    <a:pt x="748" y="1714"/>
                  </a:cubicBezTo>
                  <a:cubicBezTo>
                    <a:pt x="752" y="1712"/>
                    <a:pt x="757" y="1710"/>
                    <a:pt x="761" y="1707"/>
                  </a:cubicBezTo>
                  <a:cubicBezTo>
                    <a:pt x="770" y="1702"/>
                    <a:pt x="777" y="1695"/>
                    <a:pt x="781" y="1685"/>
                  </a:cubicBezTo>
                  <a:cubicBezTo>
                    <a:pt x="783" y="1681"/>
                    <a:pt x="784" y="1677"/>
                    <a:pt x="783" y="1672"/>
                  </a:cubicBezTo>
                  <a:cubicBezTo>
                    <a:pt x="782" y="1667"/>
                    <a:pt x="783" y="1662"/>
                    <a:pt x="783" y="1658"/>
                  </a:cubicBezTo>
                  <a:cubicBezTo>
                    <a:pt x="783" y="1654"/>
                    <a:pt x="784" y="1650"/>
                    <a:pt x="783" y="1647"/>
                  </a:cubicBezTo>
                  <a:cubicBezTo>
                    <a:pt x="782" y="1640"/>
                    <a:pt x="782" y="1634"/>
                    <a:pt x="784" y="1628"/>
                  </a:cubicBezTo>
                  <a:cubicBezTo>
                    <a:pt x="785" y="1625"/>
                    <a:pt x="784" y="1622"/>
                    <a:pt x="780" y="1620"/>
                  </a:cubicBezTo>
                  <a:cubicBezTo>
                    <a:pt x="775" y="1617"/>
                    <a:pt x="773" y="1612"/>
                    <a:pt x="771" y="1606"/>
                  </a:cubicBezTo>
                  <a:cubicBezTo>
                    <a:pt x="768" y="1599"/>
                    <a:pt x="769" y="1592"/>
                    <a:pt x="768" y="1585"/>
                  </a:cubicBezTo>
                  <a:cubicBezTo>
                    <a:pt x="768" y="1583"/>
                    <a:pt x="768" y="1582"/>
                    <a:pt x="769" y="1580"/>
                  </a:cubicBezTo>
                  <a:cubicBezTo>
                    <a:pt x="771" y="1577"/>
                    <a:pt x="771" y="1574"/>
                    <a:pt x="768" y="1572"/>
                  </a:cubicBezTo>
                  <a:cubicBezTo>
                    <a:pt x="762" y="1567"/>
                    <a:pt x="761" y="1563"/>
                    <a:pt x="764" y="1557"/>
                  </a:cubicBezTo>
                  <a:cubicBezTo>
                    <a:pt x="766" y="1552"/>
                    <a:pt x="768" y="1547"/>
                    <a:pt x="772" y="1543"/>
                  </a:cubicBezTo>
                  <a:cubicBezTo>
                    <a:pt x="777" y="1539"/>
                    <a:pt x="778" y="1532"/>
                    <a:pt x="781" y="1526"/>
                  </a:cubicBezTo>
                  <a:cubicBezTo>
                    <a:pt x="783" y="1524"/>
                    <a:pt x="784" y="1521"/>
                    <a:pt x="788" y="1520"/>
                  </a:cubicBezTo>
                  <a:cubicBezTo>
                    <a:pt x="793" y="1517"/>
                    <a:pt x="797" y="1513"/>
                    <a:pt x="801" y="1508"/>
                  </a:cubicBezTo>
                  <a:cubicBezTo>
                    <a:pt x="810" y="1496"/>
                    <a:pt x="822" y="1485"/>
                    <a:pt x="834" y="1475"/>
                  </a:cubicBezTo>
                  <a:cubicBezTo>
                    <a:pt x="841" y="1469"/>
                    <a:pt x="847" y="1462"/>
                    <a:pt x="856" y="1459"/>
                  </a:cubicBezTo>
                  <a:cubicBezTo>
                    <a:pt x="857" y="1459"/>
                    <a:pt x="858" y="1458"/>
                    <a:pt x="859" y="1457"/>
                  </a:cubicBezTo>
                  <a:cubicBezTo>
                    <a:pt x="879" y="1442"/>
                    <a:pt x="896" y="1423"/>
                    <a:pt x="906" y="1400"/>
                  </a:cubicBezTo>
                  <a:cubicBezTo>
                    <a:pt x="910" y="1392"/>
                    <a:pt x="914" y="1383"/>
                    <a:pt x="920" y="1376"/>
                  </a:cubicBezTo>
                  <a:cubicBezTo>
                    <a:pt x="924" y="1371"/>
                    <a:pt x="926" y="1365"/>
                    <a:pt x="928" y="1359"/>
                  </a:cubicBezTo>
                  <a:cubicBezTo>
                    <a:pt x="931" y="1350"/>
                    <a:pt x="930" y="1342"/>
                    <a:pt x="931" y="1334"/>
                  </a:cubicBezTo>
                  <a:cubicBezTo>
                    <a:pt x="931" y="1332"/>
                    <a:pt x="926" y="1329"/>
                    <a:pt x="924" y="1330"/>
                  </a:cubicBezTo>
                  <a:cubicBezTo>
                    <a:pt x="924" y="1330"/>
                    <a:pt x="923" y="1330"/>
                    <a:pt x="923" y="1331"/>
                  </a:cubicBezTo>
                  <a:cubicBezTo>
                    <a:pt x="917" y="1336"/>
                    <a:pt x="909" y="1337"/>
                    <a:pt x="901" y="1338"/>
                  </a:cubicBezTo>
                  <a:cubicBezTo>
                    <a:pt x="891" y="1340"/>
                    <a:pt x="880" y="1340"/>
                    <a:pt x="869" y="1344"/>
                  </a:cubicBezTo>
                  <a:cubicBezTo>
                    <a:pt x="868" y="1344"/>
                    <a:pt x="866" y="1345"/>
                    <a:pt x="864" y="1344"/>
                  </a:cubicBezTo>
                  <a:cubicBezTo>
                    <a:pt x="858" y="1344"/>
                    <a:pt x="852" y="1346"/>
                    <a:pt x="847" y="1348"/>
                  </a:cubicBezTo>
                  <a:cubicBezTo>
                    <a:pt x="846" y="1349"/>
                    <a:pt x="844" y="1350"/>
                    <a:pt x="842" y="1350"/>
                  </a:cubicBezTo>
                  <a:cubicBezTo>
                    <a:pt x="840" y="1351"/>
                    <a:pt x="838" y="1350"/>
                    <a:pt x="836" y="1349"/>
                  </a:cubicBezTo>
                  <a:cubicBezTo>
                    <a:pt x="835" y="1348"/>
                    <a:pt x="833" y="1347"/>
                    <a:pt x="832" y="1346"/>
                  </a:cubicBezTo>
                  <a:cubicBezTo>
                    <a:pt x="828" y="1343"/>
                    <a:pt x="825" y="1339"/>
                    <a:pt x="821" y="1335"/>
                  </a:cubicBezTo>
                  <a:cubicBezTo>
                    <a:pt x="819" y="1334"/>
                    <a:pt x="820" y="1333"/>
                    <a:pt x="820" y="1331"/>
                  </a:cubicBezTo>
                  <a:cubicBezTo>
                    <a:pt x="823" y="1325"/>
                    <a:pt x="823" y="1324"/>
                    <a:pt x="819" y="1320"/>
                  </a:cubicBezTo>
                  <a:cubicBezTo>
                    <a:pt x="816" y="1318"/>
                    <a:pt x="813" y="1316"/>
                    <a:pt x="811" y="1313"/>
                  </a:cubicBezTo>
                  <a:cubicBezTo>
                    <a:pt x="806" y="1306"/>
                    <a:pt x="799" y="1301"/>
                    <a:pt x="794" y="1296"/>
                  </a:cubicBezTo>
                  <a:cubicBezTo>
                    <a:pt x="791" y="1292"/>
                    <a:pt x="786" y="1290"/>
                    <a:pt x="782" y="1288"/>
                  </a:cubicBezTo>
                  <a:cubicBezTo>
                    <a:pt x="774" y="1284"/>
                    <a:pt x="767" y="1279"/>
                    <a:pt x="765" y="1270"/>
                  </a:cubicBezTo>
                  <a:cubicBezTo>
                    <a:pt x="764" y="1265"/>
                    <a:pt x="762" y="1261"/>
                    <a:pt x="761" y="1257"/>
                  </a:cubicBezTo>
                  <a:cubicBezTo>
                    <a:pt x="759" y="1252"/>
                    <a:pt x="756" y="1248"/>
                    <a:pt x="752" y="1245"/>
                  </a:cubicBezTo>
                  <a:cubicBezTo>
                    <a:pt x="749" y="1243"/>
                    <a:pt x="745" y="1240"/>
                    <a:pt x="742" y="1237"/>
                  </a:cubicBezTo>
                  <a:cubicBezTo>
                    <a:pt x="739" y="1235"/>
                    <a:pt x="737" y="1233"/>
                    <a:pt x="737" y="1229"/>
                  </a:cubicBezTo>
                  <a:cubicBezTo>
                    <a:pt x="737" y="1220"/>
                    <a:pt x="734" y="1212"/>
                    <a:pt x="732" y="1203"/>
                  </a:cubicBezTo>
                  <a:cubicBezTo>
                    <a:pt x="731" y="1195"/>
                    <a:pt x="725" y="1189"/>
                    <a:pt x="718" y="1185"/>
                  </a:cubicBezTo>
                  <a:cubicBezTo>
                    <a:pt x="717" y="1184"/>
                    <a:pt x="715" y="1184"/>
                    <a:pt x="714" y="1183"/>
                  </a:cubicBezTo>
                  <a:cubicBezTo>
                    <a:pt x="712" y="1182"/>
                    <a:pt x="711" y="1181"/>
                    <a:pt x="711" y="1179"/>
                  </a:cubicBezTo>
                  <a:cubicBezTo>
                    <a:pt x="710" y="1178"/>
                    <a:pt x="710" y="1176"/>
                    <a:pt x="710" y="1175"/>
                  </a:cubicBezTo>
                  <a:cubicBezTo>
                    <a:pt x="711" y="1169"/>
                    <a:pt x="709" y="1164"/>
                    <a:pt x="705" y="1160"/>
                  </a:cubicBezTo>
                  <a:cubicBezTo>
                    <a:pt x="704" y="1158"/>
                    <a:pt x="702" y="1156"/>
                    <a:pt x="701" y="1154"/>
                  </a:cubicBezTo>
                  <a:cubicBezTo>
                    <a:pt x="694" y="1144"/>
                    <a:pt x="688" y="1134"/>
                    <a:pt x="685" y="1123"/>
                  </a:cubicBezTo>
                  <a:cubicBezTo>
                    <a:pt x="684" y="1121"/>
                    <a:pt x="683" y="1119"/>
                    <a:pt x="682" y="1117"/>
                  </a:cubicBezTo>
                  <a:cubicBezTo>
                    <a:pt x="681" y="1116"/>
                    <a:pt x="682" y="1114"/>
                    <a:pt x="684" y="1114"/>
                  </a:cubicBezTo>
                  <a:cubicBezTo>
                    <a:pt x="686" y="1114"/>
                    <a:pt x="689" y="1115"/>
                    <a:pt x="690" y="1113"/>
                  </a:cubicBezTo>
                  <a:cubicBezTo>
                    <a:pt x="692" y="1112"/>
                    <a:pt x="694" y="1110"/>
                    <a:pt x="696" y="1110"/>
                  </a:cubicBezTo>
                  <a:cubicBezTo>
                    <a:pt x="699" y="1111"/>
                    <a:pt x="701" y="1112"/>
                    <a:pt x="703" y="1114"/>
                  </a:cubicBezTo>
                  <a:cubicBezTo>
                    <a:pt x="704" y="1116"/>
                    <a:pt x="705" y="1118"/>
                    <a:pt x="707" y="1119"/>
                  </a:cubicBezTo>
                  <a:cubicBezTo>
                    <a:pt x="713" y="1127"/>
                    <a:pt x="717" y="1135"/>
                    <a:pt x="723" y="1143"/>
                  </a:cubicBezTo>
                  <a:cubicBezTo>
                    <a:pt x="727" y="1147"/>
                    <a:pt x="729" y="1151"/>
                    <a:pt x="730" y="1157"/>
                  </a:cubicBezTo>
                  <a:cubicBezTo>
                    <a:pt x="731" y="1160"/>
                    <a:pt x="733" y="1162"/>
                    <a:pt x="737" y="1163"/>
                  </a:cubicBezTo>
                  <a:cubicBezTo>
                    <a:pt x="743" y="1165"/>
                    <a:pt x="748" y="1170"/>
                    <a:pt x="750" y="1176"/>
                  </a:cubicBezTo>
                  <a:cubicBezTo>
                    <a:pt x="751" y="1178"/>
                    <a:pt x="752" y="1180"/>
                    <a:pt x="753" y="1182"/>
                  </a:cubicBezTo>
                  <a:cubicBezTo>
                    <a:pt x="755" y="1185"/>
                    <a:pt x="756" y="1188"/>
                    <a:pt x="756" y="1192"/>
                  </a:cubicBezTo>
                  <a:cubicBezTo>
                    <a:pt x="756" y="1194"/>
                    <a:pt x="756" y="1195"/>
                    <a:pt x="756" y="1197"/>
                  </a:cubicBezTo>
                  <a:cubicBezTo>
                    <a:pt x="756" y="1205"/>
                    <a:pt x="761" y="1212"/>
                    <a:pt x="768" y="1217"/>
                  </a:cubicBezTo>
                  <a:cubicBezTo>
                    <a:pt x="770" y="1218"/>
                    <a:pt x="773" y="1220"/>
                    <a:pt x="776" y="1222"/>
                  </a:cubicBezTo>
                  <a:cubicBezTo>
                    <a:pt x="781" y="1225"/>
                    <a:pt x="784" y="1229"/>
                    <a:pt x="786" y="1234"/>
                  </a:cubicBezTo>
                  <a:cubicBezTo>
                    <a:pt x="788" y="1240"/>
                    <a:pt x="791" y="1245"/>
                    <a:pt x="796" y="1250"/>
                  </a:cubicBezTo>
                  <a:cubicBezTo>
                    <a:pt x="800" y="1254"/>
                    <a:pt x="803" y="1258"/>
                    <a:pt x="806" y="1262"/>
                  </a:cubicBezTo>
                  <a:cubicBezTo>
                    <a:pt x="810" y="1267"/>
                    <a:pt x="813" y="1273"/>
                    <a:pt x="811" y="1280"/>
                  </a:cubicBezTo>
                  <a:cubicBezTo>
                    <a:pt x="811" y="1282"/>
                    <a:pt x="810" y="1284"/>
                    <a:pt x="811" y="1286"/>
                  </a:cubicBezTo>
                  <a:cubicBezTo>
                    <a:pt x="815" y="1293"/>
                    <a:pt x="816" y="1301"/>
                    <a:pt x="819" y="1308"/>
                  </a:cubicBezTo>
                  <a:cubicBezTo>
                    <a:pt x="820" y="1311"/>
                    <a:pt x="821" y="1314"/>
                    <a:pt x="823" y="1317"/>
                  </a:cubicBezTo>
                  <a:cubicBezTo>
                    <a:pt x="824" y="1319"/>
                    <a:pt x="827" y="1320"/>
                    <a:pt x="829" y="1320"/>
                  </a:cubicBezTo>
                  <a:cubicBezTo>
                    <a:pt x="832" y="1320"/>
                    <a:pt x="835" y="1320"/>
                    <a:pt x="838" y="1320"/>
                  </a:cubicBezTo>
                  <a:cubicBezTo>
                    <a:pt x="842" y="1319"/>
                    <a:pt x="845" y="1318"/>
                    <a:pt x="848" y="1315"/>
                  </a:cubicBezTo>
                  <a:cubicBezTo>
                    <a:pt x="851" y="1311"/>
                    <a:pt x="856" y="1310"/>
                    <a:pt x="861" y="1311"/>
                  </a:cubicBezTo>
                  <a:cubicBezTo>
                    <a:pt x="867" y="1311"/>
                    <a:pt x="873" y="1310"/>
                    <a:pt x="878" y="1307"/>
                  </a:cubicBezTo>
                  <a:cubicBezTo>
                    <a:pt x="882" y="1305"/>
                    <a:pt x="885" y="1304"/>
                    <a:pt x="889" y="1303"/>
                  </a:cubicBezTo>
                  <a:cubicBezTo>
                    <a:pt x="892" y="1303"/>
                    <a:pt x="895" y="1301"/>
                    <a:pt x="898" y="1299"/>
                  </a:cubicBezTo>
                  <a:cubicBezTo>
                    <a:pt x="900" y="1296"/>
                    <a:pt x="904" y="1295"/>
                    <a:pt x="907" y="1293"/>
                  </a:cubicBezTo>
                  <a:cubicBezTo>
                    <a:pt x="913" y="1292"/>
                    <a:pt x="919" y="1290"/>
                    <a:pt x="925" y="1288"/>
                  </a:cubicBezTo>
                  <a:cubicBezTo>
                    <a:pt x="929" y="1286"/>
                    <a:pt x="934" y="1284"/>
                    <a:pt x="938" y="1282"/>
                  </a:cubicBezTo>
                  <a:cubicBezTo>
                    <a:pt x="940" y="1281"/>
                    <a:pt x="942" y="1280"/>
                    <a:pt x="942" y="1278"/>
                  </a:cubicBezTo>
                  <a:cubicBezTo>
                    <a:pt x="943" y="1272"/>
                    <a:pt x="947" y="1270"/>
                    <a:pt x="952" y="1268"/>
                  </a:cubicBezTo>
                  <a:cubicBezTo>
                    <a:pt x="959" y="1266"/>
                    <a:pt x="966" y="1264"/>
                    <a:pt x="973" y="1263"/>
                  </a:cubicBezTo>
                  <a:cubicBezTo>
                    <a:pt x="978" y="1262"/>
                    <a:pt x="981" y="1261"/>
                    <a:pt x="982" y="1256"/>
                  </a:cubicBezTo>
                  <a:cubicBezTo>
                    <a:pt x="983" y="1253"/>
                    <a:pt x="985" y="1251"/>
                    <a:pt x="988" y="1251"/>
                  </a:cubicBezTo>
                  <a:cubicBezTo>
                    <a:pt x="994" y="1250"/>
                    <a:pt x="998" y="1247"/>
                    <a:pt x="1000" y="1241"/>
                  </a:cubicBezTo>
                  <a:cubicBezTo>
                    <a:pt x="1001" y="1239"/>
                    <a:pt x="1003" y="1237"/>
                    <a:pt x="1006" y="1237"/>
                  </a:cubicBezTo>
                  <a:cubicBezTo>
                    <a:pt x="1008" y="1236"/>
                    <a:pt x="1010" y="1236"/>
                    <a:pt x="1012" y="1235"/>
                  </a:cubicBezTo>
                  <a:cubicBezTo>
                    <a:pt x="1013" y="1234"/>
                    <a:pt x="1015" y="1232"/>
                    <a:pt x="1015" y="1231"/>
                  </a:cubicBezTo>
                  <a:cubicBezTo>
                    <a:pt x="1015" y="1228"/>
                    <a:pt x="1015" y="1225"/>
                    <a:pt x="1015" y="1222"/>
                  </a:cubicBezTo>
                  <a:cubicBezTo>
                    <a:pt x="1015" y="1219"/>
                    <a:pt x="1016" y="1217"/>
                    <a:pt x="1019" y="1215"/>
                  </a:cubicBezTo>
                  <a:cubicBezTo>
                    <a:pt x="1027" y="1210"/>
                    <a:pt x="1032" y="1203"/>
                    <a:pt x="1036" y="1195"/>
                  </a:cubicBezTo>
                  <a:cubicBezTo>
                    <a:pt x="1039" y="1190"/>
                    <a:pt x="1038" y="1187"/>
                    <a:pt x="1034" y="1183"/>
                  </a:cubicBezTo>
                  <a:cubicBezTo>
                    <a:pt x="1030" y="1180"/>
                    <a:pt x="1028" y="1176"/>
                    <a:pt x="1025" y="1173"/>
                  </a:cubicBezTo>
                  <a:cubicBezTo>
                    <a:pt x="1023" y="1170"/>
                    <a:pt x="1021" y="1168"/>
                    <a:pt x="1017" y="1168"/>
                  </a:cubicBezTo>
                  <a:cubicBezTo>
                    <a:pt x="1013" y="1168"/>
                    <a:pt x="1008" y="1167"/>
                    <a:pt x="1004" y="1166"/>
                  </a:cubicBezTo>
                  <a:cubicBezTo>
                    <a:pt x="1002" y="1165"/>
                    <a:pt x="999" y="1164"/>
                    <a:pt x="997" y="1162"/>
                  </a:cubicBezTo>
                  <a:cubicBezTo>
                    <a:pt x="993" y="1159"/>
                    <a:pt x="990" y="1154"/>
                    <a:pt x="990" y="1149"/>
                  </a:cubicBezTo>
                  <a:cubicBezTo>
                    <a:pt x="989" y="1144"/>
                    <a:pt x="988" y="1139"/>
                    <a:pt x="988" y="1135"/>
                  </a:cubicBezTo>
                  <a:cubicBezTo>
                    <a:pt x="988" y="1134"/>
                    <a:pt x="987" y="1134"/>
                    <a:pt x="987" y="1134"/>
                  </a:cubicBezTo>
                  <a:cubicBezTo>
                    <a:pt x="986" y="1134"/>
                    <a:pt x="984" y="1134"/>
                    <a:pt x="984" y="1134"/>
                  </a:cubicBezTo>
                  <a:cubicBezTo>
                    <a:pt x="977" y="1141"/>
                    <a:pt x="970" y="1147"/>
                    <a:pt x="965" y="1154"/>
                  </a:cubicBezTo>
                  <a:cubicBezTo>
                    <a:pt x="961" y="1160"/>
                    <a:pt x="956" y="1163"/>
                    <a:pt x="949" y="1163"/>
                  </a:cubicBezTo>
                  <a:cubicBezTo>
                    <a:pt x="944" y="1162"/>
                    <a:pt x="938" y="1162"/>
                    <a:pt x="933" y="1165"/>
                  </a:cubicBezTo>
                  <a:cubicBezTo>
                    <a:pt x="931" y="1165"/>
                    <a:pt x="929" y="1164"/>
                    <a:pt x="927" y="1163"/>
                  </a:cubicBezTo>
                  <a:cubicBezTo>
                    <a:pt x="925" y="1161"/>
                    <a:pt x="924" y="1159"/>
                    <a:pt x="923" y="1156"/>
                  </a:cubicBezTo>
                  <a:cubicBezTo>
                    <a:pt x="923" y="1151"/>
                    <a:pt x="922" y="1145"/>
                    <a:pt x="922" y="1140"/>
                  </a:cubicBezTo>
                  <a:cubicBezTo>
                    <a:pt x="922" y="1139"/>
                    <a:pt x="921" y="1138"/>
                    <a:pt x="920" y="1137"/>
                  </a:cubicBezTo>
                  <a:cubicBezTo>
                    <a:pt x="920" y="1137"/>
                    <a:pt x="919" y="1136"/>
                    <a:pt x="918" y="1136"/>
                  </a:cubicBezTo>
                  <a:cubicBezTo>
                    <a:pt x="917" y="1136"/>
                    <a:pt x="916" y="1136"/>
                    <a:pt x="915" y="1137"/>
                  </a:cubicBezTo>
                  <a:cubicBezTo>
                    <a:pt x="914" y="1139"/>
                    <a:pt x="913" y="1141"/>
                    <a:pt x="912" y="1142"/>
                  </a:cubicBezTo>
                  <a:cubicBezTo>
                    <a:pt x="911" y="1145"/>
                    <a:pt x="909" y="1145"/>
                    <a:pt x="907" y="1142"/>
                  </a:cubicBezTo>
                  <a:cubicBezTo>
                    <a:pt x="905" y="1140"/>
                    <a:pt x="903" y="1137"/>
                    <a:pt x="903" y="1134"/>
                  </a:cubicBezTo>
                  <a:cubicBezTo>
                    <a:pt x="902" y="1129"/>
                    <a:pt x="899" y="1124"/>
                    <a:pt x="895" y="1120"/>
                  </a:cubicBezTo>
                  <a:cubicBezTo>
                    <a:pt x="893" y="1118"/>
                    <a:pt x="890" y="1115"/>
                    <a:pt x="887" y="1113"/>
                  </a:cubicBezTo>
                  <a:cubicBezTo>
                    <a:pt x="886" y="1112"/>
                    <a:pt x="884" y="1111"/>
                    <a:pt x="883" y="1110"/>
                  </a:cubicBezTo>
                  <a:cubicBezTo>
                    <a:pt x="880" y="1104"/>
                    <a:pt x="877" y="1099"/>
                    <a:pt x="874" y="1093"/>
                  </a:cubicBezTo>
                  <a:cubicBezTo>
                    <a:pt x="873" y="1092"/>
                    <a:pt x="873" y="1090"/>
                    <a:pt x="874" y="1089"/>
                  </a:cubicBezTo>
                  <a:cubicBezTo>
                    <a:pt x="874" y="1087"/>
                    <a:pt x="874" y="1084"/>
                    <a:pt x="875" y="1083"/>
                  </a:cubicBezTo>
                  <a:cubicBezTo>
                    <a:pt x="875" y="1082"/>
                    <a:pt x="876" y="1081"/>
                    <a:pt x="877" y="1081"/>
                  </a:cubicBezTo>
                  <a:cubicBezTo>
                    <a:pt x="880" y="1080"/>
                    <a:pt x="884" y="1080"/>
                    <a:pt x="887" y="1080"/>
                  </a:cubicBezTo>
                  <a:cubicBezTo>
                    <a:pt x="890" y="1080"/>
                    <a:pt x="894" y="1080"/>
                    <a:pt x="896" y="1081"/>
                  </a:cubicBezTo>
                  <a:cubicBezTo>
                    <a:pt x="898" y="1082"/>
                    <a:pt x="900" y="1085"/>
                    <a:pt x="901" y="1087"/>
                  </a:cubicBezTo>
                  <a:cubicBezTo>
                    <a:pt x="905" y="1094"/>
                    <a:pt x="909" y="1100"/>
                    <a:pt x="913" y="1106"/>
                  </a:cubicBezTo>
                  <a:cubicBezTo>
                    <a:pt x="915" y="1109"/>
                    <a:pt x="918" y="1111"/>
                    <a:pt x="921" y="1111"/>
                  </a:cubicBezTo>
                  <a:cubicBezTo>
                    <a:pt x="923" y="1112"/>
                    <a:pt x="924" y="1112"/>
                    <a:pt x="926" y="1113"/>
                  </a:cubicBezTo>
                  <a:cubicBezTo>
                    <a:pt x="930" y="1113"/>
                    <a:pt x="933" y="1115"/>
                    <a:pt x="936" y="1118"/>
                  </a:cubicBezTo>
                  <a:cubicBezTo>
                    <a:pt x="937" y="1120"/>
                    <a:pt x="940" y="1121"/>
                    <a:pt x="942" y="1123"/>
                  </a:cubicBezTo>
                  <a:cubicBezTo>
                    <a:pt x="948" y="1127"/>
                    <a:pt x="955" y="1128"/>
                    <a:pt x="962" y="1129"/>
                  </a:cubicBezTo>
                  <a:cubicBezTo>
                    <a:pt x="965" y="1130"/>
                    <a:pt x="968" y="1129"/>
                    <a:pt x="970" y="1128"/>
                  </a:cubicBezTo>
                  <a:cubicBezTo>
                    <a:pt x="974" y="1126"/>
                    <a:pt x="978" y="1124"/>
                    <a:pt x="982" y="1123"/>
                  </a:cubicBezTo>
                  <a:cubicBezTo>
                    <a:pt x="987" y="1121"/>
                    <a:pt x="991" y="1122"/>
                    <a:pt x="993" y="1127"/>
                  </a:cubicBezTo>
                  <a:cubicBezTo>
                    <a:pt x="995" y="1130"/>
                    <a:pt x="996" y="1133"/>
                    <a:pt x="998" y="1137"/>
                  </a:cubicBezTo>
                  <a:cubicBezTo>
                    <a:pt x="999" y="1140"/>
                    <a:pt x="1002" y="1141"/>
                    <a:pt x="1005" y="1142"/>
                  </a:cubicBezTo>
                  <a:cubicBezTo>
                    <a:pt x="1021" y="1143"/>
                    <a:pt x="1036" y="1146"/>
                    <a:pt x="1051" y="1148"/>
                  </a:cubicBezTo>
                  <a:cubicBezTo>
                    <a:pt x="1056" y="1149"/>
                    <a:pt x="1062" y="1149"/>
                    <a:pt x="1067" y="1149"/>
                  </a:cubicBezTo>
                  <a:cubicBezTo>
                    <a:pt x="1076" y="1148"/>
                    <a:pt x="1086" y="1145"/>
                    <a:pt x="1095" y="1147"/>
                  </a:cubicBezTo>
                  <a:cubicBezTo>
                    <a:pt x="1097" y="1148"/>
                    <a:pt x="1099" y="1147"/>
                    <a:pt x="1101" y="1146"/>
                  </a:cubicBezTo>
                  <a:cubicBezTo>
                    <a:pt x="1108" y="1144"/>
                    <a:pt x="1114" y="1144"/>
                    <a:pt x="1121" y="1145"/>
                  </a:cubicBezTo>
                  <a:cubicBezTo>
                    <a:pt x="1123" y="1145"/>
                    <a:pt x="1125" y="1146"/>
                    <a:pt x="1126" y="1148"/>
                  </a:cubicBezTo>
                  <a:cubicBezTo>
                    <a:pt x="1127" y="1150"/>
                    <a:pt x="1129" y="1151"/>
                    <a:pt x="1131" y="1152"/>
                  </a:cubicBezTo>
                  <a:cubicBezTo>
                    <a:pt x="1133" y="1154"/>
                    <a:pt x="1135" y="1156"/>
                    <a:pt x="1136" y="1158"/>
                  </a:cubicBezTo>
                  <a:cubicBezTo>
                    <a:pt x="1137" y="1164"/>
                    <a:pt x="1140" y="1166"/>
                    <a:pt x="1146" y="1167"/>
                  </a:cubicBezTo>
                  <a:cubicBezTo>
                    <a:pt x="1149" y="1168"/>
                    <a:pt x="1152" y="1170"/>
                    <a:pt x="1155" y="1174"/>
                  </a:cubicBezTo>
                  <a:cubicBezTo>
                    <a:pt x="1159" y="1179"/>
                    <a:pt x="1165" y="1181"/>
                    <a:pt x="1172" y="1182"/>
                  </a:cubicBezTo>
                  <a:cubicBezTo>
                    <a:pt x="1173" y="1182"/>
                    <a:pt x="1175" y="1182"/>
                    <a:pt x="1176" y="1182"/>
                  </a:cubicBezTo>
                  <a:cubicBezTo>
                    <a:pt x="1176" y="1182"/>
                    <a:pt x="1176" y="1182"/>
                    <a:pt x="1177" y="1182"/>
                  </a:cubicBezTo>
                  <a:cubicBezTo>
                    <a:pt x="1177" y="1181"/>
                    <a:pt x="1177" y="1181"/>
                    <a:pt x="1177" y="1181"/>
                  </a:cubicBezTo>
                  <a:cubicBezTo>
                    <a:pt x="1177" y="1182"/>
                    <a:pt x="1177" y="1182"/>
                    <a:pt x="1177" y="1182"/>
                  </a:cubicBezTo>
                  <a:cubicBezTo>
                    <a:pt x="1177" y="1182"/>
                    <a:pt x="1176" y="1182"/>
                    <a:pt x="1176" y="1182"/>
                  </a:cubicBezTo>
                  <a:cubicBezTo>
                    <a:pt x="1174" y="1186"/>
                    <a:pt x="1171" y="1188"/>
                    <a:pt x="1166" y="1186"/>
                  </a:cubicBezTo>
                  <a:cubicBezTo>
                    <a:pt x="1165" y="1186"/>
                    <a:pt x="1163" y="1186"/>
                    <a:pt x="1163" y="1187"/>
                  </a:cubicBezTo>
                  <a:cubicBezTo>
                    <a:pt x="1163" y="1187"/>
                    <a:pt x="1163" y="1189"/>
                    <a:pt x="1163" y="1190"/>
                  </a:cubicBezTo>
                  <a:cubicBezTo>
                    <a:pt x="1168" y="1194"/>
                    <a:pt x="1173" y="1199"/>
                    <a:pt x="1178" y="1204"/>
                  </a:cubicBezTo>
                  <a:cubicBezTo>
                    <a:pt x="1187" y="1212"/>
                    <a:pt x="1192" y="1212"/>
                    <a:pt x="1202" y="1205"/>
                  </a:cubicBezTo>
                  <a:cubicBezTo>
                    <a:pt x="1207" y="1203"/>
                    <a:pt x="1209" y="1200"/>
                    <a:pt x="1210" y="1195"/>
                  </a:cubicBezTo>
                  <a:cubicBezTo>
                    <a:pt x="1210" y="1195"/>
                    <a:pt x="1210" y="1195"/>
                    <a:pt x="1210" y="1195"/>
                  </a:cubicBezTo>
                  <a:cubicBezTo>
                    <a:pt x="1210" y="1194"/>
                    <a:pt x="1210" y="1194"/>
                    <a:pt x="1210" y="1194"/>
                  </a:cubicBezTo>
                  <a:cubicBezTo>
                    <a:pt x="1210" y="1194"/>
                    <a:pt x="1210" y="1194"/>
                    <a:pt x="1210" y="1194"/>
                  </a:cubicBezTo>
                  <a:cubicBezTo>
                    <a:pt x="1210" y="1194"/>
                    <a:pt x="1210" y="1195"/>
                    <a:pt x="1210" y="1195"/>
                  </a:cubicBezTo>
                  <a:cubicBezTo>
                    <a:pt x="1210" y="1195"/>
                    <a:pt x="1211" y="1195"/>
                    <a:pt x="1211" y="1195"/>
                  </a:cubicBezTo>
                  <a:cubicBezTo>
                    <a:pt x="1214" y="1202"/>
                    <a:pt x="1216" y="1209"/>
                    <a:pt x="1216" y="1217"/>
                  </a:cubicBezTo>
                  <a:cubicBezTo>
                    <a:pt x="1216" y="1220"/>
                    <a:pt x="1216" y="1223"/>
                    <a:pt x="1217" y="1226"/>
                  </a:cubicBezTo>
                  <a:cubicBezTo>
                    <a:pt x="1220" y="1233"/>
                    <a:pt x="1221" y="1241"/>
                    <a:pt x="1223" y="1249"/>
                  </a:cubicBezTo>
                  <a:cubicBezTo>
                    <a:pt x="1225" y="1256"/>
                    <a:pt x="1230" y="1263"/>
                    <a:pt x="1230" y="1271"/>
                  </a:cubicBezTo>
                  <a:cubicBezTo>
                    <a:pt x="1230" y="1272"/>
                    <a:pt x="1231" y="1274"/>
                    <a:pt x="1232" y="1275"/>
                  </a:cubicBezTo>
                  <a:cubicBezTo>
                    <a:pt x="1234" y="1280"/>
                    <a:pt x="1237" y="1285"/>
                    <a:pt x="1240" y="1289"/>
                  </a:cubicBezTo>
                  <a:cubicBezTo>
                    <a:pt x="1244" y="1294"/>
                    <a:pt x="1246" y="1300"/>
                    <a:pt x="1248" y="1306"/>
                  </a:cubicBezTo>
                  <a:cubicBezTo>
                    <a:pt x="1249" y="1309"/>
                    <a:pt x="1251" y="1312"/>
                    <a:pt x="1251" y="1315"/>
                  </a:cubicBezTo>
                  <a:cubicBezTo>
                    <a:pt x="1253" y="1321"/>
                    <a:pt x="1256" y="1326"/>
                    <a:pt x="1261" y="1331"/>
                  </a:cubicBezTo>
                  <a:cubicBezTo>
                    <a:pt x="1263" y="1333"/>
                    <a:pt x="1266" y="1337"/>
                    <a:pt x="1267" y="1340"/>
                  </a:cubicBezTo>
                  <a:cubicBezTo>
                    <a:pt x="1270" y="1347"/>
                    <a:pt x="1275" y="1354"/>
                    <a:pt x="1276" y="1362"/>
                  </a:cubicBezTo>
                  <a:cubicBezTo>
                    <a:pt x="1276" y="1367"/>
                    <a:pt x="1279" y="1371"/>
                    <a:pt x="1282" y="1375"/>
                  </a:cubicBezTo>
                  <a:cubicBezTo>
                    <a:pt x="1283" y="1376"/>
                    <a:pt x="1285" y="1378"/>
                    <a:pt x="1286" y="1379"/>
                  </a:cubicBezTo>
                  <a:cubicBezTo>
                    <a:pt x="1290" y="1382"/>
                    <a:pt x="1297" y="1381"/>
                    <a:pt x="1299" y="1377"/>
                  </a:cubicBezTo>
                  <a:cubicBezTo>
                    <a:pt x="1300" y="1376"/>
                    <a:pt x="1301" y="1375"/>
                    <a:pt x="1302" y="1373"/>
                  </a:cubicBezTo>
                  <a:cubicBezTo>
                    <a:pt x="1303" y="1371"/>
                    <a:pt x="1305" y="1369"/>
                    <a:pt x="1308" y="1368"/>
                  </a:cubicBezTo>
                  <a:cubicBezTo>
                    <a:pt x="1311" y="1367"/>
                    <a:pt x="1312" y="1364"/>
                    <a:pt x="1314" y="1361"/>
                  </a:cubicBezTo>
                  <a:cubicBezTo>
                    <a:pt x="1315" y="1357"/>
                    <a:pt x="1318" y="1354"/>
                    <a:pt x="1322" y="1352"/>
                  </a:cubicBezTo>
                  <a:cubicBezTo>
                    <a:pt x="1325" y="1350"/>
                    <a:pt x="1325" y="1348"/>
                    <a:pt x="1325" y="1345"/>
                  </a:cubicBezTo>
                  <a:cubicBezTo>
                    <a:pt x="1325" y="1342"/>
                    <a:pt x="1324" y="1340"/>
                    <a:pt x="1324" y="1337"/>
                  </a:cubicBezTo>
                  <a:cubicBezTo>
                    <a:pt x="1323" y="1334"/>
                    <a:pt x="1323" y="1331"/>
                    <a:pt x="1325" y="1328"/>
                  </a:cubicBezTo>
                  <a:cubicBezTo>
                    <a:pt x="1326" y="1326"/>
                    <a:pt x="1326" y="1324"/>
                    <a:pt x="1327" y="1322"/>
                  </a:cubicBezTo>
                  <a:cubicBezTo>
                    <a:pt x="1329" y="1318"/>
                    <a:pt x="1329" y="1313"/>
                    <a:pt x="1327" y="1309"/>
                  </a:cubicBezTo>
                  <a:cubicBezTo>
                    <a:pt x="1326" y="1306"/>
                    <a:pt x="1326" y="1304"/>
                    <a:pt x="1326" y="1301"/>
                  </a:cubicBezTo>
                  <a:cubicBezTo>
                    <a:pt x="1326" y="1295"/>
                    <a:pt x="1326" y="1290"/>
                    <a:pt x="1326" y="1284"/>
                  </a:cubicBezTo>
                  <a:cubicBezTo>
                    <a:pt x="1326" y="1280"/>
                    <a:pt x="1328" y="1278"/>
                    <a:pt x="1332" y="1277"/>
                  </a:cubicBezTo>
                  <a:cubicBezTo>
                    <a:pt x="1333" y="1277"/>
                    <a:pt x="1336" y="1277"/>
                    <a:pt x="1336" y="1276"/>
                  </a:cubicBezTo>
                  <a:cubicBezTo>
                    <a:pt x="1339" y="1271"/>
                    <a:pt x="1344" y="1270"/>
                    <a:pt x="1348" y="1268"/>
                  </a:cubicBezTo>
                  <a:cubicBezTo>
                    <a:pt x="1350" y="1268"/>
                    <a:pt x="1352" y="1266"/>
                    <a:pt x="1352" y="1264"/>
                  </a:cubicBezTo>
                  <a:cubicBezTo>
                    <a:pt x="1353" y="1261"/>
                    <a:pt x="1354" y="1258"/>
                    <a:pt x="1356" y="1257"/>
                  </a:cubicBezTo>
                  <a:cubicBezTo>
                    <a:pt x="1363" y="1253"/>
                    <a:pt x="1367" y="1247"/>
                    <a:pt x="1374" y="1243"/>
                  </a:cubicBezTo>
                  <a:cubicBezTo>
                    <a:pt x="1376" y="1241"/>
                    <a:pt x="1378" y="1238"/>
                    <a:pt x="1380" y="1236"/>
                  </a:cubicBezTo>
                  <a:cubicBezTo>
                    <a:pt x="1382" y="1233"/>
                    <a:pt x="1385" y="1230"/>
                    <a:pt x="1387" y="1227"/>
                  </a:cubicBezTo>
                  <a:cubicBezTo>
                    <a:pt x="1389" y="1225"/>
                    <a:pt x="1391" y="1224"/>
                    <a:pt x="1394" y="1223"/>
                  </a:cubicBezTo>
                  <a:cubicBezTo>
                    <a:pt x="1403" y="1219"/>
                    <a:pt x="1409" y="1213"/>
                    <a:pt x="1409" y="1202"/>
                  </a:cubicBezTo>
                  <a:cubicBezTo>
                    <a:pt x="1409" y="1200"/>
                    <a:pt x="1411" y="1198"/>
                    <a:pt x="1414" y="1197"/>
                  </a:cubicBezTo>
                  <a:cubicBezTo>
                    <a:pt x="1418" y="1194"/>
                    <a:pt x="1422" y="1194"/>
                    <a:pt x="1427" y="1194"/>
                  </a:cubicBezTo>
                  <a:cubicBezTo>
                    <a:pt x="1437" y="1195"/>
                    <a:pt x="1446" y="1192"/>
                    <a:pt x="1455" y="1187"/>
                  </a:cubicBezTo>
                  <a:cubicBezTo>
                    <a:pt x="1458" y="1184"/>
                    <a:pt x="1463" y="1185"/>
                    <a:pt x="1467" y="1182"/>
                  </a:cubicBezTo>
                  <a:cubicBezTo>
                    <a:pt x="1467" y="1181"/>
                    <a:pt x="1469" y="1182"/>
                    <a:pt x="1469" y="1183"/>
                  </a:cubicBezTo>
                  <a:cubicBezTo>
                    <a:pt x="1470" y="1186"/>
                    <a:pt x="1471" y="1189"/>
                    <a:pt x="1472" y="1192"/>
                  </a:cubicBezTo>
                  <a:cubicBezTo>
                    <a:pt x="1476" y="1202"/>
                    <a:pt x="1481" y="1211"/>
                    <a:pt x="1492" y="1216"/>
                  </a:cubicBezTo>
                  <a:cubicBezTo>
                    <a:pt x="1494" y="1216"/>
                    <a:pt x="1495" y="1217"/>
                    <a:pt x="1497" y="1218"/>
                  </a:cubicBezTo>
                  <a:cubicBezTo>
                    <a:pt x="1499" y="1219"/>
                    <a:pt x="1499" y="1221"/>
                    <a:pt x="1499" y="1224"/>
                  </a:cubicBezTo>
                  <a:cubicBezTo>
                    <a:pt x="1498" y="1229"/>
                    <a:pt x="1498" y="1231"/>
                    <a:pt x="1503" y="1233"/>
                  </a:cubicBezTo>
                  <a:cubicBezTo>
                    <a:pt x="1506" y="1234"/>
                    <a:pt x="1509" y="1236"/>
                    <a:pt x="1510" y="1239"/>
                  </a:cubicBezTo>
                  <a:cubicBezTo>
                    <a:pt x="1511" y="1239"/>
                    <a:pt x="1511" y="1239"/>
                    <a:pt x="1511" y="1240"/>
                  </a:cubicBezTo>
                  <a:cubicBezTo>
                    <a:pt x="1515" y="1247"/>
                    <a:pt x="1516" y="1254"/>
                    <a:pt x="1514" y="1261"/>
                  </a:cubicBezTo>
                  <a:cubicBezTo>
                    <a:pt x="1513" y="1263"/>
                    <a:pt x="1514" y="1266"/>
                    <a:pt x="1514" y="1269"/>
                  </a:cubicBezTo>
                  <a:cubicBezTo>
                    <a:pt x="1514" y="1271"/>
                    <a:pt x="1517" y="1274"/>
                    <a:pt x="1519" y="1274"/>
                  </a:cubicBezTo>
                  <a:cubicBezTo>
                    <a:pt x="1525" y="1274"/>
                    <a:pt x="1531" y="1273"/>
                    <a:pt x="1536" y="1270"/>
                  </a:cubicBezTo>
                  <a:cubicBezTo>
                    <a:pt x="1540" y="1267"/>
                    <a:pt x="1545" y="1265"/>
                    <a:pt x="1549" y="1262"/>
                  </a:cubicBezTo>
                  <a:close/>
                  <a:moveTo>
                    <a:pt x="2226" y="188"/>
                  </a:moveTo>
                  <a:cubicBezTo>
                    <a:pt x="2228" y="187"/>
                    <a:pt x="2230" y="187"/>
                    <a:pt x="2232" y="186"/>
                  </a:cubicBezTo>
                  <a:cubicBezTo>
                    <a:pt x="2232" y="186"/>
                    <a:pt x="2233" y="187"/>
                    <a:pt x="2233" y="187"/>
                  </a:cubicBezTo>
                  <a:cubicBezTo>
                    <a:pt x="2233" y="187"/>
                    <a:pt x="2233" y="188"/>
                    <a:pt x="2233" y="189"/>
                  </a:cubicBezTo>
                  <a:cubicBezTo>
                    <a:pt x="2232" y="190"/>
                    <a:pt x="2230" y="191"/>
                    <a:pt x="2228" y="192"/>
                  </a:cubicBezTo>
                  <a:cubicBezTo>
                    <a:pt x="2227" y="192"/>
                    <a:pt x="2225" y="191"/>
                    <a:pt x="2224" y="190"/>
                  </a:cubicBezTo>
                  <a:cubicBezTo>
                    <a:pt x="2224" y="189"/>
                    <a:pt x="2224" y="188"/>
                    <a:pt x="2226" y="188"/>
                  </a:cubicBezTo>
                  <a:close/>
                  <a:moveTo>
                    <a:pt x="1712" y="60"/>
                  </a:moveTo>
                  <a:cubicBezTo>
                    <a:pt x="1713" y="60"/>
                    <a:pt x="1714" y="60"/>
                    <a:pt x="1715" y="60"/>
                  </a:cubicBezTo>
                  <a:cubicBezTo>
                    <a:pt x="1715" y="61"/>
                    <a:pt x="1714" y="61"/>
                    <a:pt x="1714" y="62"/>
                  </a:cubicBezTo>
                  <a:cubicBezTo>
                    <a:pt x="1713" y="63"/>
                    <a:pt x="1712" y="64"/>
                    <a:pt x="1711" y="65"/>
                  </a:cubicBezTo>
                  <a:cubicBezTo>
                    <a:pt x="1710" y="65"/>
                    <a:pt x="1710" y="65"/>
                    <a:pt x="1709" y="65"/>
                  </a:cubicBezTo>
                  <a:cubicBezTo>
                    <a:pt x="1708" y="65"/>
                    <a:pt x="1707" y="65"/>
                    <a:pt x="1707" y="64"/>
                  </a:cubicBezTo>
                  <a:cubicBezTo>
                    <a:pt x="1707" y="61"/>
                    <a:pt x="1708" y="60"/>
                    <a:pt x="1712" y="60"/>
                  </a:cubicBezTo>
                  <a:close/>
                  <a:moveTo>
                    <a:pt x="1657" y="115"/>
                  </a:moveTo>
                  <a:cubicBezTo>
                    <a:pt x="1659" y="115"/>
                    <a:pt x="1661" y="116"/>
                    <a:pt x="1663" y="116"/>
                  </a:cubicBezTo>
                  <a:cubicBezTo>
                    <a:pt x="1664" y="116"/>
                    <a:pt x="1664" y="117"/>
                    <a:pt x="1664" y="117"/>
                  </a:cubicBezTo>
                  <a:cubicBezTo>
                    <a:pt x="1663" y="118"/>
                    <a:pt x="1663" y="119"/>
                    <a:pt x="1662" y="120"/>
                  </a:cubicBezTo>
                  <a:cubicBezTo>
                    <a:pt x="1660" y="121"/>
                    <a:pt x="1657" y="120"/>
                    <a:pt x="1656" y="117"/>
                  </a:cubicBezTo>
                  <a:cubicBezTo>
                    <a:pt x="1655" y="116"/>
                    <a:pt x="1656" y="115"/>
                    <a:pt x="1657" y="115"/>
                  </a:cubicBezTo>
                  <a:close/>
                  <a:moveTo>
                    <a:pt x="1312" y="49"/>
                  </a:moveTo>
                  <a:cubicBezTo>
                    <a:pt x="1313" y="49"/>
                    <a:pt x="1313" y="49"/>
                    <a:pt x="1313" y="50"/>
                  </a:cubicBezTo>
                  <a:cubicBezTo>
                    <a:pt x="1313" y="49"/>
                    <a:pt x="1312" y="49"/>
                    <a:pt x="1312" y="49"/>
                  </a:cubicBezTo>
                  <a:cubicBezTo>
                    <a:pt x="1311" y="48"/>
                    <a:pt x="1311" y="48"/>
                    <a:pt x="1311" y="48"/>
                  </a:cubicBezTo>
                  <a:lnTo>
                    <a:pt x="1312" y="49"/>
                  </a:lnTo>
                  <a:close/>
                  <a:moveTo>
                    <a:pt x="346" y="522"/>
                  </a:moveTo>
                  <a:cubicBezTo>
                    <a:pt x="346" y="521"/>
                    <a:pt x="346" y="521"/>
                    <a:pt x="346" y="521"/>
                  </a:cubicBezTo>
                  <a:cubicBezTo>
                    <a:pt x="347" y="521"/>
                    <a:pt x="347" y="521"/>
                    <a:pt x="347" y="521"/>
                  </a:cubicBezTo>
                  <a:lnTo>
                    <a:pt x="346" y="522"/>
                  </a:lnTo>
                  <a:close/>
                  <a:moveTo>
                    <a:pt x="452" y="367"/>
                  </a:moveTo>
                  <a:cubicBezTo>
                    <a:pt x="452" y="368"/>
                    <a:pt x="451" y="368"/>
                    <a:pt x="450" y="368"/>
                  </a:cubicBezTo>
                  <a:cubicBezTo>
                    <a:pt x="449" y="368"/>
                    <a:pt x="448" y="368"/>
                    <a:pt x="448" y="368"/>
                  </a:cubicBezTo>
                  <a:cubicBezTo>
                    <a:pt x="448" y="367"/>
                    <a:pt x="447" y="366"/>
                    <a:pt x="447" y="365"/>
                  </a:cubicBezTo>
                  <a:cubicBezTo>
                    <a:pt x="447" y="365"/>
                    <a:pt x="449" y="364"/>
                    <a:pt x="449" y="364"/>
                  </a:cubicBezTo>
                  <a:cubicBezTo>
                    <a:pt x="451" y="364"/>
                    <a:pt x="453" y="366"/>
                    <a:pt x="452" y="367"/>
                  </a:cubicBezTo>
                  <a:close/>
                  <a:moveTo>
                    <a:pt x="469" y="357"/>
                  </a:moveTo>
                  <a:cubicBezTo>
                    <a:pt x="469" y="357"/>
                    <a:pt x="469" y="357"/>
                    <a:pt x="469" y="357"/>
                  </a:cubicBezTo>
                  <a:cubicBezTo>
                    <a:pt x="469" y="358"/>
                    <a:pt x="469" y="359"/>
                    <a:pt x="467" y="359"/>
                  </a:cubicBezTo>
                  <a:cubicBezTo>
                    <a:pt x="467" y="359"/>
                    <a:pt x="467" y="358"/>
                    <a:pt x="467" y="358"/>
                  </a:cubicBezTo>
                  <a:cubicBezTo>
                    <a:pt x="467" y="358"/>
                    <a:pt x="468" y="358"/>
                    <a:pt x="469" y="357"/>
                  </a:cubicBezTo>
                  <a:cubicBezTo>
                    <a:pt x="469" y="357"/>
                    <a:pt x="469" y="357"/>
                    <a:pt x="469" y="357"/>
                  </a:cubicBezTo>
                  <a:cubicBezTo>
                    <a:pt x="469" y="356"/>
                    <a:pt x="469" y="356"/>
                    <a:pt x="469" y="356"/>
                  </a:cubicBezTo>
                  <a:lnTo>
                    <a:pt x="469" y="357"/>
                  </a:lnTo>
                  <a:close/>
                  <a:moveTo>
                    <a:pt x="492" y="350"/>
                  </a:moveTo>
                  <a:cubicBezTo>
                    <a:pt x="492" y="350"/>
                    <a:pt x="492" y="350"/>
                    <a:pt x="492" y="350"/>
                  </a:cubicBezTo>
                  <a:cubicBezTo>
                    <a:pt x="492" y="351"/>
                    <a:pt x="492" y="351"/>
                    <a:pt x="492" y="351"/>
                  </a:cubicBezTo>
                  <a:cubicBezTo>
                    <a:pt x="492" y="353"/>
                    <a:pt x="492" y="355"/>
                    <a:pt x="491" y="357"/>
                  </a:cubicBezTo>
                  <a:cubicBezTo>
                    <a:pt x="491" y="358"/>
                    <a:pt x="491" y="358"/>
                    <a:pt x="491" y="359"/>
                  </a:cubicBezTo>
                  <a:cubicBezTo>
                    <a:pt x="491" y="358"/>
                    <a:pt x="490" y="358"/>
                    <a:pt x="490" y="357"/>
                  </a:cubicBezTo>
                  <a:cubicBezTo>
                    <a:pt x="490" y="355"/>
                    <a:pt x="491" y="353"/>
                    <a:pt x="492" y="351"/>
                  </a:cubicBezTo>
                  <a:cubicBezTo>
                    <a:pt x="492" y="351"/>
                    <a:pt x="492" y="350"/>
                    <a:pt x="492" y="350"/>
                  </a:cubicBezTo>
                  <a:cubicBezTo>
                    <a:pt x="492" y="350"/>
                    <a:pt x="492" y="350"/>
                    <a:pt x="492" y="350"/>
                  </a:cubicBezTo>
                  <a:cubicBezTo>
                    <a:pt x="493" y="350"/>
                    <a:pt x="493" y="349"/>
                    <a:pt x="493" y="349"/>
                  </a:cubicBezTo>
                  <a:cubicBezTo>
                    <a:pt x="493" y="349"/>
                    <a:pt x="493" y="350"/>
                    <a:pt x="492" y="350"/>
                  </a:cubicBezTo>
                  <a:close/>
                  <a:moveTo>
                    <a:pt x="522" y="389"/>
                  </a:moveTo>
                  <a:cubicBezTo>
                    <a:pt x="523" y="387"/>
                    <a:pt x="524" y="386"/>
                    <a:pt x="525" y="385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6" y="384"/>
                    <a:pt x="526" y="384"/>
                    <a:pt x="526" y="384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5" y="385"/>
                    <a:pt x="525" y="385"/>
                    <a:pt x="525" y="385"/>
                  </a:cubicBezTo>
                  <a:cubicBezTo>
                    <a:pt x="526" y="386"/>
                    <a:pt x="526" y="388"/>
                    <a:pt x="527" y="389"/>
                  </a:cubicBezTo>
                  <a:cubicBezTo>
                    <a:pt x="527" y="390"/>
                    <a:pt x="525" y="391"/>
                    <a:pt x="525" y="391"/>
                  </a:cubicBezTo>
                  <a:cubicBezTo>
                    <a:pt x="524" y="391"/>
                    <a:pt x="523" y="391"/>
                    <a:pt x="523" y="391"/>
                  </a:cubicBezTo>
                  <a:cubicBezTo>
                    <a:pt x="523" y="390"/>
                    <a:pt x="522" y="389"/>
                    <a:pt x="522" y="389"/>
                  </a:cubicBezTo>
                  <a:close/>
                  <a:moveTo>
                    <a:pt x="553" y="618"/>
                  </a:moveTo>
                  <a:cubicBezTo>
                    <a:pt x="553" y="618"/>
                    <a:pt x="552" y="618"/>
                    <a:pt x="552" y="618"/>
                  </a:cubicBezTo>
                  <a:cubicBezTo>
                    <a:pt x="550" y="619"/>
                    <a:pt x="550" y="618"/>
                    <a:pt x="549" y="617"/>
                  </a:cubicBezTo>
                  <a:cubicBezTo>
                    <a:pt x="548" y="616"/>
                    <a:pt x="548" y="614"/>
                    <a:pt x="550" y="613"/>
                  </a:cubicBezTo>
                  <a:cubicBezTo>
                    <a:pt x="550" y="613"/>
                    <a:pt x="551" y="613"/>
                    <a:pt x="551" y="613"/>
                  </a:cubicBezTo>
                  <a:cubicBezTo>
                    <a:pt x="553" y="614"/>
                    <a:pt x="554" y="616"/>
                    <a:pt x="553" y="618"/>
                  </a:cubicBezTo>
                  <a:close/>
                  <a:moveTo>
                    <a:pt x="558" y="630"/>
                  </a:moveTo>
                  <a:cubicBezTo>
                    <a:pt x="558" y="629"/>
                    <a:pt x="558" y="629"/>
                    <a:pt x="558" y="629"/>
                  </a:cubicBezTo>
                  <a:cubicBezTo>
                    <a:pt x="559" y="629"/>
                    <a:pt x="559" y="629"/>
                    <a:pt x="559" y="629"/>
                  </a:cubicBezTo>
                  <a:cubicBezTo>
                    <a:pt x="559" y="630"/>
                    <a:pt x="559" y="630"/>
                    <a:pt x="559" y="630"/>
                  </a:cubicBezTo>
                  <a:lnTo>
                    <a:pt x="558" y="630"/>
                  </a:lnTo>
                  <a:close/>
                  <a:moveTo>
                    <a:pt x="628" y="541"/>
                  </a:moveTo>
                  <a:cubicBezTo>
                    <a:pt x="630" y="540"/>
                    <a:pt x="632" y="540"/>
                    <a:pt x="634" y="538"/>
                  </a:cubicBezTo>
                  <a:cubicBezTo>
                    <a:pt x="635" y="538"/>
                    <a:pt x="636" y="537"/>
                    <a:pt x="636" y="536"/>
                  </a:cubicBezTo>
                  <a:cubicBezTo>
                    <a:pt x="636" y="537"/>
                    <a:pt x="637" y="537"/>
                    <a:pt x="637" y="538"/>
                  </a:cubicBezTo>
                  <a:cubicBezTo>
                    <a:pt x="638" y="544"/>
                    <a:pt x="641" y="548"/>
                    <a:pt x="645" y="553"/>
                  </a:cubicBezTo>
                  <a:cubicBezTo>
                    <a:pt x="646" y="555"/>
                    <a:pt x="646" y="557"/>
                    <a:pt x="647" y="559"/>
                  </a:cubicBezTo>
                  <a:cubicBezTo>
                    <a:pt x="646" y="560"/>
                    <a:pt x="645" y="562"/>
                    <a:pt x="644" y="563"/>
                  </a:cubicBezTo>
                  <a:cubicBezTo>
                    <a:pt x="644" y="564"/>
                    <a:pt x="643" y="564"/>
                    <a:pt x="642" y="565"/>
                  </a:cubicBezTo>
                  <a:cubicBezTo>
                    <a:pt x="641" y="565"/>
                    <a:pt x="640" y="564"/>
                    <a:pt x="640" y="563"/>
                  </a:cubicBezTo>
                  <a:cubicBezTo>
                    <a:pt x="640" y="558"/>
                    <a:pt x="637" y="555"/>
                    <a:pt x="633" y="553"/>
                  </a:cubicBezTo>
                  <a:cubicBezTo>
                    <a:pt x="629" y="552"/>
                    <a:pt x="627" y="549"/>
                    <a:pt x="626" y="545"/>
                  </a:cubicBezTo>
                  <a:cubicBezTo>
                    <a:pt x="625" y="543"/>
                    <a:pt x="626" y="541"/>
                    <a:pt x="628" y="541"/>
                  </a:cubicBezTo>
                  <a:close/>
                  <a:moveTo>
                    <a:pt x="585" y="419"/>
                  </a:moveTo>
                  <a:cubicBezTo>
                    <a:pt x="585" y="418"/>
                    <a:pt x="586" y="417"/>
                    <a:pt x="586" y="417"/>
                  </a:cubicBezTo>
                  <a:cubicBezTo>
                    <a:pt x="586" y="418"/>
                    <a:pt x="585" y="418"/>
                    <a:pt x="585" y="419"/>
                  </a:cubicBezTo>
                  <a:cubicBezTo>
                    <a:pt x="585" y="420"/>
                    <a:pt x="585" y="420"/>
                    <a:pt x="584" y="419"/>
                  </a:cubicBezTo>
                  <a:cubicBezTo>
                    <a:pt x="584" y="419"/>
                    <a:pt x="584" y="419"/>
                    <a:pt x="585" y="419"/>
                  </a:cubicBezTo>
                  <a:close/>
                  <a:moveTo>
                    <a:pt x="579" y="565"/>
                  </a:moveTo>
                  <a:cubicBezTo>
                    <a:pt x="579" y="564"/>
                    <a:pt x="578" y="563"/>
                    <a:pt x="579" y="562"/>
                  </a:cubicBezTo>
                  <a:cubicBezTo>
                    <a:pt x="579" y="558"/>
                    <a:pt x="581" y="555"/>
                    <a:pt x="585" y="553"/>
                  </a:cubicBezTo>
                  <a:cubicBezTo>
                    <a:pt x="585" y="553"/>
                    <a:pt x="586" y="553"/>
                    <a:pt x="586" y="553"/>
                  </a:cubicBezTo>
                  <a:cubicBezTo>
                    <a:pt x="587" y="553"/>
                    <a:pt x="589" y="553"/>
                    <a:pt x="589" y="554"/>
                  </a:cubicBezTo>
                  <a:cubicBezTo>
                    <a:pt x="593" y="556"/>
                    <a:pt x="596" y="559"/>
                    <a:pt x="600" y="562"/>
                  </a:cubicBezTo>
                  <a:cubicBezTo>
                    <a:pt x="600" y="562"/>
                    <a:pt x="601" y="563"/>
                    <a:pt x="602" y="564"/>
                  </a:cubicBezTo>
                  <a:cubicBezTo>
                    <a:pt x="609" y="570"/>
                    <a:pt x="608" y="577"/>
                    <a:pt x="599" y="582"/>
                  </a:cubicBezTo>
                  <a:cubicBezTo>
                    <a:pt x="599" y="582"/>
                    <a:pt x="598" y="583"/>
                    <a:pt x="598" y="583"/>
                  </a:cubicBezTo>
                  <a:cubicBezTo>
                    <a:pt x="595" y="584"/>
                    <a:pt x="594" y="584"/>
                    <a:pt x="592" y="583"/>
                  </a:cubicBezTo>
                  <a:cubicBezTo>
                    <a:pt x="587" y="577"/>
                    <a:pt x="583" y="571"/>
                    <a:pt x="579" y="565"/>
                  </a:cubicBezTo>
                  <a:close/>
                  <a:moveTo>
                    <a:pt x="601" y="927"/>
                  </a:moveTo>
                  <a:cubicBezTo>
                    <a:pt x="600" y="928"/>
                    <a:pt x="598" y="929"/>
                    <a:pt x="597" y="929"/>
                  </a:cubicBezTo>
                  <a:cubicBezTo>
                    <a:pt x="596" y="930"/>
                    <a:pt x="595" y="929"/>
                    <a:pt x="594" y="929"/>
                  </a:cubicBezTo>
                  <a:cubicBezTo>
                    <a:pt x="593" y="929"/>
                    <a:pt x="592" y="929"/>
                    <a:pt x="591" y="929"/>
                  </a:cubicBezTo>
                  <a:cubicBezTo>
                    <a:pt x="589" y="929"/>
                    <a:pt x="587" y="929"/>
                    <a:pt x="586" y="929"/>
                  </a:cubicBezTo>
                  <a:cubicBezTo>
                    <a:pt x="584" y="929"/>
                    <a:pt x="582" y="928"/>
                    <a:pt x="582" y="927"/>
                  </a:cubicBezTo>
                  <a:cubicBezTo>
                    <a:pt x="583" y="925"/>
                    <a:pt x="584" y="924"/>
                    <a:pt x="585" y="923"/>
                  </a:cubicBezTo>
                  <a:cubicBezTo>
                    <a:pt x="589" y="920"/>
                    <a:pt x="594" y="921"/>
                    <a:pt x="599" y="921"/>
                  </a:cubicBezTo>
                  <a:cubicBezTo>
                    <a:pt x="602" y="922"/>
                    <a:pt x="603" y="924"/>
                    <a:pt x="601" y="927"/>
                  </a:cubicBezTo>
                  <a:close/>
                  <a:moveTo>
                    <a:pt x="759" y="911"/>
                  </a:moveTo>
                  <a:cubicBezTo>
                    <a:pt x="757" y="912"/>
                    <a:pt x="755" y="913"/>
                    <a:pt x="754" y="914"/>
                  </a:cubicBezTo>
                  <a:cubicBezTo>
                    <a:pt x="750" y="916"/>
                    <a:pt x="747" y="917"/>
                    <a:pt x="743" y="916"/>
                  </a:cubicBezTo>
                  <a:cubicBezTo>
                    <a:pt x="738" y="914"/>
                    <a:pt x="733" y="915"/>
                    <a:pt x="728" y="917"/>
                  </a:cubicBezTo>
                  <a:cubicBezTo>
                    <a:pt x="725" y="918"/>
                    <a:pt x="722" y="917"/>
                    <a:pt x="718" y="916"/>
                  </a:cubicBezTo>
                  <a:cubicBezTo>
                    <a:pt x="712" y="914"/>
                    <a:pt x="706" y="913"/>
                    <a:pt x="700" y="911"/>
                  </a:cubicBezTo>
                  <a:cubicBezTo>
                    <a:pt x="698" y="910"/>
                    <a:pt x="697" y="909"/>
                    <a:pt x="696" y="908"/>
                  </a:cubicBezTo>
                  <a:cubicBezTo>
                    <a:pt x="695" y="907"/>
                    <a:pt x="694" y="906"/>
                    <a:pt x="693" y="906"/>
                  </a:cubicBezTo>
                  <a:cubicBezTo>
                    <a:pt x="687" y="905"/>
                    <a:pt x="682" y="903"/>
                    <a:pt x="676" y="902"/>
                  </a:cubicBezTo>
                  <a:cubicBezTo>
                    <a:pt x="665" y="900"/>
                    <a:pt x="654" y="902"/>
                    <a:pt x="644" y="906"/>
                  </a:cubicBezTo>
                  <a:cubicBezTo>
                    <a:pt x="639" y="907"/>
                    <a:pt x="636" y="910"/>
                    <a:pt x="633" y="913"/>
                  </a:cubicBezTo>
                  <a:cubicBezTo>
                    <a:pt x="631" y="916"/>
                    <a:pt x="629" y="917"/>
                    <a:pt x="626" y="916"/>
                  </a:cubicBezTo>
                  <a:cubicBezTo>
                    <a:pt x="620" y="914"/>
                    <a:pt x="614" y="915"/>
                    <a:pt x="608" y="915"/>
                  </a:cubicBezTo>
                  <a:cubicBezTo>
                    <a:pt x="599" y="915"/>
                    <a:pt x="593" y="912"/>
                    <a:pt x="589" y="904"/>
                  </a:cubicBezTo>
                  <a:cubicBezTo>
                    <a:pt x="588" y="902"/>
                    <a:pt x="587" y="899"/>
                    <a:pt x="586" y="897"/>
                  </a:cubicBezTo>
                  <a:cubicBezTo>
                    <a:pt x="585" y="896"/>
                    <a:pt x="585" y="894"/>
                    <a:pt x="586" y="892"/>
                  </a:cubicBezTo>
                  <a:cubicBezTo>
                    <a:pt x="587" y="889"/>
                    <a:pt x="587" y="885"/>
                    <a:pt x="590" y="883"/>
                  </a:cubicBezTo>
                  <a:cubicBezTo>
                    <a:pt x="593" y="880"/>
                    <a:pt x="595" y="877"/>
                    <a:pt x="595" y="873"/>
                  </a:cubicBezTo>
                  <a:cubicBezTo>
                    <a:pt x="595" y="870"/>
                    <a:pt x="595" y="867"/>
                    <a:pt x="596" y="864"/>
                  </a:cubicBezTo>
                  <a:cubicBezTo>
                    <a:pt x="596" y="861"/>
                    <a:pt x="597" y="860"/>
                    <a:pt x="600" y="859"/>
                  </a:cubicBezTo>
                  <a:cubicBezTo>
                    <a:pt x="604" y="858"/>
                    <a:pt x="605" y="855"/>
                    <a:pt x="606" y="851"/>
                  </a:cubicBezTo>
                  <a:cubicBezTo>
                    <a:pt x="606" y="849"/>
                    <a:pt x="607" y="847"/>
                    <a:pt x="608" y="845"/>
                  </a:cubicBezTo>
                  <a:cubicBezTo>
                    <a:pt x="612" y="840"/>
                    <a:pt x="615" y="836"/>
                    <a:pt x="619" y="831"/>
                  </a:cubicBezTo>
                  <a:cubicBezTo>
                    <a:pt x="620" y="829"/>
                    <a:pt x="624" y="829"/>
                    <a:pt x="626" y="830"/>
                  </a:cubicBezTo>
                  <a:cubicBezTo>
                    <a:pt x="627" y="830"/>
                    <a:pt x="627" y="830"/>
                    <a:pt x="628" y="830"/>
                  </a:cubicBezTo>
                  <a:cubicBezTo>
                    <a:pt x="633" y="835"/>
                    <a:pt x="640" y="837"/>
                    <a:pt x="647" y="837"/>
                  </a:cubicBezTo>
                  <a:cubicBezTo>
                    <a:pt x="649" y="837"/>
                    <a:pt x="650" y="840"/>
                    <a:pt x="649" y="841"/>
                  </a:cubicBezTo>
                  <a:cubicBezTo>
                    <a:pt x="647" y="842"/>
                    <a:pt x="646" y="844"/>
                    <a:pt x="644" y="845"/>
                  </a:cubicBezTo>
                  <a:cubicBezTo>
                    <a:pt x="643" y="847"/>
                    <a:pt x="644" y="848"/>
                    <a:pt x="645" y="849"/>
                  </a:cubicBezTo>
                  <a:cubicBezTo>
                    <a:pt x="646" y="850"/>
                    <a:pt x="647" y="850"/>
                    <a:pt x="648" y="850"/>
                  </a:cubicBezTo>
                  <a:cubicBezTo>
                    <a:pt x="651" y="852"/>
                    <a:pt x="653" y="854"/>
                    <a:pt x="654" y="858"/>
                  </a:cubicBezTo>
                  <a:cubicBezTo>
                    <a:pt x="655" y="862"/>
                    <a:pt x="658" y="863"/>
                    <a:pt x="662" y="862"/>
                  </a:cubicBezTo>
                  <a:cubicBezTo>
                    <a:pt x="664" y="861"/>
                    <a:pt x="665" y="861"/>
                    <a:pt x="667" y="860"/>
                  </a:cubicBezTo>
                  <a:cubicBezTo>
                    <a:pt x="670" y="859"/>
                    <a:pt x="673" y="857"/>
                    <a:pt x="676" y="856"/>
                  </a:cubicBezTo>
                  <a:cubicBezTo>
                    <a:pt x="679" y="853"/>
                    <a:pt x="684" y="853"/>
                    <a:pt x="688" y="852"/>
                  </a:cubicBezTo>
                  <a:cubicBezTo>
                    <a:pt x="689" y="852"/>
                    <a:pt x="690" y="852"/>
                    <a:pt x="691" y="851"/>
                  </a:cubicBezTo>
                  <a:cubicBezTo>
                    <a:pt x="692" y="851"/>
                    <a:pt x="693" y="849"/>
                    <a:pt x="693" y="847"/>
                  </a:cubicBezTo>
                  <a:cubicBezTo>
                    <a:pt x="692" y="845"/>
                    <a:pt x="691" y="844"/>
                    <a:pt x="689" y="844"/>
                  </a:cubicBezTo>
                  <a:cubicBezTo>
                    <a:pt x="689" y="844"/>
                    <a:pt x="688" y="844"/>
                    <a:pt x="687" y="845"/>
                  </a:cubicBezTo>
                  <a:cubicBezTo>
                    <a:pt x="675" y="846"/>
                    <a:pt x="675" y="846"/>
                    <a:pt x="668" y="837"/>
                  </a:cubicBezTo>
                  <a:cubicBezTo>
                    <a:pt x="667" y="837"/>
                    <a:pt x="667" y="837"/>
                    <a:pt x="667" y="837"/>
                  </a:cubicBezTo>
                  <a:cubicBezTo>
                    <a:pt x="667" y="836"/>
                    <a:pt x="667" y="836"/>
                    <a:pt x="667" y="836"/>
                  </a:cubicBezTo>
                  <a:cubicBezTo>
                    <a:pt x="668" y="836"/>
                    <a:pt x="668" y="836"/>
                    <a:pt x="668" y="837"/>
                  </a:cubicBezTo>
                  <a:cubicBezTo>
                    <a:pt x="668" y="837"/>
                    <a:pt x="668" y="837"/>
                    <a:pt x="668" y="837"/>
                  </a:cubicBezTo>
                  <a:cubicBezTo>
                    <a:pt x="672" y="832"/>
                    <a:pt x="677" y="828"/>
                    <a:pt x="684" y="827"/>
                  </a:cubicBezTo>
                  <a:cubicBezTo>
                    <a:pt x="688" y="827"/>
                    <a:pt x="691" y="825"/>
                    <a:pt x="694" y="823"/>
                  </a:cubicBezTo>
                  <a:cubicBezTo>
                    <a:pt x="700" y="818"/>
                    <a:pt x="707" y="817"/>
                    <a:pt x="714" y="818"/>
                  </a:cubicBezTo>
                  <a:cubicBezTo>
                    <a:pt x="715" y="818"/>
                    <a:pt x="716" y="818"/>
                    <a:pt x="716" y="818"/>
                  </a:cubicBezTo>
                  <a:cubicBezTo>
                    <a:pt x="717" y="818"/>
                    <a:pt x="717" y="818"/>
                    <a:pt x="717" y="818"/>
                  </a:cubicBezTo>
                  <a:cubicBezTo>
                    <a:pt x="718" y="817"/>
                    <a:pt x="718" y="817"/>
                    <a:pt x="718" y="817"/>
                  </a:cubicBezTo>
                  <a:cubicBezTo>
                    <a:pt x="717" y="818"/>
                    <a:pt x="717" y="818"/>
                    <a:pt x="717" y="818"/>
                  </a:cubicBezTo>
                  <a:cubicBezTo>
                    <a:pt x="717" y="818"/>
                    <a:pt x="717" y="818"/>
                    <a:pt x="716" y="818"/>
                  </a:cubicBezTo>
                  <a:cubicBezTo>
                    <a:pt x="714" y="820"/>
                    <a:pt x="711" y="823"/>
                    <a:pt x="709" y="825"/>
                  </a:cubicBezTo>
                  <a:cubicBezTo>
                    <a:pt x="707" y="827"/>
                    <a:pt x="707" y="829"/>
                    <a:pt x="708" y="831"/>
                  </a:cubicBezTo>
                  <a:cubicBezTo>
                    <a:pt x="709" y="832"/>
                    <a:pt x="709" y="834"/>
                    <a:pt x="708" y="835"/>
                  </a:cubicBezTo>
                  <a:cubicBezTo>
                    <a:pt x="705" y="840"/>
                    <a:pt x="703" y="845"/>
                    <a:pt x="698" y="848"/>
                  </a:cubicBezTo>
                  <a:cubicBezTo>
                    <a:pt x="698" y="848"/>
                    <a:pt x="698" y="850"/>
                    <a:pt x="698" y="850"/>
                  </a:cubicBezTo>
                  <a:cubicBezTo>
                    <a:pt x="701" y="855"/>
                    <a:pt x="705" y="858"/>
                    <a:pt x="710" y="860"/>
                  </a:cubicBezTo>
                  <a:cubicBezTo>
                    <a:pt x="717" y="861"/>
                    <a:pt x="724" y="865"/>
                    <a:pt x="729" y="870"/>
                  </a:cubicBezTo>
                  <a:cubicBezTo>
                    <a:pt x="735" y="876"/>
                    <a:pt x="743" y="880"/>
                    <a:pt x="750" y="884"/>
                  </a:cubicBezTo>
                  <a:cubicBezTo>
                    <a:pt x="759" y="888"/>
                    <a:pt x="762" y="894"/>
                    <a:pt x="763" y="903"/>
                  </a:cubicBezTo>
                  <a:cubicBezTo>
                    <a:pt x="763" y="906"/>
                    <a:pt x="762" y="909"/>
                    <a:pt x="759" y="911"/>
                  </a:cubicBezTo>
                  <a:close/>
                  <a:moveTo>
                    <a:pt x="936" y="978"/>
                  </a:moveTo>
                  <a:cubicBezTo>
                    <a:pt x="929" y="979"/>
                    <a:pt x="922" y="980"/>
                    <a:pt x="915" y="981"/>
                  </a:cubicBezTo>
                  <a:cubicBezTo>
                    <a:pt x="913" y="981"/>
                    <a:pt x="911" y="981"/>
                    <a:pt x="910" y="981"/>
                  </a:cubicBezTo>
                  <a:cubicBezTo>
                    <a:pt x="902" y="980"/>
                    <a:pt x="894" y="980"/>
                    <a:pt x="889" y="974"/>
                  </a:cubicBezTo>
                  <a:cubicBezTo>
                    <a:pt x="887" y="972"/>
                    <a:pt x="884" y="971"/>
                    <a:pt x="881" y="970"/>
                  </a:cubicBezTo>
                  <a:cubicBezTo>
                    <a:pt x="879" y="970"/>
                    <a:pt x="877" y="970"/>
                    <a:pt x="875" y="969"/>
                  </a:cubicBezTo>
                  <a:cubicBezTo>
                    <a:pt x="873" y="969"/>
                    <a:pt x="872" y="968"/>
                    <a:pt x="871" y="966"/>
                  </a:cubicBezTo>
                  <a:cubicBezTo>
                    <a:pt x="868" y="960"/>
                    <a:pt x="865" y="953"/>
                    <a:pt x="868" y="945"/>
                  </a:cubicBezTo>
                  <a:cubicBezTo>
                    <a:pt x="870" y="942"/>
                    <a:pt x="871" y="938"/>
                    <a:pt x="872" y="935"/>
                  </a:cubicBezTo>
                  <a:cubicBezTo>
                    <a:pt x="872" y="930"/>
                    <a:pt x="875" y="926"/>
                    <a:pt x="879" y="924"/>
                  </a:cubicBezTo>
                  <a:cubicBezTo>
                    <a:pt x="880" y="923"/>
                    <a:pt x="880" y="922"/>
                    <a:pt x="879" y="921"/>
                  </a:cubicBezTo>
                  <a:cubicBezTo>
                    <a:pt x="879" y="920"/>
                    <a:pt x="878" y="920"/>
                    <a:pt x="877" y="919"/>
                  </a:cubicBezTo>
                  <a:cubicBezTo>
                    <a:pt x="871" y="917"/>
                    <a:pt x="867" y="914"/>
                    <a:pt x="865" y="909"/>
                  </a:cubicBezTo>
                  <a:cubicBezTo>
                    <a:pt x="862" y="903"/>
                    <a:pt x="858" y="899"/>
                    <a:pt x="853" y="896"/>
                  </a:cubicBezTo>
                  <a:cubicBezTo>
                    <a:pt x="846" y="891"/>
                    <a:pt x="842" y="885"/>
                    <a:pt x="840" y="877"/>
                  </a:cubicBezTo>
                  <a:cubicBezTo>
                    <a:pt x="839" y="870"/>
                    <a:pt x="835" y="864"/>
                    <a:pt x="829" y="860"/>
                  </a:cubicBezTo>
                  <a:cubicBezTo>
                    <a:pt x="826" y="858"/>
                    <a:pt x="826" y="855"/>
                    <a:pt x="827" y="851"/>
                  </a:cubicBezTo>
                  <a:cubicBezTo>
                    <a:pt x="828" y="848"/>
                    <a:pt x="829" y="845"/>
                    <a:pt x="830" y="843"/>
                  </a:cubicBezTo>
                  <a:cubicBezTo>
                    <a:pt x="831" y="840"/>
                    <a:pt x="833" y="838"/>
                    <a:pt x="836" y="837"/>
                  </a:cubicBezTo>
                  <a:cubicBezTo>
                    <a:pt x="841" y="835"/>
                    <a:pt x="846" y="832"/>
                    <a:pt x="850" y="827"/>
                  </a:cubicBezTo>
                  <a:cubicBezTo>
                    <a:pt x="851" y="826"/>
                    <a:pt x="852" y="825"/>
                    <a:pt x="854" y="824"/>
                  </a:cubicBezTo>
                  <a:cubicBezTo>
                    <a:pt x="860" y="820"/>
                    <a:pt x="866" y="817"/>
                    <a:pt x="872" y="814"/>
                  </a:cubicBezTo>
                  <a:cubicBezTo>
                    <a:pt x="873" y="813"/>
                    <a:pt x="875" y="813"/>
                    <a:pt x="877" y="813"/>
                  </a:cubicBezTo>
                  <a:cubicBezTo>
                    <a:pt x="882" y="815"/>
                    <a:pt x="887" y="816"/>
                    <a:pt x="893" y="815"/>
                  </a:cubicBezTo>
                  <a:cubicBezTo>
                    <a:pt x="896" y="814"/>
                    <a:pt x="898" y="816"/>
                    <a:pt x="899" y="819"/>
                  </a:cubicBezTo>
                  <a:cubicBezTo>
                    <a:pt x="900" y="821"/>
                    <a:pt x="901" y="824"/>
                    <a:pt x="901" y="826"/>
                  </a:cubicBezTo>
                  <a:cubicBezTo>
                    <a:pt x="900" y="829"/>
                    <a:pt x="900" y="833"/>
                    <a:pt x="899" y="836"/>
                  </a:cubicBezTo>
                  <a:cubicBezTo>
                    <a:pt x="899" y="838"/>
                    <a:pt x="898" y="838"/>
                    <a:pt x="896" y="839"/>
                  </a:cubicBezTo>
                  <a:cubicBezTo>
                    <a:pt x="894" y="839"/>
                    <a:pt x="891" y="839"/>
                    <a:pt x="888" y="839"/>
                  </a:cubicBezTo>
                  <a:cubicBezTo>
                    <a:pt x="881" y="840"/>
                    <a:pt x="879" y="842"/>
                    <a:pt x="880" y="849"/>
                  </a:cubicBezTo>
                  <a:cubicBezTo>
                    <a:pt x="880" y="853"/>
                    <a:pt x="880" y="853"/>
                    <a:pt x="877" y="854"/>
                  </a:cubicBezTo>
                  <a:cubicBezTo>
                    <a:pt x="877" y="854"/>
                    <a:pt x="876" y="854"/>
                    <a:pt x="876" y="854"/>
                  </a:cubicBezTo>
                  <a:cubicBezTo>
                    <a:pt x="871" y="856"/>
                    <a:pt x="870" y="857"/>
                    <a:pt x="873" y="859"/>
                  </a:cubicBezTo>
                  <a:cubicBezTo>
                    <a:pt x="877" y="862"/>
                    <a:pt x="880" y="866"/>
                    <a:pt x="882" y="870"/>
                  </a:cubicBezTo>
                  <a:cubicBezTo>
                    <a:pt x="886" y="877"/>
                    <a:pt x="892" y="882"/>
                    <a:pt x="901" y="884"/>
                  </a:cubicBezTo>
                  <a:cubicBezTo>
                    <a:pt x="903" y="885"/>
                    <a:pt x="904" y="886"/>
                    <a:pt x="904" y="889"/>
                  </a:cubicBezTo>
                  <a:cubicBezTo>
                    <a:pt x="904" y="890"/>
                    <a:pt x="904" y="891"/>
                    <a:pt x="904" y="892"/>
                  </a:cubicBezTo>
                  <a:cubicBezTo>
                    <a:pt x="903" y="897"/>
                    <a:pt x="904" y="901"/>
                    <a:pt x="908" y="905"/>
                  </a:cubicBezTo>
                  <a:cubicBezTo>
                    <a:pt x="911" y="909"/>
                    <a:pt x="912" y="914"/>
                    <a:pt x="912" y="920"/>
                  </a:cubicBezTo>
                  <a:cubicBezTo>
                    <a:pt x="911" y="922"/>
                    <a:pt x="912" y="924"/>
                    <a:pt x="912" y="926"/>
                  </a:cubicBezTo>
                  <a:cubicBezTo>
                    <a:pt x="913" y="929"/>
                    <a:pt x="915" y="932"/>
                    <a:pt x="919" y="932"/>
                  </a:cubicBezTo>
                  <a:cubicBezTo>
                    <a:pt x="921" y="932"/>
                    <a:pt x="922" y="932"/>
                    <a:pt x="923" y="933"/>
                  </a:cubicBezTo>
                  <a:cubicBezTo>
                    <a:pt x="924" y="935"/>
                    <a:pt x="924" y="936"/>
                    <a:pt x="923" y="937"/>
                  </a:cubicBezTo>
                  <a:cubicBezTo>
                    <a:pt x="923" y="938"/>
                    <a:pt x="923" y="939"/>
                    <a:pt x="923" y="939"/>
                  </a:cubicBezTo>
                  <a:cubicBezTo>
                    <a:pt x="924" y="940"/>
                    <a:pt x="925" y="942"/>
                    <a:pt x="926" y="942"/>
                  </a:cubicBezTo>
                  <a:cubicBezTo>
                    <a:pt x="930" y="945"/>
                    <a:pt x="932" y="949"/>
                    <a:pt x="932" y="953"/>
                  </a:cubicBezTo>
                  <a:cubicBezTo>
                    <a:pt x="931" y="961"/>
                    <a:pt x="935" y="968"/>
                    <a:pt x="937" y="976"/>
                  </a:cubicBezTo>
                  <a:cubicBezTo>
                    <a:pt x="938" y="977"/>
                    <a:pt x="937" y="978"/>
                    <a:pt x="936" y="978"/>
                  </a:cubicBezTo>
                  <a:close/>
                  <a:moveTo>
                    <a:pt x="972" y="315"/>
                  </a:moveTo>
                  <a:cubicBezTo>
                    <a:pt x="971" y="314"/>
                    <a:pt x="971" y="314"/>
                    <a:pt x="971" y="314"/>
                  </a:cubicBezTo>
                  <a:cubicBezTo>
                    <a:pt x="972" y="314"/>
                    <a:pt x="972" y="314"/>
                    <a:pt x="972" y="314"/>
                  </a:cubicBezTo>
                  <a:lnTo>
                    <a:pt x="972" y="315"/>
                  </a:lnTo>
                  <a:close/>
                  <a:moveTo>
                    <a:pt x="1070" y="355"/>
                  </a:moveTo>
                  <a:cubicBezTo>
                    <a:pt x="1069" y="355"/>
                    <a:pt x="1069" y="355"/>
                    <a:pt x="1069" y="355"/>
                  </a:cubicBezTo>
                  <a:cubicBezTo>
                    <a:pt x="1065" y="349"/>
                    <a:pt x="1060" y="345"/>
                    <a:pt x="1056" y="340"/>
                  </a:cubicBezTo>
                  <a:cubicBezTo>
                    <a:pt x="1056" y="339"/>
                    <a:pt x="1056" y="338"/>
                    <a:pt x="1056" y="338"/>
                  </a:cubicBezTo>
                  <a:cubicBezTo>
                    <a:pt x="1057" y="338"/>
                    <a:pt x="1058" y="337"/>
                    <a:pt x="1058" y="337"/>
                  </a:cubicBezTo>
                  <a:cubicBezTo>
                    <a:pt x="1061" y="337"/>
                    <a:pt x="1063" y="338"/>
                    <a:pt x="1064" y="339"/>
                  </a:cubicBezTo>
                  <a:cubicBezTo>
                    <a:pt x="1067" y="341"/>
                    <a:pt x="1069" y="344"/>
                    <a:pt x="1071" y="346"/>
                  </a:cubicBezTo>
                  <a:cubicBezTo>
                    <a:pt x="1072" y="348"/>
                    <a:pt x="1072" y="352"/>
                    <a:pt x="1070" y="355"/>
                  </a:cubicBezTo>
                  <a:close/>
                  <a:moveTo>
                    <a:pt x="1074" y="368"/>
                  </a:moveTo>
                  <a:cubicBezTo>
                    <a:pt x="1074" y="367"/>
                    <a:pt x="1073" y="367"/>
                    <a:pt x="1073" y="367"/>
                  </a:cubicBezTo>
                  <a:cubicBezTo>
                    <a:pt x="1073" y="366"/>
                    <a:pt x="1074" y="366"/>
                    <a:pt x="1075" y="367"/>
                  </a:cubicBezTo>
                  <a:cubicBezTo>
                    <a:pt x="1075" y="367"/>
                    <a:pt x="1075" y="367"/>
                    <a:pt x="1074" y="368"/>
                  </a:cubicBezTo>
                  <a:close/>
                  <a:moveTo>
                    <a:pt x="1107" y="291"/>
                  </a:moveTo>
                  <a:cubicBezTo>
                    <a:pt x="1106" y="292"/>
                    <a:pt x="1104" y="293"/>
                    <a:pt x="1104" y="292"/>
                  </a:cubicBezTo>
                  <a:cubicBezTo>
                    <a:pt x="1104" y="291"/>
                    <a:pt x="1103" y="291"/>
                    <a:pt x="1104" y="290"/>
                  </a:cubicBezTo>
                  <a:cubicBezTo>
                    <a:pt x="1104" y="289"/>
                    <a:pt x="1106" y="288"/>
                    <a:pt x="1107" y="288"/>
                  </a:cubicBezTo>
                  <a:cubicBezTo>
                    <a:pt x="1107" y="288"/>
                    <a:pt x="1107" y="289"/>
                    <a:pt x="1108" y="289"/>
                  </a:cubicBezTo>
                  <a:cubicBezTo>
                    <a:pt x="1107" y="290"/>
                    <a:pt x="1107" y="290"/>
                    <a:pt x="1107" y="291"/>
                  </a:cubicBezTo>
                  <a:close/>
                  <a:moveTo>
                    <a:pt x="1177" y="74"/>
                  </a:moveTo>
                  <a:cubicBezTo>
                    <a:pt x="1178" y="75"/>
                    <a:pt x="1179" y="76"/>
                    <a:pt x="1180" y="77"/>
                  </a:cubicBezTo>
                  <a:cubicBezTo>
                    <a:pt x="1181" y="78"/>
                    <a:pt x="1181" y="78"/>
                    <a:pt x="1181" y="78"/>
                  </a:cubicBezTo>
                  <a:cubicBezTo>
                    <a:pt x="1180" y="77"/>
                    <a:pt x="1180" y="77"/>
                    <a:pt x="1180" y="77"/>
                  </a:cubicBezTo>
                  <a:cubicBezTo>
                    <a:pt x="1179" y="76"/>
                    <a:pt x="1177" y="75"/>
                    <a:pt x="1176" y="74"/>
                  </a:cubicBezTo>
                  <a:cubicBezTo>
                    <a:pt x="1176" y="74"/>
                    <a:pt x="1176" y="74"/>
                    <a:pt x="1176" y="73"/>
                  </a:cubicBezTo>
                  <a:cubicBezTo>
                    <a:pt x="1176" y="73"/>
                    <a:pt x="1176" y="74"/>
                    <a:pt x="1177" y="74"/>
                  </a:cubicBezTo>
                  <a:close/>
                  <a:moveTo>
                    <a:pt x="1200" y="23"/>
                  </a:moveTo>
                  <a:cubicBezTo>
                    <a:pt x="1200" y="22"/>
                    <a:pt x="1200" y="22"/>
                    <a:pt x="1200" y="22"/>
                  </a:cubicBezTo>
                  <a:cubicBezTo>
                    <a:pt x="1201" y="22"/>
                    <a:pt x="1201" y="22"/>
                    <a:pt x="1201" y="22"/>
                  </a:cubicBezTo>
                  <a:lnTo>
                    <a:pt x="1200" y="23"/>
                  </a:lnTo>
                  <a:close/>
                  <a:moveTo>
                    <a:pt x="1236" y="112"/>
                  </a:moveTo>
                  <a:cubicBezTo>
                    <a:pt x="1236" y="112"/>
                    <a:pt x="1236" y="112"/>
                    <a:pt x="1236" y="112"/>
                  </a:cubicBezTo>
                  <a:cubicBezTo>
                    <a:pt x="1235" y="115"/>
                    <a:pt x="1235" y="119"/>
                    <a:pt x="1234" y="122"/>
                  </a:cubicBezTo>
                  <a:cubicBezTo>
                    <a:pt x="1234" y="124"/>
                    <a:pt x="1232" y="124"/>
                    <a:pt x="1231" y="124"/>
                  </a:cubicBezTo>
                  <a:cubicBezTo>
                    <a:pt x="1227" y="125"/>
                    <a:pt x="1226" y="127"/>
                    <a:pt x="1226" y="130"/>
                  </a:cubicBezTo>
                  <a:cubicBezTo>
                    <a:pt x="1226" y="130"/>
                    <a:pt x="1226" y="130"/>
                    <a:pt x="1226" y="130"/>
                  </a:cubicBezTo>
                  <a:cubicBezTo>
                    <a:pt x="1227" y="131"/>
                    <a:pt x="1229" y="132"/>
                    <a:pt x="1230" y="133"/>
                  </a:cubicBezTo>
                  <a:cubicBezTo>
                    <a:pt x="1231" y="134"/>
                    <a:pt x="1232" y="135"/>
                    <a:pt x="1233" y="136"/>
                  </a:cubicBezTo>
                  <a:cubicBezTo>
                    <a:pt x="1233" y="137"/>
                    <a:pt x="1233" y="137"/>
                    <a:pt x="1233" y="137"/>
                  </a:cubicBezTo>
                  <a:cubicBezTo>
                    <a:pt x="1233" y="137"/>
                    <a:pt x="1233" y="137"/>
                    <a:pt x="1233" y="137"/>
                  </a:cubicBezTo>
                  <a:cubicBezTo>
                    <a:pt x="1232" y="136"/>
                    <a:pt x="1230" y="135"/>
                    <a:pt x="1229" y="134"/>
                  </a:cubicBezTo>
                  <a:cubicBezTo>
                    <a:pt x="1228" y="133"/>
                    <a:pt x="1227" y="132"/>
                    <a:pt x="1226" y="131"/>
                  </a:cubicBezTo>
                  <a:cubicBezTo>
                    <a:pt x="1226" y="131"/>
                    <a:pt x="1226" y="130"/>
                    <a:pt x="1226" y="130"/>
                  </a:cubicBezTo>
                  <a:cubicBezTo>
                    <a:pt x="1223" y="128"/>
                    <a:pt x="1219" y="128"/>
                    <a:pt x="1217" y="125"/>
                  </a:cubicBezTo>
                  <a:cubicBezTo>
                    <a:pt x="1216" y="122"/>
                    <a:pt x="1215" y="119"/>
                    <a:pt x="1215" y="116"/>
                  </a:cubicBezTo>
                  <a:cubicBezTo>
                    <a:pt x="1214" y="115"/>
                    <a:pt x="1214" y="113"/>
                    <a:pt x="1214" y="112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3" y="111"/>
                    <a:pt x="1213" y="111"/>
                    <a:pt x="1213" y="111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4" y="112"/>
                    <a:pt x="1214" y="112"/>
                    <a:pt x="1214" y="112"/>
                  </a:cubicBezTo>
                  <a:cubicBezTo>
                    <a:pt x="1216" y="113"/>
                    <a:pt x="1217" y="114"/>
                    <a:pt x="1219" y="115"/>
                  </a:cubicBezTo>
                  <a:cubicBezTo>
                    <a:pt x="1222" y="116"/>
                    <a:pt x="1226" y="117"/>
                    <a:pt x="1229" y="115"/>
                  </a:cubicBezTo>
                  <a:cubicBezTo>
                    <a:pt x="1231" y="113"/>
                    <a:pt x="1233" y="112"/>
                    <a:pt x="1236" y="112"/>
                  </a:cubicBezTo>
                  <a:cubicBezTo>
                    <a:pt x="1236" y="112"/>
                    <a:pt x="1236" y="112"/>
                    <a:pt x="1236" y="112"/>
                  </a:cubicBezTo>
                  <a:cubicBezTo>
                    <a:pt x="1236" y="112"/>
                    <a:pt x="1237" y="111"/>
                    <a:pt x="1237" y="111"/>
                  </a:cubicBezTo>
                  <a:cubicBezTo>
                    <a:pt x="1237" y="112"/>
                    <a:pt x="1237" y="112"/>
                    <a:pt x="1236" y="112"/>
                  </a:cubicBezTo>
                  <a:close/>
                  <a:moveTo>
                    <a:pt x="1256" y="100"/>
                  </a:moveTo>
                  <a:cubicBezTo>
                    <a:pt x="1252" y="102"/>
                    <a:pt x="1248" y="105"/>
                    <a:pt x="1244" y="108"/>
                  </a:cubicBezTo>
                  <a:cubicBezTo>
                    <a:pt x="1243" y="108"/>
                    <a:pt x="1242" y="108"/>
                    <a:pt x="1240" y="108"/>
                  </a:cubicBezTo>
                  <a:cubicBezTo>
                    <a:pt x="1240" y="108"/>
                    <a:pt x="1240" y="108"/>
                    <a:pt x="1240" y="109"/>
                  </a:cubicBezTo>
                  <a:cubicBezTo>
                    <a:pt x="1240" y="109"/>
                    <a:pt x="1239" y="109"/>
                    <a:pt x="1239" y="109"/>
                  </a:cubicBezTo>
                  <a:cubicBezTo>
                    <a:pt x="1239" y="109"/>
                    <a:pt x="1239" y="109"/>
                    <a:pt x="1239" y="108"/>
                  </a:cubicBezTo>
                  <a:cubicBezTo>
                    <a:pt x="1240" y="108"/>
                    <a:pt x="1240" y="108"/>
                    <a:pt x="1240" y="108"/>
                  </a:cubicBezTo>
                  <a:cubicBezTo>
                    <a:pt x="1241" y="107"/>
                    <a:pt x="1242" y="105"/>
                    <a:pt x="1243" y="104"/>
                  </a:cubicBezTo>
                  <a:cubicBezTo>
                    <a:pt x="1245" y="101"/>
                    <a:pt x="1248" y="99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46" y="96"/>
                    <a:pt x="1243" y="95"/>
                    <a:pt x="1242" y="91"/>
                  </a:cubicBezTo>
                  <a:cubicBezTo>
                    <a:pt x="1241" y="90"/>
                    <a:pt x="1242" y="89"/>
                    <a:pt x="1243" y="89"/>
                  </a:cubicBezTo>
                  <a:cubicBezTo>
                    <a:pt x="1243" y="89"/>
                    <a:pt x="1244" y="89"/>
                    <a:pt x="1244" y="89"/>
                  </a:cubicBezTo>
                  <a:cubicBezTo>
                    <a:pt x="1245" y="90"/>
                    <a:pt x="1246" y="90"/>
                    <a:pt x="1247" y="91"/>
                  </a:cubicBezTo>
                  <a:cubicBezTo>
                    <a:pt x="1248" y="92"/>
                    <a:pt x="1249" y="94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0" y="96"/>
                    <a:pt x="1250" y="96"/>
                    <a:pt x="1250" y="96"/>
                  </a:cubicBezTo>
                  <a:cubicBezTo>
                    <a:pt x="1251" y="96"/>
                    <a:pt x="1253" y="97"/>
                    <a:pt x="1255" y="97"/>
                  </a:cubicBezTo>
                  <a:cubicBezTo>
                    <a:pt x="1255" y="97"/>
                    <a:pt x="1256" y="98"/>
                    <a:pt x="1257" y="99"/>
                  </a:cubicBezTo>
                  <a:cubicBezTo>
                    <a:pt x="1257" y="99"/>
                    <a:pt x="1256" y="100"/>
                    <a:pt x="1256" y="100"/>
                  </a:cubicBezTo>
                  <a:close/>
                  <a:moveTo>
                    <a:pt x="1279" y="98"/>
                  </a:moveTo>
                  <a:cubicBezTo>
                    <a:pt x="1278" y="98"/>
                    <a:pt x="1278" y="98"/>
                    <a:pt x="1278" y="98"/>
                  </a:cubicBezTo>
                  <a:cubicBezTo>
                    <a:pt x="1279" y="97"/>
                    <a:pt x="1279" y="97"/>
                    <a:pt x="1279" y="97"/>
                  </a:cubicBezTo>
                  <a:lnTo>
                    <a:pt x="1279" y="98"/>
                  </a:lnTo>
                  <a:close/>
                  <a:moveTo>
                    <a:pt x="1303" y="159"/>
                  </a:moveTo>
                  <a:cubicBezTo>
                    <a:pt x="1303" y="159"/>
                    <a:pt x="1303" y="159"/>
                    <a:pt x="1302" y="159"/>
                  </a:cubicBezTo>
                  <a:cubicBezTo>
                    <a:pt x="1302" y="158"/>
                    <a:pt x="1302" y="158"/>
                    <a:pt x="1302" y="158"/>
                  </a:cubicBezTo>
                  <a:cubicBezTo>
                    <a:pt x="1303" y="158"/>
                    <a:pt x="1303" y="158"/>
                    <a:pt x="1303" y="158"/>
                  </a:cubicBezTo>
                  <a:cubicBezTo>
                    <a:pt x="1303" y="159"/>
                    <a:pt x="1303" y="159"/>
                    <a:pt x="1303" y="159"/>
                  </a:cubicBezTo>
                  <a:cubicBezTo>
                    <a:pt x="1303" y="159"/>
                    <a:pt x="1303" y="159"/>
                    <a:pt x="1304" y="159"/>
                  </a:cubicBezTo>
                  <a:cubicBezTo>
                    <a:pt x="1303" y="160"/>
                    <a:pt x="1303" y="160"/>
                    <a:pt x="1303" y="159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"/>
            <p:cNvSpPr>
              <a:spLocks noEditPoints="1"/>
            </p:cNvSpPr>
            <p:nvPr/>
          </p:nvSpPr>
          <p:spPr bwMode="auto">
            <a:xfrm>
              <a:off x="6394739" y="1377804"/>
              <a:ext cx="3355299" cy="4882576"/>
            </a:xfrm>
            <a:custGeom>
              <a:avLst/>
              <a:gdLst>
                <a:gd name="T0" fmla="*/ 1350 w 1567"/>
                <a:gd name="T1" fmla="*/ 1442 h 2279"/>
                <a:gd name="T2" fmla="*/ 1177 w 1567"/>
                <a:gd name="T3" fmla="*/ 1295 h 2279"/>
                <a:gd name="T4" fmla="*/ 1009 w 1567"/>
                <a:gd name="T5" fmla="*/ 1305 h 2279"/>
                <a:gd name="T6" fmla="*/ 891 w 1567"/>
                <a:gd name="T7" fmla="*/ 1227 h 2279"/>
                <a:gd name="T8" fmla="*/ 725 w 1567"/>
                <a:gd name="T9" fmla="*/ 1155 h 2279"/>
                <a:gd name="T10" fmla="*/ 941 w 1567"/>
                <a:gd name="T11" fmla="*/ 1085 h 2279"/>
                <a:gd name="T12" fmla="*/ 1043 w 1567"/>
                <a:gd name="T13" fmla="*/ 909 h 2279"/>
                <a:gd name="T14" fmla="*/ 1183 w 1567"/>
                <a:gd name="T15" fmla="*/ 792 h 2279"/>
                <a:gd name="T16" fmla="*/ 1224 w 1567"/>
                <a:gd name="T17" fmla="*/ 771 h 2279"/>
                <a:gd name="T18" fmla="*/ 1183 w 1567"/>
                <a:gd name="T19" fmla="*/ 717 h 2279"/>
                <a:gd name="T20" fmla="*/ 1328 w 1567"/>
                <a:gd name="T21" fmla="*/ 629 h 2279"/>
                <a:gd name="T22" fmla="*/ 1212 w 1567"/>
                <a:gd name="T23" fmla="*/ 529 h 2279"/>
                <a:gd name="T24" fmla="*/ 1105 w 1567"/>
                <a:gd name="T25" fmla="*/ 541 h 2279"/>
                <a:gd name="T26" fmla="*/ 968 w 1567"/>
                <a:gd name="T27" fmla="*/ 562 h 2279"/>
                <a:gd name="T28" fmla="*/ 987 w 1567"/>
                <a:gd name="T29" fmla="*/ 398 h 2279"/>
                <a:gd name="T30" fmla="*/ 1134 w 1567"/>
                <a:gd name="T31" fmla="*/ 288 h 2279"/>
                <a:gd name="T32" fmla="*/ 1077 w 1567"/>
                <a:gd name="T33" fmla="*/ 292 h 2279"/>
                <a:gd name="T34" fmla="*/ 1064 w 1567"/>
                <a:gd name="T35" fmla="*/ 154 h 2279"/>
                <a:gd name="T36" fmla="*/ 1029 w 1567"/>
                <a:gd name="T37" fmla="*/ 175 h 2279"/>
                <a:gd name="T38" fmla="*/ 976 w 1567"/>
                <a:gd name="T39" fmla="*/ 295 h 2279"/>
                <a:gd name="T40" fmla="*/ 970 w 1567"/>
                <a:gd name="T41" fmla="*/ 257 h 2279"/>
                <a:gd name="T42" fmla="*/ 876 w 1567"/>
                <a:gd name="T43" fmla="*/ 239 h 2279"/>
                <a:gd name="T44" fmla="*/ 698 w 1567"/>
                <a:gd name="T45" fmla="*/ 168 h 2279"/>
                <a:gd name="T46" fmla="*/ 648 w 1567"/>
                <a:gd name="T47" fmla="*/ 126 h 2279"/>
                <a:gd name="T48" fmla="*/ 456 w 1567"/>
                <a:gd name="T49" fmla="*/ 63 h 2279"/>
                <a:gd name="T50" fmla="*/ 405 w 1567"/>
                <a:gd name="T51" fmla="*/ 13 h 2279"/>
                <a:gd name="T52" fmla="*/ 231 w 1567"/>
                <a:gd name="T53" fmla="*/ 141 h 2279"/>
                <a:gd name="T54" fmla="*/ 145 w 1567"/>
                <a:gd name="T55" fmla="*/ 158 h 2279"/>
                <a:gd name="T56" fmla="*/ 89 w 1567"/>
                <a:gd name="T57" fmla="*/ 262 h 2279"/>
                <a:gd name="T58" fmla="*/ 127 w 1567"/>
                <a:gd name="T59" fmla="*/ 369 h 2279"/>
                <a:gd name="T60" fmla="*/ 53 w 1567"/>
                <a:gd name="T61" fmla="*/ 445 h 2279"/>
                <a:gd name="T62" fmla="*/ 266 w 1567"/>
                <a:gd name="T63" fmla="*/ 328 h 2279"/>
                <a:gd name="T64" fmla="*/ 301 w 1567"/>
                <a:gd name="T65" fmla="*/ 342 h 2279"/>
                <a:gd name="T66" fmla="*/ 397 w 1567"/>
                <a:gd name="T67" fmla="*/ 425 h 2279"/>
                <a:gd name="T68" fmla="*/ 419 w 1567"/>
                <a:gd name="T69" fmla="*/ 466 h 2279"/>
                <a:gd name="T70" fmla="*/ 404 w 1567"/>
                <a:gd name="T71" fmla="*/ 493 h 2279"/>
                <a:gd name="T72" fmla="*/ 424 w 1567"/>
                <a:gd name="T73" fmla="*/ 518 h 2279"/>
                <a:gd name="T74" fmla="*/ 440 w 1567"/>
                <a:gd name="T75" fmla="*/ 594 h 2279"/>
                <a:gd name="T76" fmla="*/ 460 w 1567"/>
                <a:gd name="T77" fmla="*/ 677 h 2279"/>
                <a:gd name="T78" fmla="*/ 413 w 1567"/>
                <a:gd name="T79" fmla="*/ 833 h 2279"/>
                <a:gd name="T80" fmla="*/ 528 w 1567"/>
                <a:gd name="T81" fmla="*/ 1091 h 2279"/>
                <a:gd name="T82" fmla="*/ 588 w 1567"/>
                <a:gd name="T83" fmla="*/ 1104 h 2279"/>
                <a:gd name="T84" fmla="*/ 908 w 1567"/>
                <a:gd name="T85" fmla="*/ 1330 h 2279"/>
                <a:gd name="T86" fmla="*/ 949 w 1567"/>
                <a:gd name="T87" fmla="*/ 1477 h 2279"/>
                <a:gd name="T88" fmla="*/ 1090 w 1567"/>
                <a:gd name="T89" fmla="*/ 1814 h 2279"/>
                <a:gd name="T90" fmla="*/ 1099 w 1567"/>
                <a:gd name="T91" fmla="*/ 2036 h 2279"/>
                <a:gd name="T92" fmla="*/ 1089 w 1567"/>
                <a:gd name="T93" fmla="*/ 2163 h 2279"/>
                <a:gd name="T94" fmla="*/ 1109 w 1567"/>
                <a:gd name="T95" fmla="*/ 2209 h 2279"/>
                <a:gd name="T96" fmla="*/ 1155 w 1567"/>
                <a:gd name="T97" fmla="*/ 2255 h 2279"/>
                <a:gd name="T98" fmla="*/ 1213 w 1567"/>
                <a:gd name="T99" fmla="*/ 2248 h 2279"/>
                <a:gd name="T100" fmla="*/ 1205 w 1567"/>
                <a:gd name="T101" fmla="*/ 2140 h 2279"/>
                <a:gd name="T102" fmla="*/ 1199 w 1567"/>
                <a:gd name="T103" fmla="*/ 2030 h 2279"/>
                <a:gd name="T104" fmla="*/ 1273 w 1567"/>
                <a:gd name="T105" fmla="*/ 1913 h 2279"/>
                <a:gd name="T106" fmla="*/ 1442 w 1567"/>
                <a:gd name="T107" fmla="*/ 1744 h 2279"/>
                <a:gd name="T108" fmla="*/ 1053 w 1567"/>
                <a:gd name="T109" fmla="*/ 798 h 2279"/>
                <a:gd name="T110" fmla="*/ 994 w 1567"/>
                <a:gd name="T111" fmla="*/ 780 h 2279"/>
                <a:gd name="T112" fmla="*/ 913 w 1567"/>
                <a:gd name="T113" fmla="*/ 777 h 2279"/>
                <a:gd name="T114" fmla="*/ 914 w 1567"/>
                <a:gd name="T115" fmla="*/ 734 h 2279"/>
                <a:gd name="T116" fmla="*/ 649 w 1567"/>
                <a:gd name="T117" fmla="*/ 398 h 2279"/>
                <a:gd name="T118" fmla="*/ 687 w 1567"/>
                <a:gd name="T119" fmla="*/ 261 h 2279"/>
                <a:gd name="T120" fmla="*/ 667 w 1567"/>
                <a:gd name="T121" fmla="*/ 283 h 2279"/>
                <a:gd name="T122" fmla="*/ 758 w 1567"/>
                <a:gd name="T123" fmla="*/ 38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67" h="2279">
                  <a:moveTo>
                    <a:pt x="1558" y="1509"/>
                  </a:moveTo>
                  <a:cubicBezTo>
                    <a:pt x="1558" y="1508"/>
                    <a:pt x="1556" y="1506"/>
                    <a:pt x="1555" y="1506"/>
                  </a:cubicBezTo>
                  <a:cubicBezTo>
                    <a:pt x="1552" y="1505"/>
                    <a:pt x="1549" y="1504"/>
                    <a:pt x="1547" y="1504"/>
                  </a:cubicBezTo>
                  <a:cubicBezTo>
                    <a:pt x="1542" y="1504"/>
                    <a:pt x="1538" y="1503"/>
                    <a:pt x="1535" y="1500"/>
                  </a:cubicBezTo>
                  <a:cubicBezTo>
                    <a:pt x="1531" y="1497"/>
                    <a:pt x="1525" y="1495"/>
                    <a:pt x="1521" y="1491"/>
                  </a:cubicBezTo>
                  <a:cubicBezTo>
                    <a:pt x="1516" y="1483"/>
                    <a:pt x="1508" y="1480"/>
                    <a:pt x="1501" y="1476"/>
                  </a:cubicBezTo>
                  <a:cubicBezTo>
                    <a:pt x="1497" y="1474"/>
                    <a:pt x="1493" y="1473"/>
                    <a:pt x="1489" y="1473"/>
                  </a:cubicBezTo>
                  <a:cubicBezTo>
                    <a:pt x="1476" y="1474"/>
                    <a:pt x="1463" y="1472"/>
                    <a:pt x="1450" y="1468"/>
                  </a:cubicBezTo>
                  <a:cubicBezTo>
                    <a:pt x="1449" y="1468"/>
                    <a:pt x="1447" y="1468"/>
                    <a:pt x="1446" y="1469"/>
                  </a:cubicBezTo>
                  <a:cubicBezTo>
                    <a:pt x="1444" y="1470"/>
                    <a:pt x="1442" y="1471"/>
                    <a:pt x="1440" y="1472"/>
                  </a:cubicBezTo>
                  <a:cubicBezTo>
                    <a:pt x="1438" y="1472"/>
                    <a:pt x="1437" y="1472"/>
                    <a:pt x="1436" y="1470"/>
                  </a:cubicBezTo>
                  <a:cubicBezTo>
                    <a:pt x="1435" y="1467"/>
                    <a:pt x="1434" y="1465"/>
                    <a:pt x="1433" y="1462"/>
                  </a:cubicBezTo>
                  <a:cubicBezTo>
                    <a:pt x="1432" y="1461"/>
                    <a:pt x="1430" y="1459"/>
                    <a:pt x="1428" y="1459"/>
                  </a:cubicBezTo>
                  <a:cubicBezTo>
                    <a:pt x="1421" y="1458"/>
                    <a:pt x="1415" y="1454"/>
                    <a:pt x="1408" y="1451"/>
                  </a:cubicBezTo>
                  <a:cubicBezTo>
                    <a:pt x="1403" y="1449"/>
                    <a:pt x="1398" y="1448"/>
                    <a:pt x="1393" y="1447"/>
                  </a:cubicBezTo>
                  <a:cubicBezTo>
                    <a:pt x="1388" y="1447"/>
                    <a:pt x="1384" y="1448"/>
                    <a:pt x="1381" y="1452"/>
                  </a:cubicBezTo>
                  <a:cubicBezTo>
                    <a:pt x="1381" y="1453"/>
                    <a:pt x="1381" y="1453"/>
                    <a:pt x="1380" y="1453"/>
                  </a:cubicBezTo>
                  <a:cubicBezTo>
                    <a:pt x="1379" y="1453"/>
                    <a:pt x="1379" y="1452"/>
                    <a:pt x="1379" y="1451"/>
                  </a:cubicBezTo>
                  <a:cubicBezTo>
                    <a:pt x="1379" y="1450"/>
                    <a:pt x="1380" y="1449"/>
                    <a:pt x="1380" y="1448"/>
                  </a:cubicBezTo>
                  <a:cubicBezTo>
                    <a:pt x="1381" y="1444"/>
                    <a:pt x="1378" y="1441"/>
                    <a:pt x="1376" y="1440"/>
                  </a:cubicBezTo>
                  <a:cubicBezTo>
                    <a:pt x="1372" y="1439"/>
                    <a:pt x="1367" y="1438"/>
                    <a:pt x="1363" y="1437"/>
                  </a:cubicBezTo>
                  <a:cubicBezTo>
                    <a:pt x="1363" y="1438"/>
                    <a:pt x="1363" y="1438"/>
                    <a:pt x="1363" y="1439"/>
                  </a:cubicBezTo>
                  <a:cubicBezTo>
                    <a:pt x="1363" y="1439"/>
                    <a:pt x="1363" y="1439"/>
                    <a:pt x="1363" y="1439"/>
                  </a:cubicBezTo>
                  <a:cubicBezTo>
                    <a:pt x="1363" y="1440"/>
                    <a:pt x="1363" y="1440"/>
                    <a:pt x="1363" y="1440"/>
                  </a:cubicBezTo>
                  <a:cubicBezTo>
                    <a:pt x="1363" y="1440"/>
                    <a:pt x="1363" y="1440"/>
                    <a:pt x="1363" y="1440"/>
                  </a:cubicBezTo>
                  <a:cubicBezTo>
                    <a:pt x="1363" y="1440"/>
                    <a:pt x="1363" y="1439"/>
                    <a:pt x="1363" y="1439"/>
                  </a:cubicBezTo>
                  <a:cubicBezTo>
                    <a:pt x="1358" y="1439"/>
                    <a:pt x="1354" y="1439"/>
                    <a:pt x="1350" y="1442"/>
                  </a:cubicBezTo>
                  <a:cubicBezTo>
                    <a:pt x="1349" y="1440"/>
                    <a:pt x="1346" y="1440"/>
                    <a:pt x="1344" y="1439"/>
                  </a:cubicBezTo>
                  <a:cubicBezTo>
                    <a:pt x="1347" y="1436"/>
                    <a:pt x="1352" y="1434"/>
                    <a:pt x="1356" y="1433"/>
                  </a:cubicBezTo>
                  <a:cubicBezTo>
                    <a:pt x="1357" y="1429"/>
                    <a:pt x="1359" y="1425"/>
                    <a:pt x="1360" y="1421"/>
                  </a:cubicBezTo>
                  <a:cubicBezTo>
                    <a:pt x="1360" y="1419"/>
                    <a:pt x="1360" y="1416"/>
                    <a:pt x="1358" y="1414"/>
                  </a:cubicBezTo>
                  <a:cubicBezTo>
                    <a:pt x="1356" y="1412"/>
                    <a:pt x="1355" y="1409"/>
                    <a:pt x="1353" y="1406"/>
                  </a:cubicBezTo>
                  <a:cubicBezTo>
                    <a:pt x="1348" y="1402"/>
                    <a:pt x="1345" y="1396"/>
                    <a:pt x="1344" y="1390"/>
                  </a:cubicBezTo>
                  <a:cubicBezTo>
                    <a:pt x="1343" y="1387"/>
                    <a:pt x="1342" y="1384"/>
                    <a:pt x="1339" y="1382"/>
                  </a:cubicBezTo>
                  <a:cubicBezTo>
                    <a:pt x="1330" y="1373"/>
                    <a:pt x="1321" y="1364"/>
                    <a:pt x="1308" y="1362"/>
                  </a:cubicBezTo>
                  <a:cubicBezTo>
                    <a:pt x="1307" y="1362"/>
                    <a:pt x="1305" y="1361"/>
                    <a:pt x="1304" y="1360"/>
                  </a:cubicBezTo>
                  <a:cubicBezTo>
                    <a:pt x="1298" y="1357"/>
                    <a:pt x="1292" y="1357"/>
                    <a:pt x="1286" y="1357"/>
                  </a:cubicBezTo>
                  <a:cubicBezTo>
                    <a:pt x="1280" y="1357"/>
                    <a:pt x="1274" y="1357"/>
                    <a:pt x="1268" y="1357"/>
                  </a:cubicBezTo>
                  <a:cubicBezTo>
                    <a:pt x="1266" y="1357"/>
                    <a:pt x="1265" y="1356"/>
                    <a:pt x="1263" y="1356"/>
                  </a:cubicBezTo>
                  <a:cubicBezTo>
                    <a:pt x="1258" y="1352"/>
                    <a:pt x="1253" y="1347"/>
                    <a:pt x="1246" y="1346"/>
                  </a:cubicBezTo>
                  <a:cubicBezTo>
                    <a:pt x="1245" y="1346"/>
                    <a:pt x="1245" y="1345"/>
                    <a:pt x="1244" y="1344"/>
                  </a:cubicBezTo>
                  <a:cubicBezTo>
                    <a:pt x="1244" y="1341"/>
                    <a:pt x="1242" y="1339"/>
                    <a:pt x="1240" y="1337"/>
                  </a:cubicBezTo>
                  <a:cubicBezTo>
                    <a:pt x="1237" y="1334"/>
                    <a:pt x="1234" y="1330"/>
                    <a:pt x="1230" y="1327"/>
                  </a:cubicBezTo>
                  <a:cubicBezTo>
                    <a:pt x="1227" y="1326"/>
                    <a:pt x="1224" y="1324"/>
                    <a:pt x="1221" y="1323"/>
                  </a:cubicBezTo>
                  <a:cubicBezTo>
                    <a:pt x="1219" y="1322"/>
                    <a:pt x="1216" y="1322"/>
                    <a:pt x="1213" y="1322"/>
                  </a:cubicBezTo>
                  <a:cubicBezTo>
                    <a:pt x="1211" y="1322"/>
                    <a:pt x="1210" y="1321"/>
                    <a:pt x="1210" y="1319"/>
                  </a:cubicBezTo>
                  <a:cubicBezTo>
                    <a:pt x="1210" y="1314"/>
                    <a:pt x="1207" y="1312"/>
                    <a:pt x="1203" y="1310"/>
                  </a:cubicBezTo>
                  <a:cubicBezTo>
                    <a:pt x="1199" y="1308"/>
                    <a:pt x="1195" y="1306"/>
                    <a:pt x="1191" y="1304"/>
                  </a:cubicBezTo>
                  <a:cubicBezTo>
                    <a:pt x="1190" y="1304"/>
                    <a:pt x="1188" y="1303"/>
                    <a:pt x="1188" y="1301"/>
                  </a:cubicBezTo>
                  <a:cubicBezTo>
                    <a:pt x="1187" y="1300"/>
                    <a:pt x="1189" y="1299"/>
                    <a:pt x="1191" y="1299"/>
                  </a:cubicBezTo>
                  <a:cubicBezTo>
                    <a:pt x="1191" y="1299"/>
                    <a:pt x="1192" y="1299"/>
                    <a:pt x="1192" y="1298"/>
                  </a:cubicBezTo>
                  <a:cubicBezTo>
                    <a:pt x="1194" y="1298"/>
                    <a:pt x="1194" y="1297"/>
                    <a:pt x="1193" y="1296"/>
                  </a:cubicBezTo>
                  <a:cubicBezTo>
                    <a:pt x="1193" y="1296"/>
                    <a:pt x="1193" y="1295"/>
                    <a:pt x="1192" y="1295"/>
                  </a:cubicBezTo>
                  <a:cubicBezTo>
                    <a:pt x="1187" y="1294"/>
                    <a:pt x="1182" y="1294"/>
                    <a:pt x="1177" y="1295"/>
                  </a:cubicBezTo>
                  <a:cubicBezTo>
                    <a:pt x="1174" y="1295"/>
                    <a:pt x="1172" y="1294"/>
                    <a:pt x="1170" y="1292"/>
                  </a:cubicBezTo>
                  <a:cubicBezTo>
                    <a:pt x="1169" y="1291"/>
                    <a:pt x="1168" y="1291"/>
                    <a:pt x="1167" y="1292"/>
                  </a:cubicBezTo>
                  <a:cubicBezTo>
                    <a:pt x="1167" y="1294"/>
                    <a:pt x="1167" y="1296"/>
                    <a:pt x="1166" y="1297"/>
                  </a:cubicBezTo>
                  <a:cubicBezTo>
                    <a:pt x="1161" y="1301"/>
                    <a:pt x="1152" y="1304"/>
                    <a:pt x="1146" y="1300"/>
                  </a:cubicBezTo>
                  <a:cubicBezTo>
                    <a:pt x="1142" y="1297"/>
                    <a:pt x="1138" y="1297"/>
                    <a:pt x="1133" y="1297"/>
                  </a:cubicBezTo>
                  <a:cubicBezTo>
                    <a:pt x="1129" y="1298"/>
                    <a:pt x="1124" y="1298"/>
                    <a:pt x="1119" y="1298"/>
                  </a:cubicBezTo>
                  <a:cubicBezTo>
                    <a:pt x="1116" y="1298"/>
                    <a:pt x="1115" y="1297"/>
                    <a:pt x="1114" y="1295"/>
                  </a:cubicBezTo>
                  <a:cubicBezTo>
                    <a:pt x="1114" y="1294"/>
                    <a:pt x="1113" y="1294"/>
                    <a:pt x="1113" y="1293"/>
                  </a:cubicBezTo>
                  <a:cubicBezTo>
                    <a:pt x="1113" y="1290"/>
                    <a:pt x="1110" y="1288"/>
                    <a:pt x="1107" y="1287"/>
                  </a:cubicBezTo>
                  <a:cubicBezTo>
                    <a:pt x="1105" y="1287"/>
                    <a:pt x="1103" y="1286"/>
                    <a:pt x="1100" y="1286"/>
                  </a:cubicBezTo>
                  <a:cubicBezTo>
                    <a:pt x="1096" y="1285"/>
                    <a:pt x="1093" y="1283"/>
                    <a:pt x="1092" y="1279"/>
                  </a:cubicBezTo>
                  <a:cubicBezTo>
                    <a:pt x="1092" y="1278"/>
                    <a:pt x="1091" y="1277"/>
                    <a:pt x="1089" y="1277"/>
                  </a:cubicBezTo>
                  <a:cubicBezTo>
                    <a:pt x="1087" y="1276"/>
                    <a:pt x="1084" y="1278"/>
                    <a:pt x="1083" y="1280"/>
                  </a:cubicBezTo>
                  <a:cubicBezTo>
                    <a:pt x="1083" y="1281"/>
                    <a:pt x="1082" y="1282"/>
                    <a:pt x="1082" y="1283"/>
                  </a:cubicBezTo>
                  <a:cubicBezTo>
                    <a:pt x="1082" y="1286"/>
                    <a:pt x="1080" y="1288"/>
                    <a:pt x="1077" y="1289"/>
                  </a:cubicBezTo>
                  <a:cubicBezTo>
                    <a:pt x="1074" y="1290"/>
                    <a:pt x="1071" y="1291"/>
                    <a:pt x="1069" y="1292"/>
                  </a:cubicBezTo>
                  <a:cubicBezTo>
                    <a:pt x="1067" y="1293"/>
                    <a:pt x="1066" y="1292"/>
                    <a:pt x="1065" y="1290"/>
                  </a:cubicBezTo>
                  <a:cubicBezTo>
                    <a:pt x="1064" y="1289"/>
                    <a:pt x="1063" y="1287"/>
                    <a:pt x="1065" y="1286"/>
                  </a:cubicBezTo>
                  <a:cubicBezTo>
                    <a:pt x="1067" y="1284"/>
                    <a:pt x="1069" y="1282"/>
                    <a:pt x="1072" y="1280"/>
                  </a:cubicBezTo>
                  <a:cubicBezTo>
                    <a:pt x="1073" y="1278"/>
                    <a:pt x="1072" y="1275"/>
                    <a:pt x="1070" y="1274"/>
                  </a:cubicBezTo>
                  <a:cubicBezTo>
                    <a:pt x="1069" y="1274"/>
                    <a:pt x="1067" y="1273"/>
                    <a:pt x="1065" y="1273"/>
                  </a:cubicBezTo>
                  <a:cubicBezTo>
                    <a:pt x="1062" y="1274"/>
                    <a:pt x="1058" y="1275"/>
                    <a:pt x="1055" y="1278"/>
                  </a:cubicBezTo>
                  <a:cubicBezTo>
                    <a:pt x="1052" y="1281"/>
                    <a:pt x="1048" y="1284"/>
                    <a:pt x="1043" y="1285"/>
                  </a:cubicBezTo>
                  <a:cubicBezTo>
                    <a:pt x="1037" y="1287"/>
                    <a:pt x="1032" y="1286"/>
                    <a:pt x="1027" y="1290"/>
                  </a:cubicBezTo>
                  <a:cubicBezTo>
                    <a:pt x="1027" y="1291"/>
                    <a:pt x="1025" y="1290"/>
                    <a:pt x="1024" y="1290"/>
                  </a:cubicBezTo>
                  <a:cubicBezTo>
                    <a:pt x="1021" y="1290"/>
                    <a:pt x="1018" y="1291"/>
                    <a:pt x="1016" y="1294"/>
                  </a:cubicBezTo>
                  <a:cubicBezTo>
                    <a:pt x="1013" y="1297"/>
                    <a:pt x="1010" y="1300"/>
                    <a:pt x="1009" y="1305"/>
                  </a:cubicBezTo>
                  <a:cubicBezTo>
                    <a:pt x="1009" y="1308"/>
                    <a:pt x="1007" y="1311"/>
                    <a:pt x="1003" y="1313"/>
                  </a:cubicBezTo>
                  <a:cubicBezTo>
                    <a:pt x="1000" y="1315"/>
                    <a:pt x="997" y="1318"/>
                    <a:pt x="995" y="1321"/>
                  </a:cubicBezTo>
                  <a:cubicBezTo>
                    <a:pt x="994" y="1322"/>
                    <a:pt x="993" y="1324"/>
                    <a:pt x="993" y="1326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3" y="1327"/>
                    <a:pt x="993" y="1327"/>
                    <a:pt x="993" y="1327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3" y="1326"/>
                    <a:pt x="993" y="1326"/>
                    <a:pt x="993" y="1326"/>
                  </a:cubicBezTo>
                  <a:cubicBezTo>
                    <a:pt x="992" y="1326"/>
                    <a:pt x="991" y="1326"/>
                    <a:pt x="990" y="1325"/>
                  </a:cubicBezTo>
                  <a:cubicBezTo>
                    <a:pt x="987" y="1323"/>
                    <a:pt x="984" y="1320"/>
                    <a:pt x="982" y="1318"/>
                  </a:cubicBezTo>
                  <a:cubicBezTo>
                    <a:pt x="978" y="1314"/>
                    <a:pt x="973" y="1312"/>
                    <a:pt x="969" y="1311"/>
                  </a:cubicBezTo>
                  <a:cubicBezTo>
                    <a:pt x="962" y="1310"/>
                    <a:pt x="956" y="1310"/>
                    <a:pt x="949" y="1313"/>
                  </a:cubicBezTo>
                  <a:cubicBezTo>
                    <a:pt x="948" y="1314"/>
                    <a:pt x="945" y="1315"/>
                    <a:pt x="944" y="1316"/>
                  </a:cubicBezTo>
                  <a:cubicBezTo>
                    <a:pt x="939" y="1319"/>
                    <a:pt x="935" y="1320"/>
                    <a:pt x="930" y="1317"/>
                  </a:cubicBezTo>
                  <a:cubicBezTo>
                    <a:pt x="921" y="1316"/>
                    <a:pt x="915" y="1311"/>
                    <a:pt x="910" y="1304"/>
                  </a:cubicBezTo>
                  <a:cubicBezTo>
                    <a:pt x="907" y="1301"/>
                    <a:pt x="905" y="1297"/>
                    <a:pt x="902" y="1293"/>
                  </a:cubicBezTo>
                  <a:cubicBezTo>
                    <a:pt x="902" y="1291"/>
                    <a:pt x="901" y="1290"/>
                    <a:pt x="901" y="1288"/>
                  </a:cubicBezTo>
                  <a:cubicBezTo>
                    <a:pt x="901" y="1283"/>
                    <a:pt x="901" y="1278"/>
                    <a:pt x="905" y="1273"/>
                  </a:cubicBezTo>
                  <a:cubicBezTo>
                    <a:pt x="906" y="1272"/>
                    <a:pt x="906" y="1269"/>
                    <a:pt x="906" y="1267"/>
                  </a:cubicBezTo>
                  <a:cubicBezTo>
                    <a:pt x="907" y="1262"/>
                    <a:pt x="908" y="1257"/>
                    <a:pt x="910" y="1252"/>
                  </a:cubicBezTo>
                  <a:cubicBezTo>
                    <a:pt x="911" y="1248"/>
                    <a:pt x="911" y="1242"/>
                    <a:pt x="911" y="1237"/>
                  </a:cubicBezTo>
                  <a:cubicBezTo>
                    <a:pt x="911" y="1236"/>
                    <a:pt x="910" y="1235"/>
                    <a:pt x="909" y="1235"/>
                  </a:cubicBezTo>
                  <a:cubicBezTo>
                    <a:pt x="907" y="1234"/>
                    <a:pt x="905" y="1233"/>
                    <a:pt x="903" y="1232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3" y="1232"/>
                    <a:pt x="904" y="1233"/>
                    <a:pt x="904" y="1233"/>
                  </a:cubicBezTo>
                  <a:cubicBezTo>
                    <a:pt x="903" y="1233"/>
                    <a:pt x="903" y="1233"/>
                    <a:pt x="903" y="1233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0" y="1229"/>
                    <a:pt x="896" y="1227"/>
                    <a:pt x="891" y="1227"/>
                  </a:cubicBezTo>
                  <a:cubicBezTo>
                    <a:pt x="886" y="1227"/>
                    <a:pt x="881" y="1226"/>
                    <a:pt x="876" y="1225"/>
                  </a:cubicBezTo>
                  <a:cubicBezTo>
                    <a:pt x="870" y="1224"/>
                    <a:pt x="865" y="1227"/>
                    <a:pt x="860" y="1226"/>
                  </a:cubicBezTo>
                  <a:cubicBezTo>
                    <a:pt x="855" y="1226"/>
                    <a:pt x="851" y="1227"/>
                    <a:pt x="847" y="1227"/>
                  </a:cubicBezTo>
                  <a:cubicBezTo>
                    <a:pt x="844" y="1227"/>
                    <a:pt x="841" y="1226"/>
                    <a:pt x="839" y="1226"/>
                  </a:cubicBezTo>
                  <a:cubicBezTo>
                    <a:pt x="837" y="1226"/>
                    <a:pt x="837" y="1224"/>
                    <a:pt x="837" y="1224"/>
                  </a:cubicBezTo>
                  <a:cubicBezTo>
                    <a:pt x="843" y="1219"/>
                    <a:pt x="845" y="1213"/>
                    <a:pt x="844" y="1207"/>
                  </a:cubicBezTo>
                  <a:cubicBezTo>
                    <a:pt x="844" y="1204"/>
                    <a:pt x="845" y="1201"/>
                    <a:pt x="845" y="1197"/>
                  </a:cubicBezTo>
                  <a:cubicBezTo>
                    <a:pt x="845" y="1196"/>
                    <a:pt x="846" y="1194"/>
                    <a:pt x="848" y="1194"/>
                  </a:cubicBezTo>
                  <a:cubicBezTo>
                    <a:pt x="852" y="1194"/>
                    <a:pt x="854" y="1192"/>
                    <a:pt x="855" y="1189"/>
                  </a:cubicBezTo>
                  <a:cubicBezTo>
                    <a:pt x="855" y="1185"/>
                    <a:pt x="856" y="1181"/>
                    <a:pt x="856" y="1178"/>
                  </a:cubicBezTo>
                  <a:cubicBezTo>
                    <a:pt x="856" y="1173"/>
                    <a:pt x="858" y="1169"/>
                    <a:pt x="861" y="1165"/>
                  </a:cubicBezTo>
                  <a:cubicBezTo>
                    <a:pt x="863" y="1163"/>
                    <a:pt x="865" y="1160"/>
                    <a:pt x="867" y="1158"/>
                  </a:cubicBezTo>
                  <a:cubicBezTo>
                    <a:pt x="868" y="1156"/>
                    <a:pt x="868" y="1155"/>
                    <a:pt x="869" y="1153"/>
                  </a:cubicBezTo>
                  <a:cubicBezTo>
                    <a:pt x="870" y="1151"/>
                    <a:pt x="867" y="1147"/>
                    <a:pt x="864" y="1146"/>
                  </a:cubicBezTo>
                  <a:cubicBezTo>
                    <a:pt x="857" y="1146"/>
                    <a:pt x="851" y="1145"/>
                    <a:pt x="844" y="1148"/>
                  </a:cubicBezTo>
                  <a:cubicBezTo>
                    <a:pt x="839" y="1150"/>
                    <a:pt x="834" y="1150"/>
                    <a:pt x="828" y="1151"/>
                  </a:cubicBezTo>
                  <a:cubicBezTo>
                    <a:pt x="823" y="1151"/>
                    <a:pt x="820" y="1153"/>
                    <a:pt x="818" y="1157"/>
                  </a:cubicBezTo>
                  <a:cubicBezTo>
                    <a:pt x="817" y="1160"/>
                    <a:pt x="816" y="1162"/>
                    <a:pt x="815" y="1165"/>
                  </a:cubicBezTo>
                  <a:cubicBezTo>
                    <a:pt x="813" y="1172"/>
                    <a:pt x="810" y="1180"/>
                    <a:pt x="804" y="1185"/>
                  </a:cubicBezTo>
                  <a:cubicBezTo>
                    <a:pt x="802" y="1191"/>
                    <a:pt x="798" y="1191"/>
                    <a:pt x="792" y="1189"/>
                  </a:cubicBezTo>
                  <a:cubicBezTo>
                    <a:pt x="790" y="1188"/>
                    <a:pt x="787" y="1188"/>
                    <a:pt x="784" y="1189"/>
                  </a:cubicBezTo>
                  <a:cubicBezTo>
                    <a:pt x="779" y="1190"/>
                    <a:pt x="774" y="1193"/>
                    <a:pt x="768" y="1194"/>
                  </a:cubicBezTo>
                  <a:cubicBezTo>
                    <a:pt x="764" y="1195"/>
                    <a:pt x="760" y="1195"/>
                    <a:pt x="756" y="1191"/>
                  </a:cubicBezTo>
                  <a:cubicBezTo>
                    <a:pt x="754" y="1188"/>
                    <a:pt x="750" y="1187"/>
                    <a:pt x="746" y="1185"/>
                  </a:cubicBezTo>
                  <a:cubicBezTo>
                    <a:pt x="742" y="1184"/>
                    <a:pt x="739" y="1181"/>
                    <a:pt x="737" y="1177"/>
                  </a:cubicBezTo>
                  <a:cubicBezTo>
                    <a:pt x="735" y="1172"/>
                    <a:pt x="732" y="1167"/>
                    <a:pt x="728" y="1162"/>
                  </a:cubicBezTo>
                  <a:cubicBezTo>
                    <a:pt x="726" y="1160"/>
                    <a:pt x="725" y="1158"/>
                    <a:pt x="725" y="1155"/>
                  </a:cubicBezTo>
                  <a:cubicBezTo>
                    <a:pt x="724" y="1151"/>
                    <a:pt x="723" y="1146"/>
                    <a:pt x="722" y="1141"/>
                  </a:cubicBezTo>
                  <a:cubicBezTo>
                    <a:pt x="722" y="1138"/>
                    <a:pt x="721" y="1135"/>
                    <a:pt x="722" y="1132"/>
                  </a:cubicBezTo>
                  <a:cubicBezTo>
                    <a:pt x="722" y="1121"/>
                    <a:pt x="723" y="1110"/>
                    <a:pt x="726" y="1100"/>
                  </a:cubicBezTo>
                  <a:cubicBezTo>
                    <a:pt x="726" y="1098"/>
                    <a:pt x="727" y="1095"/>
                    <a:pt x="728" y="1094"/>
                  </a:cubicBezTo>
                  <a:cubicBezTo>
                    <a:pt x="732" y="1090"/>
                    <a:pt x="733" y="1085"/>
                    <a:pt x="732" y="1079"/>
                  </a:cubicBezTo>
                  <a:cubicBezTo>
                    <a:pt x="732" y="1072"/>
                    <a:pt x="733" y="1065"/>
                    <a:pt x="736" y="1058"/>
                  </a:cubicBezTo>
                  <a:cubicBezTo>
                    <a:pt x="738" y="1052"/>
                    <a:pt x="742" y="1046"/>
                    <a:pt x="749" y="1045"/>
                  </a:cubicBezTo>
                  <a:cubicBezTo>
                    <a:pt x="757" y="1044"/>
                    <a:pt x="764" y="1041"/>
                    <a:pt x="770" y="1036"/>
                  </a:cubicBezTo>
                  <a:cubicBezTo>
                    <a:pt x="774" y="1032"/>
                    <a:pt x="779" y="1032"/>
                    <a:pt x="784" y="1030"/>
                  </a:cubicBezTo>
                  <a:cubicBezTo>
                    <a:pt x="788" y="1028"/>
                    <a:pt x="793" y="1029"/>
                    <a:pt x="797" y="1031"/>
                  </a:cubicBezTo>
                  <a:cubicBezTo>
                    <a:pt x="800" y="1032"/>
                    <a:pt x="804" y="1032"/>
                    <a:pt x="807" y="1031"/>
                  </a:cubicBezTo>
                  <a:cubicBezTo>
                    <a:pt x="811" y="1029"/>
                    <a:pt x="814" y="1030"/>
                    <a:pt x="816" y="1033"/>
                  </a:cubicBezTo>
                  <a:cubicBezTo>
                    <a:pt x="820" y="1039"/>
                    <a:pt x="825" y="1039"/>
                    <a:pt x="832" y="1038"/>
                  </a:cubicBezTo>
                  <a:cubicBezTo>
                    <a:pt x="835" y="1038"/>
                    <a:pt x="837" y="1036"/>
                    <a:pt x="840" y="1035"/>
                  </a:cubicBezTo>
                  <a:cubicBezTo>
                    <a:pt x="841" y="1032"/>
                    <a:pt x="842" y="1029"/>
                    <a:pt x="843" y="1026"/>
                  </a:cubicBezTo>
                  <a:cubicBezTo>
                    <a:pt x="843" y="1023"/>
                    <a:pt x="845" y="1022"/>
                    <a:pt x="848" y="1021"/>
                  </a:cubicBezTo>
                  <a:cubicBezTo>
                    <a:pt x="850" y="1020"/>
                    <a:pt x="852" y="1020"/>
                    <a:pt x="854" y="1020"/>
                  </a:cubicBezTo>
                  <a:cubicBezTo>
                    <a:pt x="862" y="1018"/>
                    <a:pt x="870" y="1020"/>
                    <a:pt x="877" y="1020"/>
                  </a:cubicBezTo>
                  <a:cubicBezTo>
                    <a:pt x="886" y="1019"/>
                    <a:pt x="894" y="1021"/>
                    <a:pt x="900" y="1028"/>
                  </a:cubicBezTo>
                  <a:cubicBezTo>
                    <a:pt x="902" y="1030"/>
                    <a:pt x="905" y="1030"/>
                    <a:pt x="907" y="1029"/>
                  </a:cubicBezTo>
                  <a:cubicBezTo>
                    <a:pt x="909" y="1028"/>
                    <a:pt x="911" y="1027"/>
                    <a:pt x="913" y="1026"/>
                  </a:cubicBezTo>
                  <a:cubicBezTo>
                    <a:pt x="916" y="1025"/>
                    <a:pt x="918" y="1026"/>
                    <a:pt x="919" y="1028"/>
                  </a:cubicBezTo>
                  <a:cubicBezTo>
                    <a:pt x="923" y="1032"/>
                    <a:pt x="926" y="1036"/>
                    <a:pt x="930" y="1040"/>
                  </a:cubicBezTo>
                  <a:cubicBezTo>
                    <a:pt x="931" y="1042"/>
                    <a:pt x="932" y="1045"/>
                    <a:pt x="931" y="1047"/>
                  </a:cubicBezTo>
                  <a:cubicBezTo>
                    <a:pt x="930" y="1049"/>
                    <a:pt x="930" y="1050"/>
                    <a:pt x="929" y="1052"/>
                  </a:cubicBezTo>
                  <a:cubicBezTo>
                    <a:pt x="928" y="1055"/>
                    <a:pt x="928" y="1058"/>
                    <a:pt x="930" y="1060"/>
                  </a:cubicBezTo>
                  <a:cubicBezTo>
                    <a:pt x="932" y="1069"/>
                    <a:pt x="937" y="1076"/>
                    <a:pt x="941" y="1085"/>
                  </a:cubicBezTo>
                  <a:cubicBezTo>
                    <a:pt x="942" y="1088"/>
                    <a:pt x="946" y="1092"/>
                    <a:pt x="949" y="1095"/>
                  </a:cubicBezTo>
                  <a:cubicBezTo>
                    <a:pt x="951" y="1098"/>
                    <a:pt x="957" y="1097"/>
                    <a:pt x="959" y="1094"/>
                  </a:cubicBezTo>
                  <a:cubicBezTo>
                    <a:pt x="963" y="1087"/>
                    <a:pt x="965" y="1081"/>
                    <a:pt x="966" y="1073"/>
                  </a:cubicBezTo>
                  <a:cubicBezTo>
                    <a:pt x="966" y="1072"/>
                    <a:pt x="966" y="1071"/>
                    <a:pt x="966" y="1070"/>
                  </a:cubicBezTo>
                  <a:cubicBezTo>
                    <a:pt x="964" y="1066"/>
                    <a:pt x="963" y="1062"/>
                    <a:pt x="962" y="1058"/>
                  </a:cubicBezTo>
                  <a:cubicBezTo>
                    <a:pt x="961" y="1054"/>
                    <a:pt x="961" y="1050"/>
                    <a:pt x="960" y="1046"/>
                  </a:cubicBezTo>
                  <a:cubicBezTo>
                    <a:pt x="960" y="1045"/>
                    <a:pt x="960" y="1045"/>
                    <a:pt x="960" y="1044"/>
                  </a:cubicBezTo>
                  <a:cubicBezTo>
                    <a:pt x="955" y="1032"/>
                    <a:pt x="955" y="1020"/>
                    <a:pt x="957" y="1007"/>
                  </a:cubicBezTo>
                  <a:cubicBezTo>
                    <a:pt x="957" y="1005"/>
                    <a:pt x="957" y="1003"/>
                    <a:pt x="959" y="1001"/>
                  </a:cubicBezTo>
                  <a:cubicBezTo>
                    <a:pt x="965" y="995"/>
                    <a:pt x="970" y="988"/>
                    <a:pt x="979" y="986"/>
                  </a:cubicBezTo>
                  <a:cubicBezTo>
                    <a:pt x="980" y="986"/>
                    <a:pt x="981" y="985"/>
                    <a:pt x="982" y="985"/>
                  </a:cubicBezTo>
                  <a:cubicBezTo>
                    <a:pt x="986" y="984"/>
                    <a:pt x="988" y="982"/>
                    <a:pt x="990" y="980"/>
                  </a:cubicBezTo>
                  <a:cubicBezTo>
                    <a:pt x="992" y="978"/>
                    <a:pt x="993" y="975"/>
                    <a:pt x="995" y="974"/>
                  </a:cubicBezTo>
                  <a:cubicBezTo>
                    <a:pt x="997" y="972"/>
                    <a:pt x="998" y="970"/>
                    <a:pt x="1000" y="970"/>
                  </a:cubicBezTo>
                  <a:cubicBezTo>
                    <a:pt x="1004" y="969"/>
                    <a:pt x="1007" y="966"/>
                    <a:pt x="1010" y="964"/>
                  </a:cubicBezTo>
                  <a:cubicBezTo>
                    <a:pt x="1014" y="960"/>
                    <a:pt x="1019" y="957"/>
                    <a:pt x="1026" y="956"/>
                  </a:cubicBezTo>
                  <a:cubicBezTo>
                    <a:pt x="1029" y="955"/>
                    <a:pt x="1030" y="953"/>
                    <a:pt x="1030" y="950"/>
                  </a:cubicBezTo>
                  <a:cubicBezTo>
                    <a:pt x="1030" y="948"/>
                    <a:pt x="1032" y="948"/>
                    <a:pt x="1033" y="947"/>
                  </a:cubicBezTo>
                  <a:cubicBezTo>
                    <a:pt x="1035" y="946"/>
                    <a:pt x="1037" y="945"/>
                    <a:pt x="1039" y="943"/>
                  </a:cubicBezTo>
                  <a:cubicBezTo>
                    <a:pt x="1040" y="942"/>
                    <a:pt x="1041" y="940"/>
                    <a:pt x="1040" y="939"/>
                  </a:cubicBezTo>
                  <a:cubicBezTo>
                    <a:pt x="1038" y="937"/>
                    <a:pt x="1037" y="935"/>
                    <a:pt x="1039" y="932"/>
                  </a:cubicBezTo>
                  <a:cubicBezTo>
                    <a:pt x="1041" y="928"/>
                    <a:pt x="1041" y="924"/>
                    <a:pt x="1038" y="920"/>
                  </a:cubicBezTo>
                  <a:cubicBezTo>
                    <a:pt x="1038" y="919"/>
                    <a:pt x="1037" y="917"/>
                    <a:pt x="1037" y="916"/>
                  </a:cubicBezTo>
                  <a:cubicBezTo>
                    <a:pt x="1037" y="911"/>
                    <a:pt x="1038" y="906"/>
                    <a:pt x="1038" y="902"/>
                  </a:cubicBezTo>
                  <a:cubicBezTo>
                    <a:pt x="1038" y="901"/>
                    <a:pt x="1039" y="901"/>
                    <a:pt x="1040" y="901"/>
                  </a:cubicBezTo>
                  <a:cubicBezTo>
                    <a:pt x="1040" y="901"/>
                    <a:pt x="1041" y="901"/>
                    <a:pt x="1041" y="902"/>
                  </a:cubicBezTo>
                  <a:cubicBezTo>
                    <a:pt x="1044" y="904"/>
                    <a:pt x="1043" y="906"/>
                    <a:pt x="1043" y="909"/>
                  </a:cubicBezTo>
                  <a:cubicBezTo>
                    <a:pt x="1043" y="910"/>
                    <a:pt x="1044" y="910"/>
                    <a:pt x="1045" y="911"/>
                  </a:cubicBezTo>
                  <a:cubicBezTo>
                    <a:pt x="1045" y="911"/>
                    <a:pt x="1046" y="911"/>
                    <a:pt x="1046" y="910"/>
                  </a:cubicBezTo>
                  <a:cubicBezTo>
                    <a:pt x="1049" y="906"/>
                    <a:pt x="1052" y="903"/>
                    <a:pt x="1055" y="899"/>
                  </a:cubicBezTo>
                  <a:cubicBezTo>
                    <a:pt x="1056" y="897"/>
                    <a:pt x="1056" y="895"/>
                    <a:pt x="1056" y="893"/>
                  </a:cubicBezTo>
                  <a:cubicBezTo>
                    <a:pt x="1057" y="891"/>
                    <a:pt x="1056" y="890"/>
                    <a:pt x="1056" y="888"/>
                  </a:cubicBezTo>
                  <a:cubicBezTo>
                    <a:pt x="1057" y="887"/>
                    <a:pt x="1057" y="886"/>
                    <a:pt x="1059" y="886"/>
                  </a:cubicBezTo>
                  <a:cubicBezTo>
                    <a:pt x="1062" y="887"/>
                    <a:pt x="1064" y="885"/>
                    <a:pt x="1066" y="883"/>
                  </a:cubicBezTo>
                  <a:cubicBezTo>
                    <a:pt x="1070" y="878"/>
                    <a:pt x="1074" y="873"/>
                    <a:pt x="1075" y="867"/>
                  </a:cubicBezTo>
                  <a:cubicBezTo>
                    <a:pt x="1076" y="861"/>
                    <a:pt x="1079" y="860"/>
                    <a:pt x="1084" y="860"/>
                  </a:cubicBezTo>
                  <a:cubicBezTo>
                    <a:pt x="1087" y="859"/>
                    <a:pt x="1091" y="859"/>
                    <a:pt x="1094" y="858"/>
                  </a:cubicBezTo>
                  <a:cubicBezTo>
                    <a:pt x="1095" y="858"/>
                    <a:pt x="1097" y="857"/>
                    <a:pt x="1098" y="856"/>
                  </a:cubicBezTo>
                  <a:cubicBezTo>
                    <a:pt x="1099" y="856"/>
                    <a:pt x="1099" y="855"/>
                    <a:pt x="1099" y="855"/>
                  </a:cubicBezTo>
                  <a:cubicBezTo>
                    <a:pt x="1099" y="854"/>
                    <a:pt x="1099" y="854"/>
                    <a:pt x="1098" y="853"/>
                  </a:cubicBezTo>
                  <a:cubicBezTo>
                    <a:pt x="1097" y="853"/>
                    <a:pt x="1096" y="853"/>
                    <a:pt x="1095" y="853"/>
                  </a:cubicBezTo>
                  <a:cubicBezTo>
                    <a:pt x="1094" y="853"/>
                    <a:pt x="1093" y="852"/>
                    <a:pt x="1093" y="851"/>
                  </a:cubicBezTo>
                  <a:cubicBezTo>
                    <a:pt x="1093" y="851"/>
                    <a:pt x="1094" y="851"/>
                    <a:pt x="1095" y="851"/>
                  </a:cubicBezTo>
                  <a:cubicBezTo>
                    <a:pt x="1095" y="851"/>
                    <a:pt x="1096" y="851"/>
                    <a:pt x="1097" y="851"/>
                  </a:cubicBezTo>
                  <a:cubicBezTo>
                    <a:pt x="1106" y="852"/>
                    <a:pt x="1115" y="847"/>
                    <a:pt x="1124" y="848"/>
                  </a:cubicBezTo>
                  <a:cubicBezTo>
                    <a:pt x="1126" y="848"/>
                    <a:pt x="1127" y="846"/>
                    <a:pt x="1128" y="845"/>
                  </a:cubicBezTo>
                  <a:cubicBezTo>
                    <a:pt x="1132" y="843"/>
                    <a:pt x="1132" y="841"/>
                    <a:pt x="1128" y="839"/>
                  </a:cubicBezTo>
                  <a:cubicBezTo>
                    <a:pt x="1124" y="837"/>
                    <a:pt x="1123" y="834"/>
                    <a:pt x="1123" y="831"/>
                  </a:cubicBezTo>
                  <a:cubicBezTo>
                    <a:pt x="1125" y="828"/>
                    <a:pt x="1126" y="824"/>
                    <a:pt x="1127" y="821"/>
                  </a:cubicBezTo>
                  <a:cubicBezTo>
                    <a:pt x="1130" y="815"/>
                    <a:pt x="1134" y="810"/>
                    <a:pt x="1141" y="808"/>
                  </a:cubicBezTo>
                  <a:cubicBezTo>
                    <a:pt x="1144" y="807"/>
                    <a:pt x="1148" y="805"/>
                    <a:pt x="1151" y="803"/>
                  </a:cubicBezTo>
                  <a:cubicBezTo>
                    <a:pt x="1153" y="801"/>
                    <a:pt x="1156" y="800"/>
                    <a:pt x="1159" y="800"/>
                  </a:cubicBezTo>
                  <a:cubicBezTo>
                    <a:pt x="1166" y="801"/>
                    <a:pt x="1172" y="797"/>
                    <a:pt x="1179" y="796"/>
                  </a:cubicBezTo>
                  <a:cubicBezTo>
                    <a:pt x="1182" y="796"/>
                    <a:pt x="1182" y="794"/>
                    <a:pt x="1183" y="792"/>
                  </a:cubicBezTo>
                  <a:cubicBezTo>
                    <a:pt x="1184" y="790"/>
                    <a:pt x="1185" y="789"/>
                    <a:pt x="1187" y="789"/>
                  </a:cubicBezTo>
                  <a:cubicBezTo>
                    <a:pt x="1192" y="787"/>
                    <a:pt x="1197" y="786"/>
                    <a:pt x="1203" y="785"/>
                  </a:cubicBezTo>
                  <a:cubicBezTo>
                    <a:pt x="1203" y="785"/>
                    <a:pt x="1204" y="786"/>
                    <a:pt x="1204" y="786"/>
                  </a:cubicBezTo>
                  <a:cubicBezTo>
                    <a:pt x="1204" y="787"/>
                    <a:pt x="1204" y="788"/>
                    <a:pt x="1203" y="788"/>
                  </a:cubicBezTo>
                  <a:cubicBezTo>
                    <a:pt x="1201" y="789"/>
                    <a:pt x="1199" y="790"/>
                    <a:pt x="1197" y="791"/>
                  </a:cubicBezTo>
                  <a:cubicBezTo>
                    <a:pt x="1192" y="793"/>
                    <a:pt x="1189" y="796"/>
                    <a:pt x="1187" y="801"/>
                  </a:cubicBezTo>
                  <a:cubicBezTo>
                    <a:pt x="1186" y="803"/>
                    <a:pt x="1186" y="805"/>
                    <a:pt x="1186" y="807"/>
                  </a:cubicBezTo>
                  <a:cubicBezTo>
                    <a:pt x="1187" y="810"/>
                    <a:pt x="1189" y="812"/>
                    <a:pt x="1192" y="814"/>
                  </a:cubicBezTo>
                  <a:cubicBezTo>
                    <a:pt x="1193" y="815"/>
                    <a:pt x="1194" y="815"/>
                    <a:pt x="1195" y="815"/>
                  </a:cubicBezTo>
                  <a:cubicBezTo>
                    <a:pt x="1201" y="812"/>
                    <a:pt x="1208" y="808"/>
                    <a:pt x="1212" y="803"/>
                  </a:cubicBezTo>
                  <a:cubicBezTo>
                    <a:pt x="1214" y="799"/>
                    <a:pt x="1217" y="798"/>
                    <a:pt x="1222" y="799"/>
                  </a:cubicBezTo>
                  <a:cubicBezTo>
                    <a:pt x="1230" y="796"/>
                    <a:pt x="1238" y="794"/>
                    <a:pt x="1247" y="791"/>
                  </a:cubicBezTo>
                  <a:cubicBezTo>
                    <a:pt x="1249" y="790"/>
                    <a:pt x="1252" y="789"/>
                    <a:pt x="1254" y="789"/>
                  </a:cubicBezTo>
                  <a:cubicBezTo>
                    <a:pt x="1256" y="783"/>
                    <a:pt x="1262" y="785"/>
                    <a:pt x="1265" y="783"/>
                  </a:cubicBezTo>
                  <a:cubicBezTo>
                    <a:pt x="1266" y="782"/>
                    <a:pt x="1268" y="781"/>
                    <a:pt x="1270" y="781"/>
                  </a:cubicBezTo>
                  <a:cubicBezTo>
                    <a:pt x="1271" y="780"/>
                    <a:pt x="1271" y="780"/>
                    <a:pt x="1272" y="779"/>
                  </a:cubicBezTo>
                  <a:cubicBezTo>
                    <a:pt x="1273" y="778"/>
                    <a:pt x="1274" y="775"/>
                    <a:pt x="1273" y="775"/>
                  </a:cubicBezTo>
                  <a:cubicBezTo>
                    <a:pt x="1270" y="772"/>
                    <a:pt x="1267" y="769"/>
                    <a:pt x="1269" y="764"/>
                  </a:cubicBezTo>
                  <a:cubicBezTo>
                    <a:pt x="1269" y="764"/>
                    <a:pt x="1269" y="763"/>
                    <a:pt x="1269" y="763"/>
                  </a:cubicBezTo>
                  <a:cubicBezTo>
                    <a:pt x="1268" y="761"/>
                    <a:pt x="1265" y="760"/>
                    <a:pt x="1264" y="761"/>
                  </a:cubicBezTo>
                  <a:cubicBezTo>
                    <a:pt x="1259" y="766"/>
                    <a:pt x="1255" y="771"/>
                    <a:pt x="1251" y="777"/>
                  </a:cubicBezTo>
                  <a:cubicBezTo>
                    <a:pt x="1249" y="779"/>
                    <a:pt x="1248" y="779"/>
                    <a:pt x="1245" y="779"/>
                  </a:cubicBezTo>
                  <a:cubicBezTo>
                    <a:pt x="1244" y="778"/>
                    <a:pt x="1242" y="778"/>
                    <a:pt x="1241" y="778"/>
                  </a:cubicBezTo>
                  <a:cubicBezTo>
                    <a:pt x="1240" y="779"/>
                    <a:pt x="1239" y="780"/>
                    <a:pt x="1238" y="779"/>
                  </a:cubicBezTo>
                  <a:cubicBezTo>
                    <a:pt x="1236" y="779"/>
                    <a:pt x="1235" y="778"/>
                    <a:pt x="1234" y="778"/>
                  </a:cubicBezTo>
                  <a:cubicBezTo>
                    <a:pt x="1233" y="778"/>
                    <a:pt x="1231" y="777"/>
                    <a:pt x="1230" y="777"/>
                  </a:cubicBezTo>
                  <a:cubicBezTo>
                    <a:pt x="1226" y="777"/>
                    <a:pt x="1224" y="775"/>
                    <a:pt x="1224" y="771"/>
                  </a:cubicBezTo>
                  <a:cubicBezTo>
                    <a:pt x="1218" y="771"/>
                    <a:pt x="1215" y="768"/>
                    <a:pt x="1214" y="762"/>
                  </a:cubicBezTo>
                  <a:cubicBezTo>
                    <a:pt x="1213" y="757"/>
                    <a:pt x="1213" y="752"/>
                    <a:pt x="1216" y="747"/>
                  </a:cubicBezTo>
                  <a:cubicBezTo>
                    <a:pt x="1217" y="745"/>
                    <a:pt x="1215" y="743"/>
                    <a:pt x="1213" y="743"/>
                  </a:cubicBezTo>
                  <a:cubicBezTo>
                    <a:pt x="1212" y="742"/>
                    <a:pt x="1210" y="742"/>
                    <a:pt x="1209" y="742"/>
                  </a:cubicBezTo>
                  <a:cubicBezTo>
                    <a:pt x="1209" y="742"/>
                    <a:pt x="1208" y="742"/>
                    <a:pt x="1208" y="742"/>
                  </a:cubicBezTo>
                  <a:cubicBezTo>
                    <a:pt x="1209" y="741"/>
                    <a:pt x="1210" y="741"/>
                    <a:pt x="1211" y="741"/>
                  </a:cubicBezTo>
                  <a:cubicBezTo>
                    <a:pt x="1215" y="739"/>
                    <a:pt x="1219" y="737"/>
                    <a:pt x="1222" y="734"/>
                  </a:cubicBezTo>
                  <a:cubicBezTo>
                    <a:pt x="1224" y="733"/>
                    <a:pt x="1225" y="729"/>
                    <a:pt x="1224" y="727"/>
                  </a:cubicBezTo>
                  <a:cubicBezTo>
                    <a:pt x="1222" y="726"/>
                    <a:pt x="1221" y="724"/>
                    <a:pt x="1220" y="722"/>
                  </a:cubicBezTo>
                  <a:cubicBezTo>
                    <a:pt x="1215" y="719"/>
                    <a:pt x="1210" y="717"/>
                    <a:pt x="1204" y="719"/>
                  </a:cubicBezTo>
                  <a:cubicBezTo>
                    <a:pt x="1190" y="722"/>
                    <a:pt x="1175" y="725"/>
                    <a:pt x="1162" y="734"/>
                  </a:cubicBezTo>
                  <a:cubicBezTo>
                    <a:pt x="1162" y="734"/>
                    <a:pt x="1162" y="734"/>
                    <a:pt x="1162" y="734"/>
                  </a:cubicBezTo>
                  <a:cubicBezTo>
                    <a:pt x="1162" y="734"/>
                    <a:pt x="1161" y="734"/>
                    <a:pt x="1161" y="734"/>
                  </a:cubicBezTo>
                  <a:cubicBezTo>
                    <a:pt x="1159" y="736"/>
                    <a:pt x="1158" y="738"/>
                    <a:pt x="1156" y="740"/>
                  </a:cubicBezTo>
                  <a:cubicBezTo>
                    <a:pt x="1156" y="740"/>
                    <a:pt x="1156" y="740"/>
                    <a:pt x="1156" y="740"/>
                  </a:cubicBezTo>
                  <a:cubicBezTo>
                    <a:pt x="1153" y="741"/>
                    <a:pt x="1151" y="742"/>
                    <a:pt x="1148" y="743"/>
                  </a:cubicBezTo>
                  <a:cubicBezTo>
                    <a:pt x="1147" y="744"/>
                    <a:pt x="1146" y="745"/>
                    <a:pt x="1145" y="746"/>
                  </a:cubicBezTo>
                  <a:cubicBezTo>
                    <a:pt x="1144" y="747"/>
                    <a:pt x="1144" y="747"/>
                    <a:pt x="1144" y="747"/>
                  </a:cubicBezTo>
                  <a:cubicBezTo>
                    <a:pt x="1145" y="745"/>
                    <a:pt x="1145" y="745"/>
                    <a:pt x="1145" y="745"/>
                  </a:cubicBezTo>
                  <a:cubicBezTo>
                    <a:pt x="1146" y="744"/>
                    <a:pt x="1147" y="744"/>
                    <a:pt x="1148" y="743"/>
                  </a:cubicBezTo>
                  <a:cubicBezTo>
                    <a:pt x="1150" y="742"/>
                    <a:pt x="1153" y="741"/>
                    <a:pt x="1155" y="740"/>
                  </a:cubicBezTo>
                  <a:cubicBezTo>
                    <a:pt x="1155" y="740"/>
                    <a:pt x="1156" y="740"/>
                    <a:pt x="1156" y="740"/>
                  </a:cubicBezTo>
                  <a:cubicBezTo>
                    <a:pt x="1156" y="735"/>
                    <a:pt x="1157" y="735"/>
                    <a:pt x="1161" y="734"/>
                  </a:cubicBezTo>
                  <a:cubicBezTo>
                    <a:pt x="1161" y="734"/>
                    <a:pt x="1161" y="734"/>
                    <a:pt x="1162" y="734"/>
                  </a:cubicBezTo>
                  <a:cubicBezTo>
                    <a:pt x="1162" y="734"/>
                    <a:pt x="1162" y="734"/>
                    <a:pt x="1162" y="734"/>
                  </a:cubicBezTo>
                  <a:cubicBezTo>
                    <a:pt x="1162" y="731"/>
                    <a:pt x="1163" y="729"/>
                    <a:pt x="1165" y="727"/>
                  </a:cubicBezTo>
                  <a:cubicBezTo>
                    <a:pt x="1170" y="723"/>
                    <a:pt x="1177" y="719"/>
                    <a:pt x="1183" y="717"/>
                  </a:cubicBezTo>
                  <a:cubicBezTo>
                    <a:pt x="1188" y="716"/>
                    <a:pt x="1192" y="714"/>
                    <a:pt x="1193" y="710"/>
                  </a:cubicBezTo>
                  <a:cubicBezTo>
                    <a:pt x="1194" y="709"/>
                    <a:pt x="1195" y="708"/>
                    <a:pt x="1195" y="708"/>
                  </a:cubicBezTo>
                  <a:cubicBezTo>
                    <a:pt x="1199" y="705"/>
                    <a:pt x="1202" y="702"/>
                    <a:pt x="1205" y="700"/>
                  </a:cubicBezTo>
                  <a:cubicBezTo>
                    <a:pt x="1209" y="698"/>
                    <a:pt x="1213" y="700"/>
                    <a:pt x="1217" y="700"/>
                  </a:cubicBezTo>
                  <a:cubicBezTo>
                    <a:pt x="1232" y="700"/>
                    <a:pt x="1247" y="702"/>
                    <a:pt x="1262" y="704"/>
                  </a:cubicBezTo>
                  <a:cubicBezTo>
                    <a:pt x="1269" y="705"/>
                    <a:pt x="1275" y="702"/>
                    <a:pt x="1282" y="703"/>
                  </a:cubicBezTo>
                  <a:cubicBezTo>
                    <a:pt x="1284" y="703"/>
                    <a:pt x="1285" y="703"/>
                    <a:pt x="1287" y="702"/>
                  </a:cubicBezTo>
                  <a:cubicBezTo>
                    <a:pt x="1288" y="702"/>
                    <a:pt x="1290" y="701"/>
                    <a:pt x="1291" y="701"/>
                  </a:cubicBezTo>
                  <a:cubicBezTo>
                    <a:pt x="1296" y="698"/>
                    <a:pt x="1300" y="695"/>
                    <a:pt x="1302" y="691"/>
                  </a:cubicBezTo>
                  <a:cubicBezTo>
                    <a:pt x="1305" y="688"/>
                    <a:pt x="1308" y="687"/>
                    <a:pt x="1312" y="686"/>
                  </a:cubicBezTo>
                  <a:cubicBezTo>
                    <a:pt x="1315" y="686"/>
                    <a:pt x="1317" y="685"/>
                    <a:pt x="1320" y="685"/>
                  </a:cubicBezTo>
                  <a:cubicBezTo>
                    <a:pt x="1328" y="685"/>
                    <a:pt x="1335" y="681"/>
                    <a:pt x="1341" y="676"/>
                  </a:cubicBezTo>
                  <a:cubicBezTo>
                    <a:pt x="1344" y="674"/>
                    <a:pt x="1346" y="671"/>
                    <a:pt x="1344" y="667"/>
                  </a:cubicBezTo>
                  <a:cubicBezTo>
                    <a:pt x="1343" y="664"/>
                    <a:pt x="1343" y="662"/>
                    <a:pt x="1344" y="659"/>
                  </a:cubicBezTo>
                  <a:cubicBezTo>
                    <a:pt x="1345" y="658"/>
                    <a:pt x="1346" y="656"/>
                    <a:pt x="1346" y="654"/>
                  </a:cubicBezTo>
                  <a:cubicBezTo>
                    <a:pt x="1346" y="652"/>
                    <a:pt x="1346" y="650"/>
                    <a:pt x="1345" y="649"/>
                  </a:cubicBezTo>
                  <a:cubicBezTo>
                    <a:pt x="1343" y="645"/>
                    <a:pt x="1339" y="642"/>
                    <a:pt x="1334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3" y="643"/>
                    <a:pt x="1333" y="643"/>
                    <a:pt x="1333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4" y="643"/>
                    <a:pt x="1334" y="643"/>
                    <a:pt x="1334" y="643"/>
                  </a:cubicBezTo>
                  <a:cubicBezTo>
                    <a:pt x="1334" y="641"/>
                    <a:pt x="1334" y="640"/>
                    <a:pt x="1333" y="638"/>
                  </a:cubicBezTo>
                  <a:cubicBezTo>
                    <a:pt x="1332" y="635"/>
                    <a:pt x="1330" y="634"/>
                    <a:pt x="1327" y="633"/>
                  </a:cubicBezTo>
                  <a:cubicBezTo>
                    <a:pt x="1326" y="633"/>
                    <a:pt x="1324" y="633"/>
                    <a:pt x="1323" y="633"/>
                  </a:cubicBezTo>
                  <a:cubicBezTo>
                    <a:pt x="1322" y="633"/>
                    <a:pt x="1322" y="632"/>
                    <a:pt x="1321" y="632"/>
                  </a:cubicBezTo>
                  <a:cubicBezTo>
                    <a:pt x="1322" y="632"/>
                    <a:pt x="1322" y="631"/>
                    <a:pt x="1323" y="631"/>
                  </a:cubicBezTo>
                  <a:cubicBezTo>
                    <a:pt x="1324" y="630"/>
                    <a:pt x="1326" y="630"/>
                    <a:pt x="1328" y="629"/>
                  </a:cubicBezTo>
                  <a:cubicBezTo>
                    <a:pt x="1329" y="628"/>
                    <a:pt x="1330" y="626"/>
                    <a:pt x="1328" y="624"/>
                  </a:cubicBezTo>
                  <a:cubicBezTo>
                    <a:pt x="1327" y="622"/>
                    <a:pt x="1325" y="619"/>
                    <a:pt x="1322" y="620"/>
                  </a:cubicBezTo>
                  <a:cubicBezTo>
                    <a:pt x="1321" y="620"/>
                    <a:pt x="1319" y="620"/>
                    <a:pt x="1319" y="620"/>
                  </a:cubicBezTo>
                  <a:cubicBezTo>
                    <a:pt x="1315" y="615"/>
                    <a:pt x="1309" y="613"/>
                    <a:pt x="1304" y="611"/>
                  </a:cubicBezTo>
                  <a:cubicBezTo>
                    <a:pt x="1303" y="610"/>
                    <a:pt x="1302" y="609"/>
                    <a:pt x="1301" y="609"/>
                  </a:cubicBezTo>
                  <a:cubicBezTo>
                    <a:pt x="1300" y="603"/>
                    <a:pt x="1296" y="600"/>
                    <a:pt x="1292" y="596"/>
                  </a:cubicBezTo>
                  <a:cubicBezTo>
                    <a:pt x="1290" y="594"/>
                    <a:pt x="1288" y="592"/>
                    <a:pt x="1286" y="590"/>
                  </a:cubicBezTo>
                  <a:cubicBezTo>
                    <a:pt x="1285" y="588"/>
                    <a:pt x="1285" y="586"/>
                    <a:pt x="1286" y="585"/>
                  </a:cubicBezTo>
                  <a:cubicBezTo>
                    <a:pt x="1288" y="583"/>
                    <a:pt x="1290" y="581"/>
                    <a:pt x="1292" y="579"/>
                  </a:cubicBezTo>
                  <a:cubicBezTo>
                    <a:pt x="1294" y="577"/>
                    <a:pt x="1294" y="575"/>
                    <a:pt x="1293" y="573"/>
                  </a:cubicBezTo>
                  <a:cubicBezTo>
                    <a:pt x="1290" y="570"/>
                    <a:pt x="1289" y="566"/>
                    <a:pt x="1290" y="562"/>
                  </a:cubicBezTo>
                  <a:cubicBezTo>
                    <a:pt x="1290" y="561"/>
                    <a:pt x="1288" y="559"/>
                    <a:pt x="1287" y="558"/>
                  </a:cubicBezTo>
                  <a:cubicBezTo>
                    <a:pt x="1285" y="556"/>
                    <a:pt x="1287" y="553"/>
                    <a:pt x="1284" y="551"/>
                  </a:cubicBezTo>
                  <a:cubicBezTo>
                    <a:pt x="1282" y="550"/>
                    <a:pt x="1284" y="547"/>
                    <a:pt x="1283" y="545"/>
                  </a:cubicBezTo>
                  <a:cubicBezTo>
                    <a:pt x="1282" y="543"/>
                    <a:pt x="1283" y="540"/>
                    <a:pt x="1282" y="538"/>
                  </a:cubicBezTo>
                  <a:cubicBezTo>
                    <a:pt x="1282" y="535"/>
                    <a:pt x="1281" y="532"/>
                    <a:pt x="1280" y="529"/>
                  </a:cubicBezTo>
                  <a:cubicBezTo>
                    <a:pt x="1277" y="522"/>
                    <a:pt x="1276" y="515"/>
                    <a:pt x="1275" y="507"/>
                  </a:cubicBezTo>
                  <a:cubicBezTo>
                    <a:pt x="1274" y="505"/>
                    <a:pt x="1274" y="503"/>
                    <a:pt x="1274" y="501"/>
                  </a:cubicBezTo>
                  <a:cubicBezTo>
                    <a:pt x="1273" y="501"/>
                    <a:pt x="1272" y="500"/>
                    <a:pt x="1271" y="500"/>
                  </a:cubicBezTo>
                  <a:cubicBezTo>
                    <a:pt x="1271" y="500"/>
                    <a:pt x="1270" y="500"/>
                    <a:pt x="1270" y="500"/>
                  </a:cubicBezTo>
                  <a:cubicBezTo>
                    <a:pt x="1266" y="506"/>
                    <a:pt x="1260" y="512"/>
                    <a:pt x="1257" y="518"/>
                  </a:cubicBezTo>
                  <a:cubicBezTo>
                    <a:pt x="1254" y="525"/>
                    <a:pt x="1250" y="531"/>
                    <a:pt x="1242" y="534"/>
                  </a:cubicBezTo>
                  <a:cubicBezTo>
                    <a:pt x="1240" y="535"/>
                    <a:pt x="1239" y="537"/>
                    <a:pt x="1237" y="538"/>
                  </a:cubicBezTo>
                  <a:cubicBezTo>
                    <a:pt x="1234" y="539"/>
                    <a:pt x="1232" y="540"/>
                    <a:pt x="1229" y="541"/>
                  </a:cubicBezTo>
                  <a:cubicBezTo>
                    <a:pt x="1226" y="542"/>
                    <a:pt x="1224" y="541"/>
                    <a:pt x="1222" y="539"/>
                  </a:cubicBezTo>
                  <a:cubicBezTo>
                    <a:pt x="1220" y="538"/>
                    <a:pt x="1219" y="537"/>
                    <a:pt x="1218" y="535"/>
                  </a:cubicBezTo>
                  <a:cubicBezTo>
                    <a:pt x="1217" y="532"/>
                    <a:pt x="1215" y="530"/>
                    <a:pt x="1212" y="529"/>
                  </a:cubicBezTo>
                  <a:cubicBezTo>
                    <a:pt x="1209" y="527"/>
                    <a:pt x="1209" y="524"/>
                    <a:pt x="1209" y="521"/>
                  </a:cubicBezTo>
                  <a:cubicBezTo>
                    <a:pt x="1209" y="516"/>
                    <a:pt x="1213" y="511"/>
                    <a:pt x="1210" y="506"/>
                  </a:cubicBezTo>
                  <a:cubicBezTo>
                    <a:pt x="1210" y="505"/>
                    <a:pt x="1211" y="503"/>
                    <a:pt x="1212" y="501"/>
                  </a:cubicBezTo>
                  <a:cubicBezTo>
                    <a:pt x="1214" y="496"/>
                    <a:pt x="1215" y="492"/>
                    <a:pt x="1219" y="487"/>
                  </a:cubicBezTo>
                  <a:cubicBezTo>
                    <a:pt x="1219" y="486"/>
                    <a:pt x="1218" y="484"/>
                    <a:pt x="1217" y="483"/>
                  </a:cubicBezTo>
                  <a:cubicBezTo>
                    <a:pt x="1212" y="483"/>
                    <a:pt x="1209" y="478"/>
                    <a:pt x="1203" y="478"/>
                  </a:cubicBezTo>
                  <a:cubicBezTo>
                    <a:pt x="1201" y="478"/>
                    <a:pt x="1200" y="476"/>
                    <a:pt x="1198" y="476"/>
                  </a:cubicBezTo>
                  <a:cubicBezTo>
                    <a:pt x="1196" y="475"/>
                    <a:pt x="1195" y="473"/>
                    <a:pt x="1195" y="472"/>
                  </a:cubicBezTo>
                  <a:cubicBezTo>
                    <a:pt x="1196" y="470"/>
                    <a:pt x="1196" y="469"/>
                    <a:pt x="1195" y="467"/>
                  </a:cubicBezTo>
                  <a:cubicBezTo>
                    <a:pt x="1192" y="464"/>
                    <a:pt x="1190" y="461"/>
                    <a:pt x="1188" y="457"/>
                  </a:cubicBezTo>
                  <a:cubicBezTo>
                    <a:pt x="1187" y="454"/>
                    <a:pt x="1185" y="452"/>
                    <a:pt x="1184" y="450"/>
                  </a:cubicBezTo>
                  <a:cubicBezTo>
                    <a:pt x="1181" y="446"/>
                    <a:pt x="1178" y="444"/>
                    <a:pt x="1172" y="446"/>
                  </a:cubicBezTo>
                  <a:cubicBezTo>
                    <a:pt x="1171" y="447"/>
                    <a:pt x="1168" y="447"/>
                    <a:pt x="1166" y="447"/>
                  </a:cubicBezTo>
                  <a:cubicBezTo>
                    <a:pt x="1160" y="446"/>
                    <a:pt x="1153" y="446"/>
                    <a:pt x="1147" y="442"/>
                  </a:cubicBezTo>
                  <a:cubicBezTo>
                    <a:pt x="1145" y="440"/>
                    <a:pt x="1142" y="439"/>
                    <a:pt x="1140" y="439"/>
                  </a:cubicBezTo>
                  <a:cubicBezTo>
                    <a:pt x="1133" y="437"/>
                    <a:pt x="1126" y="441"/>
                    <a:pt x="1124" y="447"/>
                  </a:cubicBezTo>
                  <a:cubicBezTo>
                    <a:pt x="1123" y="450"/>
                    <a:pt x="1122" y="454"/>
                    <a:pt x="1124" y="457"/>
                  </a:cubicBezTo>
                  <a:cubicBezTo>
                    <a:pt x="1126" y="460"/>
                    <a:pt x="1126" y="462"/>
                    <a:pt x="1124" y="465"/>
                  </a:cubicBezTo>
                  <a:cubicBezTo>
                    <a:pt x="1122" y="468"/>
                    <a:pt x="1118" y="471"/>
                    <a:pt x="1117" y="475"/>
                  </a:cubicBezTo>
                  <a:cubicBezTo>
                    <a:pt x="1115" y="479"/>
                    <a:pt x="1119" y="484"/>
                    <a:pt x="1118" y="488"/>
                  </a:cubicBezTo>
                  <a:cubicBezTo>
                    <a:pt x="1117" y="490"/>
                    <a:pt x="1118" y="493"/>
                    <a:pt x="1119" y="495"/>
                  </a:cubicBezTo>
                  <a:cubicBezTo>
                    <a:pt x="1120" y="498"/>
                    <a:pt x="1118" y="500"/>
                    <a:pt x="1115" y="502"/>
                  </a:cubicBezTo>
                  <a:cubicBezTo>
                    <a:pt x="1113" y="503"/>
                    <a:pt x="1111" y="504"/>
                    <a:pt x="1111" y="505"/>
                  </a:cubicBezTo>
                  <a:cubicBezTo>
                    <a:pt x="1108" y="511"/>
                    <a:pt x="1102" y="515"/>
                    <a:pt x="1097" y="520"/>
                  </a:cubicBezTo>
                  <a:cubicBezTo>
                    <a:pt x="1095" y="523"/>
                    <a:pt x="1095" y="526"/>
                    <a:pt x="1097" y="529"/>
                  </a:cubicBezTo>
                  <a:cubicBezTo>
                    <a:pt x="1099" y="531"/>
                    <a:pt x="1101" y="533"/>
                    <a:pt x="1102" y="535"/>
                  </a:cubicBezTo>
                  <a:cubicBezTo>
                    <a:pt x="1103" y="537"/>
                    <a:pt x="1104" y="539"/>
                    <a:pt x="1105" y="541"/>
                  </a:cubicBezTo>
                  <a:cubicBezTo>
                    <a:pt x="1106" y="546"/>
                    <a:pt x="1106" y="552"/>
                    <a:pt x="1107" y="558"/>
                  </a:cubicBezTo>
                  <a:cubicBezTo>
                    <a:pt x="1109" y="564"/>
                    <a:pt x="1104" y="570"/>
                    <a:pt x="1106" y="576"/>
                  </a:cubicBezTo>
                  <a:cubicBezTo>
                    <a:pt x="1107" y="577"/>
                    <a:pt x="1106" y="578"/>
                    <a:pt x="1105" y="578"/>
                  </a:cubicBezTo>
                  <a:cubicBezTo>
                    <a:pt x="1103" y="580"/>
                    <a:pt x="1100" y="581"/>
                    <a:pt x="1098" y="583"/>
                  </a:cubicBezTo>
                  <a:cubicBezTo>
                    <a:pt x="1091" y="589"/>
                    <a:pt x="1083" y="593"/>
                    <a:pt x="1075" y="597"/>
                  </a:cubicBezTo>
                  <a:cubicBezTo>
                    <a:pt x="1070" y="598"/>
                    <a:pt x="1066" y="600"/>
                    <a:pt x="1062" y="602"/>
                  </a:cubicBezTo>
                  <a:cubicBezTo>
                    <a:pt x="1059" y="603"/>
                    <a:pt x="1058" y="605"/>
                    <a:pt x="1058" y="608"/>
                  </a:cubicBezTo>
                  <a:cubicBezTo>
                    <a:pt x="1058" y="614"/>
                    <a:pt x="1059" y="620"/>
                    <a:pt x="1058" y="626"/>
                  </a:cubicBezTo>
                  <a:cubicBezTo>
                    <a:pt x="1057" y="630"/>
                    <a:pt x="1057" y="635"/>
                    <a:pt x="1056" y="639"/>
                  </a:cubicBezTo>
                  <a:cubicBezTo>
                    <a:pt x="1056" y="643"/>
                    <a:pt x="1057" y="647"/>
                    <a:pt x="1057" y="651"/>
                  </a:cubicBezTo>
                  <a:cubicBezTo>
                    <a:pt x="1057" y="653"/>
                    <a:pt x="1057" y="654"/>
                    <a:pt x="1056" y="656"/>
                  </a:cubicBezTo>
                  <a:cubicBezTo>
                    <a:pt x="1055" y="658"/>
                    <a:pt x="1053" y="661"/>
                    <a:pt x="1052" y="664"/>
                  </a:cubicBezTo>
                  <a:cubicBezTo>
                    <a:pt x="1051" y="665"/>
                    <a:pt x="1050" y="665"/>
                    <a:pt x="1049" y="665"/>
                  </a:cubicBezTo>
                  <a:cubicBezTo>
                    <a:pt x="1045" y="664"/>
                    <a:pt x="1043" y="667"/>
                    <a:pt x="1041" y="669"/>
                  </a:cubicBezTo>
                  <a:cubicBezTo>
                    <a:pt x="1039" y="670"/>
                    <a:pt x="1036" y="669"/>
                    <a:pt x="1035" y="668"/>
                  </a:cubicBezTo>
                  <a:cubicBezTo>
                    <a:pt x="1034" y="666"/>
                    <a:pt x="1034" y="665"/>
                    <a:pt x="1033" y="664"/>
                  </a:cubicBezTo>
                  <a:cubicBezTo>
                    <a:pt x="1032" y="661"/>
                    <a:pt x="1031" y="658"/>
                    <a:pt x="1029" y="657"/>
                  </a:cubicBezTo>
                  <a:cubicBezTo>
                    <a:pt x="1024" y="652"/>
                    <a:pt x="1022" y="645"/>
                    <a:pt x="1018" y="639"/>
                  </a:cubicBezTo>
                  <a:cubicBezTo>
                    <a:pt x="1017" y="637"/>
                    <a:pt x="1018" y="635"/>
                    <a:pt x="1019" y="634"/>
                  </a:cubicBezTo>
                  <a:cubicBezTo>
                    <a:pt x="1022" y="626"/>
                    <a:pt x="1026" y="620"/>
                    <a:pt x="1025" y="611"/>
                  </a:cubicBezTo>
                  <a:cubicBezTo>
                    <a:pt x="1025" y="609"/>
                    <a:pt x="1027" y="606"/>
                    <a:pt x="1028" y="604"/>
                  </a:cubicBezTo>
                  <a:cubicBezTo>
                    <a:pt x="1028" y="601"/>
                    <a:pt x="1029" y="599"/>
                    <a:pt x="1030" y="596"/>
                  </a:cubicBezTo>
                  <a:cubicBezTo>
                    <a:pt x="1030" y="595"/>
                    <a:pt x="1029" y="593"/>
                    <a:pt x="1028" y="592"/>
                  </a:cubicBezTo>
                  <a:cubicBezTo>
                    <a:pt x="1019" y="592"/>
                    <a:pt x="1011" y="588"/>
                    <a:pt x="1002" y="589"/>
                  </a:cubicBezTo>
                  <a:cubicBezTo>
                    <a:pt x="1000" y="589"/>
                    <a:pt x="998" y="588"/>
                    <a:pt x="996" y="586"/>
                  </a:cubicBezTo>
                  <a:cubicBezTo>
                    <a:pt x="992" y="581"/>
                    <a:pt x="987" y="577"/>
                    <a:pt x="981" y="574"/>
                  </a:cubicBezTo>
                  <a:cubicBezTo>
                    <a:pt x="975" y="571"/>
                    <a:pt x="971" y="568"/>
                    <a:pt x="968" y="562"/>
                  </a:cubicBezTo>
                  <a:cubicBezTo>
                    <a:pt x="965" y="557"/>
                    <a:pt x="960" y="552"/>
                    <a:pt x="955" y="549"/>
                  </a:cubicBezTo>
                  <a:cubicBezTo>
                    <a:pt x="949" y="546"/>
                    <a:pt x="944" y="543"/>
                    <a:pt x="939" y="541"/>
                  </a:cubicBezTo>
                  <a:cubicBezTo>
                    <a:pt x="936" y="539"/>
                    <a:pt x="934" y="539"/>
                    <a:pt x="931" y="539"/>
                  </a:cubicBezTo>
                  <a:cubicBezTo>
                    <a:pt x="926" y="541"/>
                    <a:pt x="922" y="542"/>
                    <a:pt x="917" y="542"/>
                  </a:cubicBezTo>
                  <a:cubicBezTo>
                    <a:pt x="917" y="542"/>
                    <a:pt x="917" y="542"/>
                    <a:pt x="917" y="542"/>
                  </a:cubicBezTo>
                  <a:cubicBezTo>
                    <a:pt x="916" y="543"/>
                    <a:pt x="916" y="543"/>
                    <a:pt x="916" y="543"/>
                  </a:cubicBezTo>
                  <a:cubicBezTo>
                    <a:pt x="916" y="542"/>
                    <a:pt x="916" y="542"/>
                    <a:pt x="916" y="542"/>
                  </a:cubicBezTo>
                  <a:cubicBezTo>
                    <a:pt x="917" y="542"/>
                    <a:pt x="917" y="542"/>
                    <a:pt x="917" y="542"/>
                  </a:cubicBezTo>
                  <a:cubicBezTo>
                    <a:pt x="920" y="538"/>
                    <a:pt x="921" y="534"/>
                    <a:pt x="921" y="529"/>
                  </a:cubicBezTo>
                  <a:cubicBezTo>
                    <a:pt x="920" y="523"/>
                    <a:pt x="921" y="518"/>
                    <a:pt x="920" y="512"/>
                  </a:cubicBezTo>
                  <a:cubicBezTo>
                    <a:pt x="920" y="510"/>
                    <a:pt x="920" y="508"/>
                    <a:pt x="919" y="506"/>
                  </a:cubicBezTo>
                  <a:cubicBezTo>
                    <a:pt x="919" y="505"/>
                    <a:pt x="918" y="504"/>
                    <a:pt x="917" y="504"/>
                  </a:cubicBezTo>
                  <a:cubicBezTo>
                    <a:pt x="915" y="504"/>
                    <a:pt x="913" y="504"/>
                    <a:pt x="911" y="503"/>
                  </a:cubicBezTo>
                  <a:cubicBezTo>
                    <a:pt x="908" y="503"/>
                    <a:pt x="907" y="502"/>
                    <a:pt x="906" y="500"/>
                  </a:cubicBezTo>
                  <a:cubicBezTo>
                    <a:pt x="906" y="498"/>
                    <a:pt x="905" y="497"/>
                    <a:pt x="906" y="495"/>
                  </a:cubicBezTo>
                  <a:cubicBezTo>
                    <a:pt x="906" y="492"/>
                    <a:pt x="908" y="490"/>
                    <a:pt x="909" y="487"/>
                  </a:cubicBezTo>
                  <a:cubicBezTo>
                    <a:pt x="912" y="474"/>
                    <a:pt x="917" y="462"/>
                    <a:pt x="928" y="453"/>
                  </a:cubicBezTo>
                  <a:cubicBezTo>
                    <a:pt x="931" y="451"/>
                    <a:pt x="932" y="449"/>
                    <a:pt x="934" y="446"/>
                  </a:cubicBezTo>
                  <a:cubicBezTo>
                    <a:pt x="940" y="439"/>
                    <a:pt x="946" y="431"/>
                    <a:pt x="956" y="428"/>
                  </a:cubicBezTo>
                  <a:cubicBezTo>
                    <a:pt x="960" y="424"/>
                    <a:pt x="966" y="421"/>
                    <a:pt x="967" y="415"/>
                  </a:cubicBezTo>
                  <a:cubicBezTo>
                    <a:pt x="968" y="413"/>
                    <a:pt x="969" y="412"/>
                    <a:pt x="971" y="413"/>
                  </a:cubicBezTo>
                  <a:cubicBezTo>
                    <a:pt x="973" y="413"/>
                    <a:pt x="975" y="414"/>
                    <a:pt x="977" y="414"/>
                  </a:cubicBezTo>
                  <a:cubicBezTo>
                    <a:pt x="982" y="414"/>
                    <a:pt x="987" y="410"/>
                    <a:pt x="987" y="406"/>
                  </a:cubicBezTo>
                  <a:cubicBezTo>
                    <a:pt x="987" y="403"/>
                    <a:pt x="987" y="401"/>
                    <a:pt x="987" y="398"/>
                  </a:cubicBezTo>
                  <a:cubicBezTo>
                    <a:pt x="986" y="398"/>
                    <a:pt x="986" y="398"/>
                    <a:pt x="986" y="398"/>
                  </a:cubicBezTo>
                  <a:cubicBezTo>
                    <a:pt x="986" y="398"/>
                    <a:pt x="986" y="398"/>
                    <a:pt x="985" y="398"/>
                  </a:cubicBezTo>
                  <a:cubicBezTo>
                    <a:pt x="986" y="398"/>
                    <a:pt x="986" y="398"/>
                    <a:pt x="987" y="398"/>
                  </a:cubicBezTo>
                  <a:cubicBezTo>
                    <a:pt x="987" y="398"/>
                    <a:pt x="987" y="398"/>
                    <a:pt x="987" y="398"/>
                  </a:cubicBezTo>
                  <a:cubicBezTo>
                    <a:pt x="994" y="399"/>
                    <a:pt x="1000" y="397"/>
                    <a:pt x="1003" y="390"/>
                  </a:cubicBezTo>
                  <a:cubicBezTo>
                    <a:pt x="1004" y="388"/>
                    <a:pt x="1006" y="388"/>
                    <a:pt x="1007" y="388"/>
                  </a:cubicBezTo>
                  <a:cubicBezTo>
                    <a:pt x="1010" y="389"/>
                    <a:pt x="1012" y="390"/>
                    <a:pt x="1015" y="391"/>
                  </a:cubicBezTo>
                  <a:cubicBezTo>
                    <a:pt x="1018" y="392"/>
                    <a:pt x="1020" y="392"/>
                    <a:pt x="1023" y="390"/>
                  </a:cubicBezTo>
                  <a:cubicBezTo>
                    <a:pt x="1031" y="383"/>
                    <a:pt x="1039" y="375"/>
                    <a:pt x="1048" y="368"/>
                  </a:cubicBezTo>
                  <a:cubicBezTo>
                    <a:pt x="1048" y="367"/>
                    <a:pt x="1049" y="366"/>
                    <a:pt x="1048" y="365"/>
                  </a:cubicBezTo>
                  <a:cubicBezTo>
                    <a:pt x="1048" y="363"/>
                    <a:pt x="1049" y="361"/>
                    <a:pt x="1051" y="360"/>
                  </a:cubicBezTo>
                  <a:cubicBezTo>
                    <a:pt x="1055" y="357"/>
                    <a:pt x="1058" y="354"/>
                    <a:pt x="1062" y="351"/>
                  </a:cubicBezTo>
                  <a:cubicBezTo>
                    <a:pt x="1063" y="350"/>
                    <a:pt x="1064" y="349"/>
                    <a:pt x="1065" y="348"/>
                  </a:cubicBezTo>
                  <a:cubicBezTo>
                    <a:pt x="1065" y="348"/>
                    <a:pt x="1065" y="348"/>
                    <a:pt x="1065" y="348"/>
                  </a:cubicBezTo>
                  <a:cubicBezTo>
                    <a:pt x="1066" y="347"/>
                    <a:pt x="1067" y="346"/>
                    <a:pt x="1068" y="346"/>
                  </a:cubicBezTo>
                  <a:cubicBezTo>
                    <a:pt x="1072" y="342"/>
                    <a:pt x="1072" y="342"/>
                    <a:pt x="1069" y="337"/>
                  </a:cubicBezTo>
                  <a:cubicBezTo>
                    <a:pt x="1069" y="336"/>
                    <a:pt x="1068" y="336"/>
                    <a:pt x="1068" y="335"/>
                  </a:cubicBezTo>
                  <a:cubicBezTo>
                    <a:pt x="1068" y="334"/>
                    <a:pt x="1068" y="333"/>
                    <a:pt x="1069" y="333"/>
                  </a:cubicBezTo>
                  <a:cubicBezTo>
                    <a:pt x="1074" y="332"/>
                    <a:pt x="1079" y="332"/>
                    <a:pt x="1081" y="338"/>
                  </a:cubicBezTo>
                  <a:cubicBezTo>
                    <a:pt x="1082" y="338"/>
                    <a:pt x="1082" y="339"/>
                    <a:pt x="1083" y="339"/>
                  </a:cubicBezTo>
                  <a:cubicBezTo>
                    <a:pt x="1090" y="342"/>
                    <a:pt x="1098" y="343"/>
                    <a:pt x="1106" y="339"/>
                  </a:cubicBezTo>
                  <a:cubicBezTo>
                    <a:pt x="1112" y="337"/>
                    <a:pt x="1117" y="334"/>
                    <a:pt x="1121" y="330"/>
                  </a:cubicBezTo>
                  <a:cubicBezTo>
                    <a:pt x="1123" y="329"/>
                    <a:pt x="1125" y="327"/>
                    <a:pt x="1127" y="327"/>
                  </a:cubicBezTo>
                  <a:cubicBezTo>
                    <a:pt x="1131" y="326"/>
                    <a:pt x="1133" y="323"/>
                    <a:pt x="1135" y="319"/>
                  </a:cubicBezTo>
                  <a:cubicBezTo>
                    <a:pt x="1136" y="317"/>
                    <a:pt x="1137" y="315"/>
                    <a:pt x="1136" y="312"/>
                  </a:cubicBezTo>
                  <a:cubicBezTo>
                    <a:pt x="1136" y="310"/>
                    <a:pt x="1135" y="308"/>
                    <a:pt x="1134" y="306"/>
                  </a:cubicBezTo>
                  <a:cubicBezTo>
                    <a:pt x="1133" y="303"/>
                    <a:pt x="1133" y="300"/>
                    <a:pt x="1134" y="297"/>
                  </a:cubicBezTo>
                  <a:cubicBezTo>
                    <a:pt x="1134" y="294"/>
                    <a:pt x="1135" y="291"/>
                    <a:pt x="1136" y="288"/>
                  </a:cubicBezTo>
                  <a:cubicBezTo>
                    <a:pt x="1136" y="288"/>
                    <a:pt x="1135" y="288"/>
                    <a:pt x="1135" y="288"/>
                  </a:cubicBezTo>
                  <a:cubicBezTo>
                    <a:pt x="1134" y="288"/>
                    <a:pt x="1134" y="288"/>
                    <a:pt x="1134" y="288"/>
                  </a:cubicBezTo>
                  <a:cubicBezTo>
                    <a:pt x="1136" y="288"/>
                    <a:pt x="1136" y="288"/>
                    <a:pt x="1136" y="288"/>
                  </a:cubicBezTo>
                  <a:cubicBezTo>
                    <a:pt x="1136" y="288"/>
                    <a:pt x="1136" y="288"/>
                    <a:pt x="1136" y="288"/>
                  </a:cubicBezTo>
                  <a:cubicBezTo>
                    <a:pt x="1138" y="288"/>
                    <a:pt x="1140" y="289"/>
                    <a:pt x="1142" y="289"/>
                  </a:cubicBezTo>
                  <a:cubicBezTo>
                    <a:pt x="1148" y="288"/>
                    <a:pt x="1150" y="286"/>
                    <a:pt x="1150" y="280"/>
                  </a:cubicBezTo>
                  <a:cubicBezTo>
                    <a:pt x="1150" y="278"/>
                    <a:pt x="1151" y="276"/>
                    <a:pt x="1152" y="275"/>
                  </a:cubicBezTo>
                  <a:cubicBezTo>
                    <a:pt x="1155" y="272"/>
                    <a:pt x="1153" y="269"/>
                    <a:pt x="1151" y="267"/>
                  </a:cubicBezTo>
                  <a:cubicBezTo>
                    <a:pt x="1147" y="265"/>
                    <a:pt x="1145" y="262"/>
                    <a:pt x="1145" y="258"/>
                  </a:cubicBezTo>
                  <a:cubicBezTo>
                    <a:pt x="1145" y="254"/>
                    <a:pt x="1143" y="252"/>
                    <a:pt x="1139" y="252"/>
                  </a:cubicBezTo>
                  <a:cubicBezTo>
                    <a:pt x="1136" y="252"/>
                    <a:pt x="1135" y="250"/>
                    <a:pt x="1135" y="248"/>
                  </a:cubicBezTo>
                  <a:cubicBezTo>
                    <a:pt x="1131" y="248"/>
                    <a:pt x="1128" y="247"/>
                    <a:pt x="1125" y="244"/>
                  </a:cubicBezTo>
                  <a:cubicBezTo>
                    <a:pt x="1125" y="244"/>
                    <a:pt x="1125" y="244"/>
                    <a:pt x="1125" y="244"/>
                  </a:cubicBezTo>
                  <a:cubicBezTo>
                    <a:pt x="1125" y="244"/>
                    <a:pt x="1125" y="244"/>
                    <a:pt x="1125" y="244"/>
                  </a:cubicBezTo>
                  <a:cubicBezTo>
                    <a:pt x="1125" y="245"/>
                    <a:pt x="1125" y="245"/>
                    <a:pt x="1125" y="245"/>
                  </a:cubicBezTo>
                  <a:cubicBezTo>
                    <a:pt x="1124" y="245"/>
                    <a:pt x="1123" y="245"/>
                    <a:pt x="1122" y="245"/>
                  </a:cubicBezTo>
                  <a:cubicBezTo>
                    <a:pt x="1117" y="245"/>
                    <a:pt x="1114" y="248"/>
                    <a:pt x="1112" y="252"/>
                  </a:cubicBezTo>
                  <a:cubicBezTo>
                    <a:pt x="1111" y="257"/>
                    <a:pt x="1108" y="261"/>
                    <a:pt x="1110" y="266"/>
                  </a:cubicBezTo>
                  <a:cubicBezTo>
                    <a:pt x="1110" y="267"/>
                    <a:pt x="1110" y="268"/>
                    <a:pt x="1109" y="268"/>
                  </a:cubicBezTo>
                  <a:cubicBezTo>
                    <a:pt x="1107" y="270"/>
                    <a:pt x="1105" y="272"/>
                    <a:pt x="1104" y="274"/>
                  </a:cubicBezTo>
                  <a:cubicBezTo>
                    <a:pt x="1098" y="274"/>
                    <a:pt x="1096" y="278"/>
                    <a:pt x="1095" y="282"/>
                  </a:cubicBezTo>
                  <a:cubicBezTo>
                    <a:pt x="1093" y="284"/>
                    <a:pt x="1092" y="286"/>
                    <a:pt x="1091" y="288"/>
                  </a:cubicBezTo>
                  <a:cubicBezTo>
                    <a:pt x="1089" y="290"/>
                    <a:pt x="1088" y="291"/>
                    <a:pt x="1085" y="291"/>
                  </a:cubicBezTo>
                  <a:cubicBezTo>
                    <a:pt x="1085" y="291"/>
                    <a:pt x="1085" y="291"/>
                    <a:pt x="1085" y="291"/>
                  </a:cubicBezTo>
                  <a:cubicBezTo>
                    <a:pt x="1085" y="292"/>
                    <a:pt x="1085" y="292"/>
                    <a:pt x="1085" y="292"/>
                  </a:cubicBezTo>
                  <a:cubicBezTo>
                    <a:pt x="1085" y="292"/>
                    <a:pt x="1085" y="291"/>
                    <a:pt x="1085" y="291"/>
                  </a:cubicBezTo>
                  <a:cubicBezTo>
                    <a:pt x="1085" y="291"/>
                    <a:pt x="1085" y="291"/>
                    <a:pt x="1085" y="291"/>
                  </a:cubicBezTo>
                  <a:cubicBezTo>
                    <a:pt x="1084" y="289"/>
                    <a:pt x="1084" y="287"/>
                    <a:pt x="1082" y="287"/>
                  </a:cubicBezTo>
                  <a:cubicBezTo>
                    <a:pt x="1080" y="286"/>
                    <a:pt x="1078" y="289"/>
                    <a:pt x="1077" y="292"/>
                  </a:cubicBezTo>
                  <a:cubicBezTo>
                    <a:pt x="1077" y="295"/>
                    <a:pt x="1077" y="296"/>
                    <a:pt x="1077" y="298"/>
                  </a:cubicBezTo>
                  <a:cubicBezTo>
                    <a:pt x="1078" y="301"/>
                    <a:pt x="1077" y="303"/>
                    <a:pt x="1076" y="304"/>
                  </a:cubicBezTo>
                  <a:cubicBezTo>
                    <a:pt x="1075" y="306"/>
                    <a:pt x="1072" y="307"/>
                    <a:pt x="1070" y="306"/>
                  </a:cubicBezTo>
                  <a:cubicBezTo>
                    <a:pt x="1069" y="306"/>
                    <a:pt x="1067" y="305"/>
                    <a:pt x="1067" y="303"/>
                  </a:cubicBezTo>
                  <a:cubicBezTo>
                    <a:pt x="1066" y="300"/>
                    <a:pt x="1065" y="297"/>
                    <a:pt x="1065" y="294"/>
                  </a:cubicBezTo>
                  <a:cubicBezTo>
                    <a:pt x="1064" y="288"/>
                    <a:pt x="1065" y="283"/>
                    <a:pt x="1070" y="279"/>
                  </a:cubicBezTo>
                  <a:cubicBezTo>
                    <a:pt x="1072" y="277"/>
                    <a:pt x="1073" y="275"/>
                    <a:pt x="1073" y="273"/>
                  </a:cubicBezTo>
                  <a:cubicBezTo>
                    <a:pt x="1074" y="266"/>
                    <a:pt x="1071" y="260"/>
                    <a:pt x="1068" y="254"/>
                  </a:cubicBezTo>
                  <a:cubicBezTo>
                    <a:pt x="1067" y="253"/>
                    <a:pt x="1065" y="253"/>
                    <a:pt x="1064" y="254"/>
                  </a:cubicBezTo>
                  <a:cubicBezTo>
                    <a:pt x="1060" y="258"/>
                    <a:pt x="1057" y="261"/>
                    <a:pt x="1055" y="266"/>
                  </a:cubicBezTo>
                  <a:cubicBezTo>
                    <a:pt x="1054" y="268"/>
                    <a:pt x="1053" y="270"/>
                    <a:pt x="1050" y="272"/>
                  </a:cubicBezTo>
                  <a:cubicBezTo>
                    <a:pt x="1050" y="272"/>
                    <a:pt x="1049" y="272"/>
                    <a:pt x="1049" y="272"/>
                  </a:cubicBezTo>
                  <a:cubicBezTo>
                    <a:pt x="1048" y="272"/>
                    <a:pt x="1047" y="272"/>
                    <a:pt x="1047" y="270"/>
                  </a:cubicBezTo>
                  <a:cubicBezTo>
                    <a:pt x="1049" y="265"/>
                    <a:pt x="1051" y="261"/>
                    <a:pt x="1050" y="255"/>
                  </a:cubicBezTo>
                  <a:cubicBezTo>
                    <a:pt x="1050" y="252"/>
                    <a:pt x="1052" y="252"/>
                    <a:pt x="1054" y="251"/>
                  </a:cubicBezTo>
                  <a:cubicBezTo>
                    <a:pt x="1057" y="250"/>
                    <a:pt x="1057" y="247"/>
                    <a:pt x="1055" y="245"/>
                  </a:cubicBezTo>
                  <a:cubicBezTo>
                    <a:pt x="1052" y="243"/>
                    <a:pt x="1050" y="241"/>
                    <a:pt x="1046" y="241"/>
                  </a:cubicBezTo>
                  <a:cubicBezTo>
                    <a:pt x="1044" y="240"/>
                    <a:pt x="1041" y="239"/>
                    <a:pt x="1039" y="238"/>
                  </a:cubicBezTo>
                  <a:cubicBezTo>
                    <a:pt x="1038" y="237"/>
                    <a:pt x="1037" y="236"/>
                    <a:pt x="1038" y="235"/>
                  </a:cubicBezTo>
                  <a:cubicBezTo>
                    <a:pt x="1041" y="232"/>
                    <a:pt x="1044" y="229"/>
                    <a:pt x="1047" y="226"/>
                  </a:cubicBezTo>
                  <a:cubicBezTo>
                    <a:pt x="1048" y="225"/>
                    <a:pt x="1049" y="225"/>
                    <a:pt x="1050" y="225"/>
                  </a:cubicBezTo>
                  <a:cubicBezTo>
                    <a:pt x="1054" y="223"/>
                    <a:pt x="1055" y="223"/>
                    <a:pt x="1055" y="220"/>
                  </a:cubicBezTo>
                  <a:cubicBezTo>
                    <a:pt x="1052" y="210"/>
                    <a:pt x="1051" y="200"/>
                    <a:pt x="1055" y="191"/>
                  </a:cubicBezTo>
                  <a:cubicBezTo>
                    <a:pt x="1055" y="189"/>
                    <a:pt x="1055" y="187"/>
                    <a:pt x="1055" y="186"/>
                  </a:cubicBezTo>
                  <a:cubicBezTo>
                    <a:pt x="1053" y="180"/>
                    <a:pt x="1054" y="174"/>
                    <a:pt x="1051" y="168"/>
                  </a:cubicBezTo>
                  <a:cubicBezTo>
                    <a:pt x="1049" y="166"/>
                    <a:pt x="1051" y="164"/>
                    <a:pt x="1053" y="163"/>
                  </a:cubicBezTo>
                  <a:cubicBezTo>
                    <a:pt x="1057" y="160"/>
                    <a:pt x="1061" y="157"/>
                    <a:pt x="1064" y="154"/>
                  </a:cubicBezTo>
                  <a:cubicBezTo>
                    <a:pt x="1067" y="152"/>
                    <a:pt x="1069" y="150"/>
                    <a:pt x="1069" y="146"/>
                  </a:cubicBezTo>
                  <a:cubicBezTo>
                    <a:pt x="1069" y="145"/>
                    <a:pt x="1070" y="144"/>
                    <a:pt x="1070" y="143"/>
                  </a:cubicBezTo>
                  <a:cubicBezTo>
                    <a:pt x="1071" y="143"/>
                    <a:pt x="1072" y="142"/>
                    <a:pt x="1073" y="142"/>
                  </a:cubicBezTo>
                  <a:cubicBezTo>
                    <a:pt x="1075" y="143"/>
                    <a:pt x="1078" y="144"/>
                    <a:pt x="1080" y="145"/>
                  </a:cubicBezTo>
                  <a:cubicBezTo>
                    <a:pt x="1084" y="147"/>
                    <a:pt x="1087" y="146"/>
                    <a:pt x="1090" y="145"/>
                  </a:cubicBezTo>
                  <a:cubicBezTo>
                    <a:pt x="1091" y="143"/>
                    <a:pt x="1093" y="142"/>
                    <a:pt x="1095" y="141"/>
                  </a:cubicBezTo>
                  <a:cubicBezTo>
                    <a:pt x="1102" y="134"/>
                    <a:pt x="1110" y="127"/>
                    <a:pt x="1117" y="120"/>
                  </a:cubicBezTo>
                  <a:cubicBezTo>
                    <a:pt x="1119" y="119"/>
                    <a:pt x="1120" y="117"/>
                    <a:pt x="1121" y="115"/>
                  </a:cubicBezTo>
                  <a:cubicBezTo>
                    <a:pt x="1123" y="113"/>
                    <a:pt x="1121" y="108"/>
                    <a:pt x="1119" y="107"/>
                  </a:cubicBezTo>
                  <a:cubicBezTo>
                    <a:pt x="1118" y="107"/>
                    <a:pt x="1118" y="107"/>
                    <a:pt x="1117" y="106"/>
                  </a:cubicBezTo>
                  <a:cubicBezTo>
                    <a:pt x="1110" y="106"/>
                    <a:pt x="1105" y="103"/>
                    <a:pt x="1100" y="99"/>
                  </a:cubicBezTo>
                  <a:cubicBezTo>
                    <a:pt x="1098" y="98"/>
                    <a:pt x="1096" y="97"/>
                    <a:pt x="1094" y="97"/>
                  </a:cubicBezTo>
                  <a:cubicBezTo>
                    <a:pt x="1089" y="96"/>
                    <a:pt x="1084" y="95"/>
                    <a:pt x="1079" y="96"/>
                  </a:cubicBezTo>
                  <a:cubicBezTo>
                    <a:pt x="1078" y="97"/>
                    <a:pt x="1076" y="98"/>
                    <a:pt x="1075" y="99"/>
                  </a:cubicBezTo>
                  <a:cubicBezTo>
                    <a:pt x="1072" y="101"/>
                    <a:pt x="1071" y="105"/>
                    <a:pt x="1067" y="106"/>
                  </a:cubicBezTo>
                  <a:cubicBezTo>
                    <a:pt x="1065" y="109"/>
                    <a:pt x="1063" y="112"/>
                    <a:pt x="1061" y="115"/>
                  </a:cubicBezTo>
                  <a:cubicBezTo>
                    <a:pt x="1058" y="120"/>
                    <a:pt x="1055" y="125"/>
                    <a:pt x="1052" y="130"/>
                  </a:cubicBezTo>
                  <a:cubicBezTo>
                    <a:pt x="1051" y="133"/>
                    <a:pt x="1049" y="136"/>
                    <a:pt x="1049" y="139"/>
                  </a:cubicBezTo>
                  <a:cubicBezTo>
                    <a:pt x="1049" y="146"/>
                    <a:pt x="1046" y="152"/>
                    <a:pt x="1043" y="159"/>
                  </a:cubicBezTo>
                  <a:cubicBezTo>
                    <a:pt x="1043" y="160"/>
                    <a:pt x="1042" y="161"/>
                    <a:pt x="1040" y="162"/>
                  </a:cubicBezTo>
                  <a:cubicBezTo>
                    <a:pt x="1037" y="164"/>
                    <a:pt x="1034" y="166"/>
                    <a:pt x="1031" y="168"/>
                  </a:cubicBezTo>
                  <a:cubicBezTo>
                    <a:pt x="1028" y="170"/>
                    <a:pt x="1029" y="173"/>
                    <a:pt x="1029" y="175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9" y="175"/>
                    <a:pt x="1029" y="175"/>
                    <a:pt x="1029" y="176"/>
                  </a:cubicBezTo>
                  <a:cubicBezTo>
                    <a:pt x="1030" y="176"/>
                    <a:pt x="1030" y="176"/>
                    <a:pt x="1030" y="176"/>
                  </a:cubicBezTo>
                  <a:cubicBezTo>
                    <a:pt x="1030" y="176"/>
                    <a:pt x="1029" y="176"/>
                    <a:pt x="1029" y="176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9" y="175"/>
                    <a:pt x="1029" y="175"/>
                    <a:pt x="1029" y="175"/>
                  </a:cubicBezTo>
                  <a:cubicBezTo>
                    <a:pt x="1026" y="176"/>
                    <a:pt x="1024" y="176"/>
                    <a:pt x="1022" y="177"/>
                  </a:cubicBezTo>
                  <a:cubicBezTo>
                    <a:pt x="1014" y="181"/>
                    <a:pt x="1010" y="188"/>
                    <a:pt x="1009" y="196"/>
                  </a:cubicBezTo>
                  <a:cubicBezTo>
                    <a:pt x="1008" y="199"/>
                    <a:pt x="1008" y="202"/>
                    <a:pt x="1005" y="204"/>
                  </a:cubicBezTo>
                  <a:cubicBezTo>
                    <a:pt x="1004" y="205"/>
                    <a:pt x="1004" y="206"/>
                    <a:pt x="1003" y="206"/>
                  </a:cubicBezTo>
                  <a:cubicBezTo>
                    <a:pt x="1000" y="209"/>
                    <a:pt x="999" y="213"/>
                    <a:pt x="1000" y="216"/>
                  </a:cubicBezTo>
                  <a:cubicBezTo>
                    <a:pt x="1000" y="220"/>
                    <a:pt x="1001" y="223"/>
                    <a:pt x="1003" y="226"/>
                  </a:cubicBezTo>
                  <a:cubicBezTo>
                    <a:pt x="1005" y="228"/>
                    <a:pt x="1005" y="230"/>
                    <a:pt x="1006" y="232"/>
                  </a:cubicBezTo>
                  <a:cubicBezTo>
                    <a:pt x="1007" y="232"/>
                    <a:pt x="1009" y="232"/>
                    <a:pt x="1010" y="233"/>
                  </a:cubicBezTo>
                  <a:cubicBezTo>
                    <a:pt x="1013" y="235"/>
                    <a:pt x="1016" y="237"/>
                    <a:pt x="1020" y="239"/>
                  </a:cubicBezTo>
                  <a:cubicBezTo>
                    <a:pt x="1020" y="239"/>
                    <a:pt x="1021" y="240"/>
                    <a:pt x="1021" y="240"/>
                  </a:cubicBezTo>
                  <a:cubicBezTo>
                    <a:pt x="1021" y="241"/>
                    <a:pt x="1020" y="241"/>
                    <a:pt x="1018" y="241"/>
                  </a:cubicBezTo>
                  <a:cubicBezTo>
                    <a:pt x="1017" y="242"/>
                    <a:pt x="1015" y="242"/>
                    <a:pt x="1014" y="243"/>
                  </a:cubicBezTo>
                  <a:cubicBezTo>
                    <a:pt x="1012" y="246"/>
                    <a:pt x="1009" y="248"/>
                    <a:pt x="1007" y="251"/>
                  </a:cubicBezTo>
                  <a:cubicBezTo>
                    <a:pt x="1006" y="253"/>
                    <a:pt x="1007" y="255"/>
                    <a:pt x="1009" y="256"/>
                  </a:cubicBezTo>
                  <a:cubicBezTo>
                    <a:pt x="1010" y="257"/>
                    <a:pt x="1011" y="257"/>
                    <a:pt x="1012" y="257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3" y="256"/>
                    <a:pt x="1013" y="256"/>
                    <a:pt x="1013" y="256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2" y="257"/>
                    <a:pt x="1012" y="257"/>
                    <a:pt x="1012" y="257"/>
                  </a:cubicBezTo>
                  <a:cubicBezTo>
                    <a:pt x="1012" y="259"/>
                    <a:pt x="1013" y="261"/>
                    <a:pt x="1011" y="262"/>
                  </a:cubicBezTo>
                  <a:cubicBezTo>
                    <a:pt x="1008" y="265"/>
                    <a:pt x="1005" y="268"/>
                    <a:pt x="1002" y="270"/>
                  </a:cubicBezTo>
                  <a:cubicBezTo>
                    <a:pt x="999" y="273"/>
                    <a:pt x="995" y="275"/>
                    <a:pt x="991" y="275"/>
                  </a:cubicBezTo>
                  <a:cubicBezTo>
                    <a:pt x="985" y="275"/>
                    <a:pt x="982" y="279"/>
                    <a:pt x="981" y="284"/>
                  </a:cubicBezTo>
                  <a:cubicBezTo>
                    <a:pt x="980" y="287"/>
                    <a:pt x="980" y="291"/>
                    <a:pt x="979" y="294"/>
                  </a:cubicBezTo>
                  <a:cubicBezTo>
                    <a:pt x="979" y="295"/>
                    <a:pt x="978" y="296"/>
                    <a:pt x="977" y="296"/>
                  </a:cubicBezTo>
                  <a:cubicBezTo>
                    <a:pt x="977" y="296"/>
                    <a:pt x="977" y="296"/>
                    <a:pt x="976" y="295"/>
                  </a:cubicBezTo>
                  <a:cubicBezTo>
                    <a:pt x="975" y="294"/>
                    <a:pt x="974" y="292"/>
                    <a:pt x="973" y="290"/>
                  </a:cubicBezTo>
                  <a:cubicBezTo>
                    <a:pt x="971" y="287"/>
                    <a:pt x="971" y="286"/>
                    <a:pt x="973" y="283"/>
                  </a:cubicBezTo>
                  <a:cubicBezTo>
                    <a:pt x="976" y="279"/>
                    <a:pt x="979" y="276"/>
                    <a:pt x="982" y="272"/>
                  </a:cubicBezTo>
                  <a:cubicBezTo>
                    <a:pt x="983" y="271"/>
                    <a:pt x="982" y="268"/>
                    <a:pt x="980" y="268"/>
                  </a:cubicBezTo>
                  <a:cubicBezTo>
                    <a:pt x="975" y="268"/>
                    <a:pt x="973" y="264"/>
                    <a:pt x="973" y="260"/>
                  </a:cubicBezTo>
                  <a:cubicBezTo>
                    <a:pt x="972" y="259"/>
                    <a:pt x="972" y="259"/>
                    <a:pt x="971" y="258"/>
                  </a:cubicBezTo>
                  <a:cubicBezTo>
                    <a:pt x="972" y="259"/>
                    <a:pt x="972" y="259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3" y="260"/>
                    <a:pt x="973" y="260"/>
                    <a:pt x="973" y="260"/>
                  </a:cubicBezTo>
                  <a:cubicBezTo>
                    <a:pt x="975" y="260"/>
                    <a:pt x="977" y="261"/>
                    <a:pt x="979" y="261"/>
                  </a:cubicBezTo>
                  <a:cubicBezTo>
                    <a:pt x="981" y="262"/>
                    <a:pt x="983" y="262"/>
                    <a:pt x="985" y="261"/>
                  </a:cubicBezTo>
                  <a:cubicBezTo>
                    <a:pt x="989" y="260"/>
                    <a:pt x="992" y="258"/>
                    <a:pt x="996" y="257"/>
                  </a:cubicBezTo>
                  <a:cubicBezTo>
                    <a:pt x="996" y="256"/>
                    <a:pt x="997" y="255"/>
                    <a:pt x="997" y="254"/>
                  </a:cubicBezTo>
                  <a:cubicBezTo>
                    <a:pt x="997" y="251"/>
                    <a:pt x="997" y="247"/>
                    <a:pt x="997" y="243"/>
                  </a:cubicBezTo>
                  <a:cubicBezTo>
                    <a:pt x="996" y="241"/>
                    <a:pt x="996" y="240"/>
                    <a:pt x="1000" y="240"/>
                  </a:cubicBezTo>
                  <a:cubicBezTo>
                    <a:pt x="1005" y="239"/>
                    <a:pt x="1005" y="235"/>
                    <a:pt x="1006" y="232"/>
                  </a:cubicBezTo>
                  <a:cubicBezTo>
                    <a:pt x="1005" y="232"/>
                    <a:pt x="1004" y="232"/>
                    <a:pt x="1003" y="232"/>
                  </a:cubicBezTo>
                  <a:cubicBezTo>
                    <a:pt x="996" y="232"/>
                    <a:pt x="990" y="230"/>
                    <a:pt x="988" y="223"/>
                  </a:cubicBezTo>
                  <a:cubicBezTo>
                    <a:pt x="987" y="222"/>
                    <a:pt x="987" y="221"/>
                    <a:pt x="986" y="220"/>
                  </a:cubicBezTo>
                  <a:cubicBezTo>
                    <a:pt x="985" y="219"/>
                    <a:pt x="982" y="219"/>
                    <a:pt x="982" y="220"/>
                  </a:cubicBezTo>
                  <a:cubicBezTo>
                    <a:pt x="980" y="221"/>
                    <a:pt x="977" y="223"/>
                    <a:pt x="976" y="225"/>
                  </a:cubicBezTo>
                  <a:cubicBezTo>
                    <a:pt x="971" y="231"/>
                    <a:pt x="967" y="235"/>
                    <a:pt x="959" y="236"/>
                  </a:cubicBezTo>
                  <a:cubicBezTo>
                    <a:pt x="958" y="236"/>
                    <a:pt x="957" y="237"/>
                    <a:pt x="956" y="238"/>
                  </a:cubicBezTo>
                  <a:cubicBezTo>
                    <a:pt x="956" y="238"/>
                    <a:pt x="955" y="238"/>
                    <a:pt x="955" y="239"/>
                  </a:cubicBezTo>
                  <a:cubicBezTo>
                    <a:pt x="954" y="240"/>
                    <a:pt x="954" y="242"/>
                    <a:pt x="955" y="243"/>
                  </a:cubicBezTo>
                  <a:cubicBezTo>
                    <a:pt x="961" y="247"/>
                    <a:pt x="967" y="250"/>
                    <a:pt x="970" y="257"/>
                  </a:cubicBezTo>
                  <a:cubicBezTo>
                    <a:pt x="969" y="257"/>
                    <a:pt x="969" y="257"/>
                    <a:pt x="969" y="257"/>
                  </a:cubicBezTo>
                  <a:cubicBezTo>
                    <a:pt x="969" y="257"/>
                    <a:pt x="969" y="257"/>
                    <a:pt x="970" y="257"/>
                  </a:cubicBezTo>
                  <a:cubicBezTo>
                    <a:pt x="967" y="258"/>
                    <a:pt x="964" y="258"/>
                    <a:pt x="962" y="258"/>
                  </a:cubicBezTo>
                  <a:cubicBezTo>
                    <a:pt x="959" y="258"/>
                    <a:pt x="957" y="259"/>
                    <a:pt x="955" y="262"/>
                  </a:cubicBezTo>
                  <a:cubicBezTo>
                    <a:pt x="954" y="263"/>
                    <a:pt x="952" y="265"/>
                    <a:pt x="951" y="266"/>
                  </a:cubicBezTo>
                  <a:cubicBezTo>
                    <a:pt x="950" y="267"/>
                    <a:pt x="949" y="268"/>
                    <a:pt x="949" y="270"/>
                  </a:cubicBezTo>
                  <a:cubicBezTo>
                    <a:pt x="949" y="271"/>
                    <a:pt x="948" y="273"/>
                    <a:pt x="947" y="274"/>
                  </a:cubicBezTo>
                  <a:cubicBezTo>
                    <a:pt x="945" y="275"/>
                    <a:pt x="943" y="275"/>
                    <a:pt x="941" y="274"/>
                  </a:cubicBezTo>
                  <a:cubicBezTo>
                    <a:pt x="939" y="273"/>
                    <a:pt x="937" y="272"/>
                    <a:pt x="935" y="271"/>
                  </a:cubicBezTo>
                  <a:cubicBezTo>
                    <a:pt x="931" y="270"/>
                    <a:pt x="927" y="269"/>
                    <a:pt x="923" y="271"/>
                  </a:cubicBezTo>
                  <a:cubicBezTo>
                    <a:pt x="922" y="272"/>
                    <a:pt x="920" y="272"/>
                    <a:pt x="919" y="272"/>
                  </a:cubicBezTo>
                  <a:cubicBezTo>
                    <a:pt x="916" y="273"/>
                    <a:pt x="914" y="272"/>
                    <a:pt x="912" y="271"/>
                  </a:cubicBezTo>
                  <a:cubicBezTo>
                    <a:pt x="909" y="270"/>
                    <a:pt x="905" y="268"/>
                    <a:pt x="904" y="264"/>
                  </a:cubicBezTo>
                  <a:cubicBezTo>
                    <a:pt x="901" y="259"/>
                    <a:pt x="897" y="257"/>
                    <a:pt x="892" y="256"/>
                  </a:cubicBezTo>
                  <a:cubicBezTo>
                    <a:pt x="890" y="256"/>
                    <a:pt x="888" y="254"/>
                    <a:pt x="888" y="252"/>
                  </a:cubicBezTo>
                  <a:cubicBezTo>
                    <a:pt x="886" y="247"/>
                    <a:pt x="883" y="242"/>
                    <a:pt x="884" y="237"/>
                  </a:cubicBezTo>
                  <a:cubicBezTo>
                    <a:pt x="884" y="235"/>
                    <a:pt x="884" y="234"/>
                    <a:pt x="884" y="232"/>
                  </a:cubicBezTo>
                  <a:cubicBezTo>
                    <a:pt x="884" y="229"/>
                    <a:pt x="880" y="225"/>
                    <a:pt x="876" y="226"/>
                  </a:cubicBezTo>
                  <a:cubicBezTo>
                    <a:pt x="868" y="227"/>
                    <a:pt x="861" y="228"/>
                    <a:pt x="853" y="228"/>
                  </a:cubicBezTo>
                  <a:cubicBezTo>
                    <a:pt x="850" y="229"/>
                    <a:pt x="848" y="231"/>
                    <a:pt x="846" y="234"/>
                  </a:cubicBezTo>
                  <a:cubicBezTo>
                    <a:pt x="845" y="237"/>
                    <a:pt x="846" y="240"/>
                    <a:pt x="849" y="241"/>
                  </a:cubicBezTo>
                  <a:cubicBezTo>
                    <a:pt x="850" y="242"/>
                    <a:pt x="852" y="243"/>
                    <a:pt x="853" y="242"/>
                  </a:cubicBezTo>
                  <a:cubicBezTo>
                    <a:pt x="854" y="241"/>
                    <a:pt x="855" y="240"/>
                    <a:pt x="856" y="240"/>
                  </a:cubicBezTo>
                  <a:cubicBezTo>
                    <a:pt x="859" y="240"/>
                    <a:pt x="863" y="240"/>
                    <a:pt x="866" y="239"/>
                  </a:cubicBezTo>
                  <a:cubicBezTo>
                    <a:pt x="869" y="238"/>
                    <a:pt x="872" y="237"/>
                    <a:pt x="875" y="236"/>
                  </a:cubicBezTo>
                  <a:cubicBezTo>
                    <a:pt x="876" y="236"/>
                    <a:pt x="877" y="237"/>
                    <a:pt x="877" y="238"/>
                  </a:cubicBezTo>
                  <a:cubicBezTo>
                    <a:pt x="877" y="238"/>
                    <a:pt x="877" y="239"/>
                    <a:pt x="876" y="239"/>
                  </a:cubicBezTo>
                  <a:cubicBezTo>
                    <a:pt x="873" y="240"/>
                    <a:pt x="870" y="241"/>
                    <a:pt x="867" y="242"/>
                  </a:cubicBezTo>
                  <a:cubicBezTo>
                    <a:pt x="864" y="245"/>
                    <a:pt x="860" y="246"/>
                    <a:pt x="855" y="247"/>
                  </a:cubicBezTo>
                  <a:cubicBezTo>
                    <a:pt x="853" y="248"/>
                    <a:pt x="851" y="248"/>
                    <a:pt x="849" y="249"/>
                  </a:cubicBezTo>
                  <a:cubicBezTo>
                    <a:pt x="846" y="250"/>
                    <a:pt x="844" y="252"/>
                    <a:pt x="843" y="256"/>
                  </a:cubicBezTo>
                  <a:cubicBezTo>
                    <a:pt x="841" y="261"/>
                    <a:pt x="840" y="266"/>
                    <a:pt x="839" y="271"/>
                  </a:cubicBezTo>
                  <a:cubicBezTo>
                    <a:pt x="839" y="272"/>
                    <a:pt x="838" y="274"/>
                    <a:pt x="837" y="275"/>
                  </a:cubicBezTo>
                  <a:cubicBezTo>
                    <a:pt x="836" y="276"/>
                    <a:pt x="834" y="277"/>
                    <a:pt x="833" y="276"/>
                  </a:cubicBezTo>
                  <a:cubicBezTo>
                    <a:pt x="831" y="276"/>
                    <a:pt x="832" y="274"/>
                    <a:pt x="833" y="272"/>
                  </a:cubicBezTo>
                  <a:cubicBezTo>
                    <a:pt x="834" y="270"/>
                    <a:pt x="834" y="268"/>
                    <a:pt x="833" y="265"/>
                  </a:cubicBezTo>
                  <a:cubicBezTo>
                    <a:pt x="831" y="262"/>
                    <a:pt x="829" y="258"/>
                    <a:pt x="828" y="255"/>
                  </a:cubicBezTo>
                  <a:cubicBezTo>
                    <a:pt x="826" y="252"/>
                    <a:pt x="825" y="250"/>
                    <a:pt x="823" y="247"/>
                  </a:cubicBezTo>
                  <a:cubicBezTo>
                    <a:pt x="822" y="245"/>
                    <a:pt x="820" y="244"/>
                    <a:pt x="818" y="244"/>
                  </a:cubicBezTo>
                  <a:cubicBezTo>
                    <a:pt x="816" y="245"/>
                    <a:pt x="814" y="245"/>
                    <a:pt x="811" y="246"/>
                  </a:cubicBezTo>
                  <a:cubicBezTo>
                    <a:pt x="795" y="249"/>
                    <a:pt x="780" y="246"/>
                    <a:pt x="767" y="236"/>
                  </a:cubicBezTo>
                  <a:cubicBezTo>
                    <a:pt x="766" y="235"/>
                    <a:pt x="766" y="233"/>
                    <a:pt x="766" y="232"/>
                  </a:cubicBezTo>
                  <a:cubicBezTo>
                    <a:pt x="768" y="229"/>
                    <a:pt x="770" y="227"/>
                    <a:pt x="774" y="227"/>
                  </a:cubicBezTo>
                  <a:cubicBezTo>
                    <a:pt x="776" y="227"/>
                    <a:pt x="777" y="227"/>
                    <a:pt x="779" y="227"/>
                  </a:cubicBezTo>
                  <a:cubicBezTo>
                    <a:pt x="786" y="227"/>
                    <a:pt x="789" y="223"/>
                    <a:pt x="788" y="217"/>
                  </a:cubicBezTo>
                  <a:cubicBezTo>
                    <a:pt x="787" y="214"/>
                    <a:pt x="786" y="211"/>
                    <a:pt x="784" y="208"/>
                  </a:cubicBezTo>
                  <a:cubicBezTo>
                    <a:pt x="782" y="204"/>
                    <a:pt x="778" y="202"/>
                    <a:pt x="774" y="202"/>
                  </a:cubicBezTo>
                  <a:cubicBezTo>
                    <a:pt x="768" y="203"/>
                    <a:pt x="763" y="201"/>
                    <a:pt x="759" y="197"/>
                  </a:cubicBezTo>
                  <a:cubicBezTo>
                    <a:pt x="752" y="193"/>
                    <a:pt x="747" y="188"/>
                    <a:pt x="740" y="184"/>
                  </a:cubicBezTo>
                  <a:cubicBezTo>
                    <a:pt x="736" y="181"/>
                    <a:pt x="733" y="178"/>
                    <a:pt x="732" y="173"/>
                  </a:cubicBezTo>
                  <a:cubicBezTo>
                    <a:pt x="731" y="166"/>
                    <a:pt x="726" y="163"/>
                    <a:pt x="720" y="161"/>
                  </a:cubicBezTo>
                  <a:cubicBezTo>
                    <a:pt x="715" y="159"/>
                    <a:pt x="711" y="159"/>
                    <a:pt x="707" y="163"/>
                  </a:cubicBezTo>
                  <a:cubicBezTo>
                    <a:pt x="706" y="165"/>
                    <a:pt x="704" y="166"/>
                    <a:pt x="702" y="167"/>
                  </a:cubicBezTo>
                  <a:cubicBezTo>
                    <a:pt x="701" y="168"/>
                    <a:pt x="699" y="168"/>
                    <a:pt x="698" y="168"/>
                  </a:cubicBezTo>
                  <a:cubicBezTo>
                    <a:pt x="696" y="168"/>
                    <a:pt x="694" y="166"/>
                    <a:pt x="695" y="165"/>
                  </a:cubicBezTo>
                  <a:cubicBezTo>
                    <a:pt x="699" y="160"/>
                    <a:pt x="700" y="154"/>
                    <a:pt x="701" y="148"/>
                  </a:cubicBezTo>
                  <a:cubicBezTo>
                    <a:pt x="701" y="148"/>
                    <a:pt x="701" y="147"/>
                    <a:pt x="700" y="147"/>
                  </a:cubicBezTo>
                  <a:cubicBezTo>
                    <a:pt x="700" y="146"/>
                    <a:pt x="699" y="146"/>
                    <a:pt x="699" y="146"/>
                  </a:cubicBezTo>
                  <a:cubicBezTo>
                    <a:pt x="698" y="147"/>
                    <a:pt x="696" y="147"/>
                    <a:pt x="695" y="148"/>
                  </a:cubicBezTo>
                  <a:cubicBezTo>
                    <a:pt x="690" y="152"/>
                    <a:pt x="686" y="156"/>
                    <a:pt x="681" y="159"/>
                  </a:cubicBezTo>
                  <a:cubicBezTo>
                    <a:pt x="680" y="160"/>
                    <a:pt x="679" y="160"/>
                    <a:pt x="678" y="160"/>
                  </a:cubicBezTo>
                  <a:cubicBezTo>
                    <a:pt x="677" y="160"/>
                    <a:pt x="676" y="159"/>
                    <a:pt x="676" y="158"/>
                  </a:cubicBezTo>
                  <a:cubicBezTo>
                    <a:pt x="675" y="154"/>
                    <a:pt x="675" y="149"/>
                    <a:pt x="677" y="145"/>
                  </a:cubicBezTo>
                  <a:cubicBezTo>
                    <a:pt x="679" y="138"/>
                    <a:pt x="679" y="131"/>
                    <a:pt x="679" y="124"/>
                  </a:cubicBezTo>
                  <a:cubicBezTo>
                    <a:pt x="678" y="122"/>
                    <a:pt x="678" y="121"/>
                    <a:pt x="677" y="119"/>
                  </a:cubicBezTo>
                  <a:cubicBezTo>
                    <a:pt x="677" y="119"/>
                    <a:pt x="675" y="118"/>
                    <a:pt x="674" y="119"/>
                  </a:cubicBezTo>
                  <a:cubicBezTo>
                    <a:pt x="672" y="120"/>
                    <a:pt x="671" y="123"/>
                    <a:pt x="671" y="126"/>
                  </a:cubicBezTo>
                  <a:cubicBezTo>
                    <a:pt x="671" y="128"/>
                    <a:pt x="670" y="131"/>
                    <a:pt x="667" y="132"/>
                  </a:cubicBezTo>
                  <a:cubicBezTo>
                    <a:pt x="664" y="134"/>
                    <a:pt x="661" y="136"/>
                    <a:pt x="657" y="137"/>
                  </a:cubicBezTo>
                  <a:cubicBezTo>
                    <a:pt x="655" y="139"/>
                    <a:pt x="653" y="138"/>
                    <a:pt x="651" y="136"/>
                  </a:cubicBezTo>
                  <a:cubicBezTo>
                    <a:pt x="650" y="136"/>
                    <a:pt x="650" y="135"/>
                    <a:pt x="649" y="135"/>
                  </a:cubicBezTo>
                  <a:cubicBezTo>
                    <a:pt x="649" y="135"/>
                    <a:pt x="649" y="135"/>
                    <a:pt x="649" y="135"/>
                  </a:cubicBezTo>
                  <a:cubicBezTo>
                    <a:pt x="649" y="135"/>
                    <a:pt x="648" y="135"/>
                    <a:pt x="648" y="135"/>
                  </a:cubicBezTo>
                  <a:cubicBezTo>
                    <a:pt x="647" y="135"/>
                    <a:pt x="646" y="136"/>
                    <a:pt x="645" y="137"/>
                  </a:cubicBezTo>
                  <a:cubicBezTo>
                    <a:pt x="645" y="137"/>
                    <a:pt x="644" y="137"/>
                    <a:pt x="644" y="137"/>
                  </a:cubicBezTo>
                  <a:cubicBezTo>
                    <a:pt x="642" y="136"/>
                    <a:pt x="643" y="135"/>
                    <a:pt x="644" y="135"/>
                  </a:cubicBezTo>
                  <a:cubicBezTo>
                    <a:pt x="646" y="135"/>
                    <a:pt x="647" y="135"/>
                    <a:pt x="648" y="135"/>
                  </a:cubicBezTo>
                  <a:cubicBezTo>
                    <a:pt x="648" y="135"/>
                    <a:pt x="648" y="134"/>
                    <a:pt x="649" y="134"/>
                  </a:cubicBezTo>
                  <a:cubicBezTo>
                    <a:pt x="649" y="134"/>
                    <a:pt x="649" y="134"/>
                    <a:pt x="649" y="135"/>
                  </a:cubicBezTo>
                  <a:cubicBezTo>
                    <a:pt x="649" y="133"/>
                    <a:pt x="650" y="132"/>
                    <a:pt x="650" y="130"/>
                  </a:cubicBezTo>
                  <a:cubicBezTo>
                    <a:pt x="651" y="128"/>
                    <a:pt x="650" y="127"/>
                    <a:pt x="648" y="126"/>
                  </a:cubicBezTo>
                  <a:cubicBezTo>
                    <a:pt x="645" y="125"/>
                    <a:pt x="641" y="125"/>
                    <a:pt x="637" y="126"/>
                  </a:cubicBezTo>
                  <a:cubicBezTo>
                    <a:pt x="629" y="129"/>
                    <a:pt x="621" y="132"/>
                    <a:pt x="612" y="132"/>
                  </a:cubicBezTo>
                  <a:cubicBezTo>
                    <a:pt x="609" y="132"/>
                    <a:pt x="606" y="133"/>
                    <a:pt x="604" y="134"/>
                  </a:cubicBezTo>
                  <a:cubicBezTo>
                    <a:pt x="600" y="138"/>
                    <a:pt x="595" y="138"/>
                    <a:pt x="589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90" y="137"/>
                    <a:pt x="590" y="136"/>
                    <a:pt x="590" y="136"/>
                  </a:cubicBezTo>
                  <a:cubicBezTo>
                    <a:pt x="592" y="134"/>
                    <a:pt x="592" y="133"/>
                    <a:pt x="590" y="131"/>
                  </a:cubicBezTo>
                  <a:cubicBezTo>
                    <a:pt x="589" y="129"/>
                    <a:pt x="588" y="129"/>
                    <a:pt x="585" y="130"/>
                  </a:cubicBezTo>
                  <a:cubicBezTo>
                    <a:pt x="583" y="131"/>
                    <a:pt x="581" y="132"/>
                    <a:pt x="579" y="133"/>
                  </a:cubicBezTo>
                  <a:cubicBezTo>
                    <a:pt x="575" y="133"/>
                    <a:pt x="571" y="134"/>
                    <a:pt x="568" y="135"/>
                  </a:cubicBezTo>
                  <a:cubicBezTo>
                    <a:pt x="564" y="137"/>
                    <a:pt x="560" y="139"/>
                    <a:pt x="560" y="144"/>
                  </a:cubicBezTo>
                  <a:cubicBezTo>
                    <a:pt x="559" y="146"/>
                    <a:pt x="558" y="147"/>
                    <a:pt x="556" y="146"/>
                  </a:cubicBezTo>
                  <a:cubicBezTo>
                    <a:pt x="554" y="144"/>
                    <a:pt x="552" y="143"/>
                    <a:pt x="550" y="141"/>
                  </a:cubicBezTo>
                  <a:cubicBezTo>
                    <a:pt x="546" y="139"/>
                    <a:pt x="544" y="136"/>
                    <a:pt x="543" y="133"/>
                  </a:cubicBezTo>
                  <a:cubicBezTo>
                    <a:pt x="542" y="129"/>
                    <a:pt x="541" y="126"/>
                    <a:pt x="539" y="122"/>
                  </a:cubicBezTo>
                  <a:cubicBezTo>
                    <a:pt x="539" y="120"/>
                    <a:pt x="537" y="118"/>
                    <a:pt x="536" y="116"/>
                  </a:cubicBezTo>
                  <a:cubicBezTo>
                    <a:pt x="532" y="112"/>
                    <a:pt x="527" y="109"/>
                    <a:pt x="523" y="107"/>
                  </a:cubicBezTo>
                  <a:cubicBezTo>
                    <a:pt x="516" y="102"/>
                    <a:pt x="509" y="98"/>
                    <a:pt x="506" y="90"/>
                  </a:cubicBezTo>
                  <a:cubicBezTo>
                    <a:pt x="506" y="89"/>
                    <a:pt x="505" y="88"/>
                    <a:pt x="505" y="87"/>
                  </a:cubicBezTo>
                  <a:cubicBezTo>
                    <a:pt x="503" y="85"/>
                    <a:pt x="502" y="84"/>
                    <a:pt x="499" y="84"/>
                  </a:cubicBezTo>
                  <a:cubicBezTo>
                    <a:pt x="497" y="84"/>
                    <a:pt x="495" y="84"/>
                    <a:pt x="493" y="84"/>
                  </a:cubicBezTo>
                  <a:cubicBezTo>
                    <a:pt x="488" y="84"/>
                    <a:pt x="484" y="82"/>
                    <a:pt x="481" y="79"/>
                  </a:cubicBezTo>
                  <a:cubicBezTo>
                    <a:pt x="476" y="75"/>
                    <a:pt x="471" y="71"/>
                    <a:pt x="464" y="69"/>
                  </a:cubicBezTo>
                  <a:cubicBezTo>
                    <a:pt x="461" y="68"/>
                    <a:pt x="459" y="66"/>
                    <a:pt x="456" y="63"/>
                  </a:cubicBezTo>
                  <a:cubicBezTo>
                    <a:pt x="454" y="61"/>
                    <a:pt x="451" y="58"/>
                    <a:pt x="450" y="55"/>
                  </a:cubicBezTo>
                  <a:cubicBezTo>
                    <a:pt x="448" y="51"/>
                    <a:pt x="445" y="49"/>
                    <a:pt x="440" y="50"/>
                  </a:cubicBezTo>
                  <a:cubicBezTo>
                    <a:pt x="438" y="51"/>
                    <a:pt x="435" y="51"/>
                    <a:pt x="432" y="52"/>
                  </a:cubicBezTo>
                  <a:cubicBezTo>
                    <a:pt x="430" y="52"/>
                    <a:pt x="429" y="51"/>
                    <a:pt x="428" y="50"/>
                  </a:cubicBezTo>
                  <a:cubicBezTo>
                    <a:pt x="426" y="46"/>
                    <a:pt x="426" y="41"/>
                    <a:pt x="423" y="37"/>
                  </a:cubicBezTo>
                  <a:cubicBezTo>
                    <a:pt x="423" y="37"/>
                    <a:pt x="424" y="35"/>
                    <a:pt x="424" y="35"/>
                  </a:cubicBezTo>
                  <a:cubicBezTo>
                    <a:pt x="425" y="33"/>
                    <a:pt x="426" y="32"/>
                    <a:pt x="425" y="30"/>
                  </a:cubicBezTo>
                  <a:cubicBezTo>
                    <a:pt x="425" y="29"/>
                    <a:pt x="424" y="28"/>
                    <a:pt x="422" y="27"/>
                  </a:cubicBezTo>
                  <a:cubicBezTo>
                    <a:pt x="420" y="26"/>
                    <a:pt x="417" y="25"/>
                    <a:pt x="415" y="24"/>
                  </a:cubicBezTo>
                  <a:cubicBezTo>
                    <a:pt x="413" y="24"/>
                    <a:pt x="411" y="24"/>
                    <a:pt x="410" y="23"/>
                  </a:cubicBezTo>
                  <a:cubicBezTo>
                    <a:pt x="407" y="23"/>
                    <a:pt x="407" y="22"/>
                    <a:pt x="407" y="19"/>
                  </a:cubicBezTo>
                  <a:cubicBezTo>
                    <a:pt x="407" y="16"/>
                    <a:pt x="408" y="14"/>
                    <a:pt x="405" y="13"/>
                  </a:cubicBezTo>
                  <a:cubicBezTo>
                    <a:pt x="405" y="13"/>
                    <a:pt x="405" y="13"/>
                    <a:pt x="405" y="13"/>
                  </a:cubicBezTo>
                  <a:cubicBezTo>
                    <a:pt x="404" y="13"/>
                    <a:pt x="404" y="13"/>
                    <a:pt x="404" y="13"/>
                  </a:cubicBezTo>
                  <a:cubicBezTo>
                    <a:pt x="402" y="13"/>
                    <a:pt x="400" y="14"/>
                    <a:pt x="399" y="14"/>
                  </a:cubicBezTo>
                  <a:cubicBezTo>
                    <a:pt x="398" y="15"/>
                    <a:pt x="398" y="15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396" y="16"/>
                    <a:pt x="396" y="17"/>
                    <a:pt x="396" y="18"/>
                  </a:cubicBezTo>
                  <a:cubicBezTo>
                    <a:pt x="395" y="20"/>
                    <a:pt x="393" y="21"/>
                    <a:pt x="391" y="19"/>
                  </a:cubicBezTo>
                  <a:cubicBezTo>
                    <a:pt x="390" y="19"/>
                    <a:pt x="390" y="18"/>
                    <a:pt x="389" y="17"/>
                  </a:cubicBezTo>
                  <a:cubicBezTo>
                    <a:pt x="389" y="17"/>
                    <a:pt x="390" y="16"/>
                    <a:pt x="391" y="16"/>
                  </a:cubicBezTo>
                  <a:cubicBezTo>
                    <a:pt x="393" y="16"/>
                    <a:pt x="395" y="16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397" y="15"/>
                    <a:pt x="398" y="14"/>
                    <a:pt x="399" y="14"/>
                  </a:cubicBezTo>
                  <a:cubicBezTo>
                    <a:pt x="400" y="13"/>
                    <a:pt x="402" y="13"/>
                    <a:pt x="404" y="13"/>
                  </a:cubicBezTo>
                  <a:cubicBezTo>
                    <a:pt x="404" y="13"/>
                    <a:pt x="404" y="13"/>
                    <a:pt x="404" y="12"/>
                  </a:cubicBezTo>
                  <a:cubicBezTo>
                    <a:pt x="404" y="13"/>
                    <a:pt x="405" y="13"/>
                    <a:pt x="405" y="13"/>
                  </a:cubicBezTo>
                  <a:cubicBezTo>
                    <a:pt x="403" y="9"/>
                    <a:pt x="401" y="5"/>
                    <a:pt x="398" y="2"/>
                  </a:cubicBezTo>
                  <a:cubicBezTo>
                    <a:pt x="396" y="1"/>
                    <a:pt x="394" y="0"/>
                    <a:pt x="392" y="1"/>
                  </a:cubicBezTo>
                  <a:cubicBezTo>
                    <a:pt x="388" y="2"/>
                    <a:pt x="385" y="3"/>
                    <a:pt x="382" y="6"/>
                  </a:cubicBezTo>
                  <a:cubicBezTo>
                    <a:pt x="377" y="9"/>
                    <a:pt x="372" y="9"/>
                    <a:pt x="366" y="8"/>
                  </a:cubicBezTo>
                  <a:cubicBezTo>
                    <a:pt x="363" y="7"/>
                    <a:pt x="360" y="6"/>
                    <a:pt x="357" y="5"/>
                  </a:cubicBezTo>
                  <a:cubicBezTo>
                    <a:pt x="351" y="4"/>
                    <a:pt x="347" y="6"/>
                    <a:pt x="343" y="9"/>
                  </a:cubicBezTo>
                  <a:cubicBezTo>
                    <a:pt x="342" y="10"/>
                    <a:pt x="342" y="12"/>
                    <a:pt x="341" y="13"/>
                  </a:cubicBezTo>
                  <a:cubicBezTo>
                    <a:pt x="340" y="14"/>
                    <a:pt x="338" y="16"/>
                    <a:pt x="337" y="16"/>
                  </a:cubicBezTo>
                  <a:cubicBezTo>
                    <a:pt x="333" y="17"/>
                    <a:pt x="329" y="19"/>
                    <a:pt x="324" y="17"/>
                  </a:cubicBezTo>
                  <a:cubicBezTo>
                    <a:pt x="318" y="16"/>
                    <a:pt x="312" y="17"/>
                    <a:pt x="307" y="21"/>
                  </a:cubicBezTo>
                  <a:cubicBezTo>
                    <a:pt x="297" y="27"/>
                    <a:pt x="287" y="32"/>
                    <a:pt x="278" y="39"/>
                  </a:cubicBezTo>
                  <a:cubicBezTo>
                    <a:pt x="277" y="40"/>
                    <a:pt x="276" y="42"/>
                    <a:pt x="275" y="42"/>
                  </a:cubicBezTo>
                  <a:cubicBezTo>
                    <a:pt x="264" y="48"/>
                    <a:pt x="253" y="53"/>
                    <a:pt x="241" y="47"/>
                  </a:cubicBezTo>
                  <a:cubicBezTo>
                    <a:pt x="240" y="46"/>
                    <a:pt x="240" y="46"/>
                    <a:pt x="239" y="46"/>
                  </a:cubicBezTo>
                  <a:cubicBezTo>
                    <a:pt x="234" y="44"/>
                    <a:pt x="231" y="45"/>
                    <a:pt x="228" y="49"/>
                  </a:cubicBezTo>
                  <a:cubicBezTo>
                    <a:pt x="225" y="52"/>
                    <a:pt x="223" y="55"/>
                    <a:pt x="220" y="58"/>
                  </a:cubicBezTo>
                  <a:cubicBezTo>
                    <a:pt x="216" y="61"/>
                    <a:pt x="215" y="65"/>
                    <a:pt x="217" y="70"/>
                  </a:cubicBezTo>
                  <a:cubicBezTo>
                    <a:pt x="218" y="73"/>
                    <a:pt x="219" y="77"/>
                    <a:pt x="220" y="80"/>
                  </a:cubicBezTo>
                  <a:cubicBezTo>
                    <a:pt x="224" y="90"/>
                    <a:pt x="225" y="100"/>
                    <a:pt x="219" y="109"/>
                  </a:cubicBezTo>
                  <a:cubicBezTo>
                    <a:pt x="218" y="111"/>
                    <a:pt x="219" y="114"/>
                    <a:pt x="222" y="116"/>
                  </a:cubicBezTo>
                  <a:cubicBezTo>
                    <a:pt x="224" y="118"/>
                    <a:pt x="227" y="119"/>
                    <a:pt x="230" y="121"/>
                  </a:cubicBezTo>
                  <a:cubicBezTo>
                    <a:pt x="231" y="121"/>
                    <a:pt x="231" y="122"/>
                    <a:pt x="231" y="123"/>
                  </a:cubicBezTo>
                  <a:cubicBezTo>
                    <a:pt x="231" y="123"/>
                    <a:pt x="230" y="124"/>
                    <a:pt x="229" y="124"/>
                  </a:cubicBezTo>
                  <a:cubicBezTo>
                    <a:pt x="228" y="124"/>
                    <a:pt x="226" y="125"/>
                    <a:pt x="226" y="126"/>
                  </a:cubicBezTo>
                  <a:cubicBezTo>
                    <a:pt x="225" y="130"/>
                    <a:pt x="225" y="135"/>
                    <a:pt x="225" y="139"/>
                  </a:cubicBezTo>
                  <a:cubicBezTo>
                    <a:pt x="225" y="139"/>
                    <a:pt x="226" y="140"/>
                    <a:pt x="227" y="141"/>
                  </a:cubicBezTo>
                  <a:cubicBezTo>
                    <a:pt x="228" y="141"/>
                    <a:pt x="230" y="141"/>
                    <a:pt x="231" y="141"/>
                  </a:cubicBezTo>
                  <a:cubicBezTo>
                    <a:pt x="231" y="141"/>
                    <a:pt x="231" y="140"/>
                    <a:pt x="231" y="140"/>
                  </a:cubicBezTo>
                  <a:cubicBezTo>
                    <a:pt x="232" y="140"/>
                    <a:pt x="232" y="140"/>
                    <a:pt x="232" y="141"/>
                  </a:cubicBezTo>
                  <a:cubicBezTo>
                    <a:pt x="232" y="140"/>
                    <a:pt x="232" y="139"/>
                    <a:pt x="232" y="138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2" y="138"/>
                    <a:pt x="232" y="138"/>
                    <a:pt x="232" y="138"/>
                  </a:cubicBezTo>
                  <a:cubicBezTo>
                    <a:pt x="237" y="137"/>
                    <a:pt x="242" y="137"/>
                    <a:pt x="246" y="139"/>
                  </a:cubicBezTo>
                  <a:cubicBezTo>
                    <a:pt x="247" y="139"/>
                    <a:pt x="248" y="142"/>
                    <a:pt x="247" y="143"/>
                  </a:cubicBezTo>
                  <a:cubicBezTo>
                    <a:pt x="247" y="144"/>
                    <a:pt x="246" y="144"/>
                    <a:pt x="245" y="144"/>
                  </a:cubicBezTo>
                  <a:cubicBezTo>
                    <a:pt x="240" y="144"/>
                    <a:pt x="236" y="142"/>
                    <a:pt x="232" y="141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32" y="141"/>
                    <a:pt x="231" y="141"/>
                    <a:pt x="231" y="141"/>
                  </a:cubicBezTo>
                  <a:cubicBezTo>
                    <a:pt x="231" y="143"/>
                    <a:pt x="231" y="145"/>
                    <a:pt x="228" y="145"/>
                  </a:cubicBezTo>
                  <a:cubicBezTo>
                    <a:pt x="225" y="146"/>
                    <a:pt x="222" y="147"/>
                    <a:pt x="219" y="148"/>
                  </a:cubicBezTo>
                  <a:cubicBezTo>
                    <a:pt x="216" y="151"/>
                    <a:pt x="213" y="150"/>
                    <a:pt x="210" y="149"/>
                  </a:cubicBezTo>
                  <a:cubicBezTo>
                    <a:pt x="206" y="147"/>
                    <a:pt x="203" y="145"/>
                    <a:pt x="200" y="144"/>
                  </a:cubicBezTo>
                  <a:cubicBezTo>
                    <a:pt x="197" y="142"/>
                    <a:pt x="197" y="140"/>
                    <a:pt x="198" y="138"/>
                  </a:cubicBezTo>
                  <a:cubicBezTo>
                    <a:pt x="199" y="137"/>
                    <a:pt x="201" y="135"/>
                    <a:pt x="202" y="133"/>
                  </a:cubicBezTo>
                  <a:cubicBezTo>
                    <a:pt x="204" y="130"/>
                    <a:pt x="201" y="125"/>
                    <a:pt x="197" y="125"/>
                  </a:cubicBezTo>
                  <a:cubicBezTo>
                    <a:pt x="193" y="125"/>
                    <a:pt x="188" y="125"/>
                    <a:pt x="184" y="126"/>
                  </a:cubicBezTo>
                  <a:cubicBezTo>
                    <a:pt x="181" y="126"/>
                    <a:pt x="178" y="127"/>
                    <a:pt x="177" y="129"/>
                  </a:cubicBezTo>
                  <a:cubicBezTo>
                    <a:pt x="174" y="132"/>
                    <a:pt x="171" y="132"/>
                    <a:pt x="168" y="132"/>
                  </a:cubicBezTo>
                  <a:cubicBezTo>
                    <a:pt x="165" y="132"/>
                    <a:pt x="163" y="132"/>
                    <a:pt x="160" y="133"/>
                  </a:cubicBezTo>
                  <a:cubicBezTo>
                    <a:pt x="152" y="134"/>
                    <a:pt x="146" y="139"/>
                    <a:pt x="139" y="142"/>
                  </a:cubicBezTo>
                  <a:cubicBezTo>
                    <a:pt x="136" y="142"/>
                    <a:pt x="135" y="146"/>
                    <a:pt x="137" y="148"/>
                  </a:cubicBezTo>
                  <a:cubicBezTo>
                    <a:pt x="140" y="152"/>
                    <a:pt x="142" y="155"/>
                    <a:pt x="145" y="158"/>
                  </a:cubicBezTo>
                  <a:cubicBezTo>
                    <a:pt x="146" y="159"/>
                    <a:pt x="145" y="160"/>
                    <a:pt x="142" y="161"/>
                  </a:cubicBezTo>
                  <a:cubicBezTo>
                    <a:pt x="142" y="162"/>
                    <a:pt x="140" y="162"/>
                    <a:pt x="140" y="163"/>
                  </a:cubicBezTo>
                  <a:cubicBezTo>
                    <a:pt x="139" y="168"/>
                    <a:pt x="136" y="172"/>
                    <a:pt x="134" y="177"/>
                  </a:cubicBezTo>
                  <a:cubicBezTo>
                    <a:pt x="134" y="179"/>
                    <a:pt x="134" y="182"/>
                    <a:pt x="135" y="183"/>
                  </a:cubicBezTo>
                  <a:cubicBezTo>
                    <a:pt x="139" y="188"/>
                    <a:pt x="144" y="193"/>
                    <a:pt x="151" y="192"/>
                  </a:cubicBezTo>
                  <a:cubicBezTo>
                    <a:pt x="158" y="191"/>
                    <a:pt x="163" y="191"/>
                    <a:pt x="168" y="195"/>
                  </a:cubicBezTo>
                  <a:cubicBezTo>
                    <a:pt x="171" y="197"/>
                    <a:pt x="174" y="198"/>
                    <a:pt x="178" y="196"/>
                  </a:cubicBezTo>
                  <a:cubicBezTo>
                    <a:pt x="183" y="194"/>
                    <a:pt x="189" y="191"/>
                    <a:pt x="194" y="189"/>
                  </a:cubicBezTo>
                  <a:cubicBezTo>
                    <a:pt x="196" y="189"/>
                    <a:pt x="197" y="189"/>
                    <a:pt x="199" y="190"/>
                  </a:cubicBezTo>
                  <a:cubicBezTo>
                    <a:pt x="199" y="190"/>
                    <a:pt x="200" y="190"/>
                    <a:pt x="200" y="191"/>
                  </a:cubicBezTo>
                  <a:cubicBezTo>
                    <a:pt x="200" y="191"/>
                    <a:pt x="200" y="192"/>
                    <a:pt x="200" y="192"/>
                  </a:cubicBezTo>
                  <a:cubicBezTo>
                    <a:pt x="199" y="193"/>
                    <a:pt x="198" y="193"/>
                    <a:pt x="197" y="194"/>
                  </a:cubicBezTo>
                  <a:cubicBezTo>
                    <a:pt x="194" y="194"/>
                    <a:pt x="192" y="195"/>
                    <a:pt x="193" y="199"/>
                  </a:cubicBezTo>
                  <a:cubicBezTo>
                    <a:pt x="193" y="200"/>
                    <a:pt x="193" y="202"/>
                    <a:pt x="193" y="203"/>
                  </a:cubicBezTo>
                  <a:cubicBezTo>
                    <a:pt x="190" y="208"/>
                    <a:pt x="188" y="212"/>
                    <a:pt x="187" y="217"/>
                  </a:cubicBezTo>
                  <a:cubicBezTo>
                    <a:pt x="187" y="222"/>
                    <a:pt x="178" y="227"/>
                    <a:pt x="173" y="227"/>
                  </a:cubicBezTo>
                  <a:cubicBezTo>
                    <a:pt x="172" y="227"/>
                    <a:pt x="170" y="227"/>
                    <a:pt x="170" y="226"/>
                  </a:cubicBezTo>
                  <a:cubicBezTo>
                    <a:pt x="168" y="225"/>
                    <a:pt x="166" y="224"/>
                    <a:pt x="164" y="222"/>
                  </a:cubicBezTo>
                  <a:cubicBezTo>
                    <a:pt x="163" y="221"/>
                    <a:pt x="162" y="219"/>
                    <a:pt x="161" y="219"/>
                  </a:cubicBezTo>
                  <a:cubicBezTo>
                    <a:pt x="159" y="219"/>
                    <a:pt x="159" y="222"/>
                    <a:pt x="159" y="223"/>
                  </a:cubicBezTo>
                  <a:cubicBezTo>
                    <a:pt x="157" y="229"/>
                    <a:pt x="152" y="232"/>
                    <a:pt x="145" y="233"/>
                  </a:cubicBezTo>
                  <a:cubicBezTo>
                    <a:pt x="144" y="233"/>
                    <a:pt x="143" y="232"/>
                    <a:pt x="142" y="232"/>
                  </a:cubicBezTo>
                  <a:cubicBezTo>
                    <a:pt x="142" y="231"/>
                    <a:pt x="141" y="230"/>
                    <a:pt x="140" y="229"/>
                  </a:cubicBezTo>
                  <a:cubicBezTo>
                    <a:pt x="138" y="225"/>
                    <a:pt x="134" y="224"/>
                    <a:pt x="131" y="226"/>
                  </a:cubicBezTo>
                  <a:cubicBezTo>
                    <a:pt x="125" y="229"/>
                    <a:pt x="118" y="233"/>
                    <a:pt x="116" y="240"/>
                  </a:cubicBezTo>
                  <a:cubicBezTo>
                    <a:pt x="116" y="241"/>
                    <a:pt x="115" y="242"/>
                    <a:pt x="114" y="242"/>
                  </a:cubicBezTo>
                  <a:cubicBezTo>
                    <a:pt x="105" y="248"/>
                    <a:pt x="98" y="256"/>
                    <a:pt x="89" y="262"/>
                  </a:cubicBezTo>
                  <a:cubicBezTo>
                    <a:pt x="83" y="267"/>
                    <a:pt x="81" y="272"/>
                    <a:pt x="83" y="279"/>
                  </a:cubicBezTo>
                  <a:cubicBezTo>
                    <a:pt x="84" y="281"/>
                    <a:pt x="84" y="284"/>
                    <a:pt x="85" y="286"/>
                  </a:cubicBezTo>
                  <a:cubicBezTo>
                    <a:pt x="86" y="289"/>
                    <a:pt x="86" y="292"/>
                    <a:pt x="84" y="294"/>
                  </a:cubicBezTo>
                  <a:cubicBezTo>
                    <a:pt x="79" y="298"/>
                    <a:pt x="78" y="304"/>
                    <a:pt x="80" y="309"/>
                  </a:cubicBezTo>
                  <a:cubicBezTo>
                    <a:pt x="81" y="313"/>
                    <a:pt x="82" y="317"/>
                    <a:pt x="83" y="320"/>
                  </a:cubicBezTo>
                  <a:cubicBezTo>
                    <a:pt x="84" y="322"/>
                    <a:pt x="85" y="324"/>
                    <a:pt x="88" y="324"/>
                  </a:cubicBezTo>
                  <a:cubicBezTo>
                    <a:pt x="90" y="325"/>
                    <a:pt x="92" y="325"/>
                    <a:pt x="94" y="325"/>
                  </a:cubicBezTo>
                  <a:cubicBezTo>
                    <a:pt x="98" y="324"/>
                    <a:pt x="102" y="323"/>
                    <a:pt x="106" y="324"/>
                  </a:cubicBezTo>
                  <a:cubicBezTo>
                    <a:pt x="106" y="324"/>
                    <a:pt x="107" y="323"/>
                    <a:pt x="107" y="323"/>
                  </a:cubicBezTo>
                  <a:cubicBezTo>
                    <a:pt x="107" y="323"/>
                    <a:pt x="107" y="323"/>
                    <a:pt x="107" y="322"/>
                  </a:cubicBezTo>
                  <a:cubicBezTo>
                    <a:pt x="107" y="321"/>
                    <a:pt x="107" y="320"/>
                    <a:pt x="107" y="319"/>
                  </a:cubicBezTo>
                  <a:cubicBezTo>
                    <a:pt x="107" y="319"/>
                    <a:pt x="107" y="318"/>
                    <a:pt x="107" y="318"/>
                  </a:cubicBezTo>
                  <a:cubicBezTo>
                    <a:pt x="108" y="317"/>
                    <a:pt x="109" y="318"/>
                    <a:pt x="108" y="319"/>
                  </a:cubicBezTo>
                  <a:cubicBezTo>
                    <a:pt x="108" y="320"/>
                    <a:pt x="107" y="321"/>
                    <a:pt x="107" y="322"/>
                  </a:cubicBezTo>
                  <a:cubicBezTo>
                    <a:pt x="107" y="323"/>
                    <a:pt x="107" y="323"/>
                    <a:pt x="107" y="324"/>
                  </a:cubicBezTo>
                  <a:cubicBezTo>
                    <a:pt x="107" y="324"/>
                    <a:pt x="107" y="324"/>
                    <a:pt x="106" y="324"/>
                  </a:cubicBezTo>
                  <a:cubicBezTo>
                    <a:pt x="106" y="326"/>
                    <a:pt x="105" y="329"/>
                    <a:pt x="105" y="331"/>
                  </a:cubicBezTo>
                  <a:cubicBezTo>
                    <a:pt x="105" y="335"/>
                    <a:pt x="103" y="338"/>
                    <a:pt x="100" y="340"/>
                  </a:cubicBezTo>
                  <a:cubicBezTo>
                    <a:pt x="98" y="342"/>
                    <a:pt x="98" y="345"/>
                    <a:pt x="99" y="347"/>
                  </a:cubicBezTo>
                  <a:cubicBezTo>
                    <a:pt x="100" y="350"/>
                    <a:pt x="100" y="351"/>
                    <a:pt x="99" y="353"/>
                  </a:cubicBezTo>
                  <a:cubicBezTo>
                    <a:pt x="98" y="355"/>
                    <a:pt x="97" y="356"/>
                    <a:pt x="96" y="357"/>
                  </a:cubicBezTo>
                  <a:cubicBezTo>
                    <a:pt x="95" y="359"/>
                    <a:pt x="95" y="360"/>
                    <a:pt x="97" y="361"/>
                  </a:cubicBezTo>
                  <a:cubicBezTo>
                    <a:pt x="102" y="362"/>
                    <a:pt x="107" y="363"/>
                    <a:pt x="110" y="358"/>
                  </a:cubicBezTo>
                  <a:cubicBezTo>
                    <a:pt x="110" y="357"/>
                    <a:pt x="111" y="357"/>
                    <a:pt x="111" y="357"/>
                  </a:cubicBezTo>
                  <a:cubicBezTo>
                    <a:pt x="115" y="361"/>
                    <a:pt x="121" y="364"/>
                    <a:pt x="123" y="370"/>
                  </a:cubicBezTo>
                  <a:cubicBezTo>
                    <a:pt x="123" y="372"/>
                    <a:pt x="125" y="372"/>
                    <a:pt x="126" y="370"/>
                  </a:cubicBezTo>
                  <a:cubicBezTo>
                    <a:pt x="127" y="370"/>
                    <a:pt x="127" y="370"/>
                    <a:pt x="127" y="369"/>
                  </a:cubicBezTo>
                  <a:cubicBezTo>
                    <a:pt x="130" y="366"/>
                    <a:pt x="130" y="366"/>
                    <a:pt x="135" y="368"/>
                  </a:cubicBezTo>
                  <a:cubicBezTo>
                    <a:pt x="136" y="369"/>
                    <a:pt x="138" y="369"/>
                    <a:pt x="140" y="369"/>
                  </a:cubicBezTo>
                  <a:cubicBezTo>
                    <a:pt x="141" y="369"/>
                    <a:pt x="143" y="368"/>
                    <a:pt x="144" y="368"/>
                  </a:cubicBezTo>
                  <a:cubicBezTo>
                    <a:pt x="145" y="368"/>
                    <a:pt x="146" y="368"/>
                    <a:pt x="146" y="368"/>
                  </a:cubicBezTo>
                  <a:cubicBezTo>
                    <a:pt x="147" y="369"/>
                    <a:pt x="147" y="370"/>
                    <a:pt x="146" y="370"/>
                  </a:cubicBezTo>
                  <a:cubicBezTo>
                    <a:pt x="141" y="374"/>
                    <a:pt x="138" y="378"/>
                    <a:pt x="136" y="382"/>
                  </a:cubicBezTo>
                  <a:cubicBezTo>
                    <a:pt x="130" y="393"/>
                    <a:pt x="122" y="403"/>
                    <a:pt x="110" y="409"/>
                  </a:cubicBezTo>
                  <a:cubicBezTo>
                    <a:pt x="107" y="410"/>
                    <a:pt x="103" y="413"/>
                    <a:pt x="99" y="415"/>
                  </a:cubicBezTo>
                  <a:cubicBezTo>
                    <a:pt x="93" y="417"/>
                    <a:pt x="87" y="421"/>
                    <a:pt x="80" y="424"/>
                  </a:cubicBezTo>
                  <a:cubicBezTo>
                    <a:pt x="76" y="426"/>
                    <a:pt x="73" y="429"/>
                    <a:pt x="70" y="432"/>
                  </a:cubicBezTo>
                  <a:cubicBezTo>
                    <a:pt x="69" y="434"/>
                    <a:pt x="67" y="434"/>
                    <a:pt x="65" y="434"/>
                  </a:cubicBezTo>
                  <a:cubicBezTo>
                    <a:pt x="60" y="432"/>
                    <a:pt x="55" y="433"/>
                    <a:pt x="50" y="436"/>
                  </a:cubicBezTo>
                  <a:cubicBezTo>
                    <a:pt x="47" y="438"/>
                    <a:pt x="43" y="441"/>
                    <a:pt x="40" y="443"/>
                  </a:cubicBezTo>
                  <a:cubicBezTo>
                    <a:pt x="34" y="448"/>
                    <a:pt x="28" y="451"/>
                    <a:pt x="20" y="451"/>
                  </a:cubicBezTo>
                  <a:cubicBezTo>
                    <a:pt x="18" y="451"/>
                    <a:pt x="15" y="452"/>
                    <a:pt x="12" y="452"/>
                  </a:cubicBezTo>
                  <a:cubicBezTo>
                    <a:pt x="7" y="452"/>
                    <a:pt x="4" y="456"/>
                    <a:pt x="1" y="460"/>
                  </a:cubicBezTo>
                  <a:cubicBezTo>
                    <a:pt x="0" y="460"/>
                    <a:pt x="0" y="462"/>
                    <a:pt x="1" y="463"/>
                  </a:cubicBezTo>
                  <a:cubicBezTo>
                    <a:pt x="1" y="463"/>
                    <a:pt x="3" y="464"/>
                    <a:pt x="4" y="464"/>
                  </a:cubicBezTo>
                  <a:cubicBezTo>
                    <a:pt x="5" y="464"/>
                    <a:pt x="7" y="464"/>
                    <a:pt x="8" y="463"/>
                  </a:cubicBezTo>
                  <a:cubicBezTo>
                    <a:pt x="12" y="462"/>
                    <a:pt x="15" y="463"/>
                    <a:pt x="18" y="462"/>
                  </a:cubicBezTo>
                  <a:cubicBezTo>
                    <a:pt x="20" y="462"/>
                    <a:pt x="23" y="462"/>
                    <a:pt x="24" y="460"/>
                  </a:cubicBezTo>
                  <a:cubicBezTo>
                    <a:pt x="28" y="456"/>
                    <a:pt x="32" y="455"/>
                    <a:pt x="37" y="455"/>
                  </a:cubicBezTo>
                  <a:cubicBezTo>
                    <a:pt x="44" y="455"/>
                    <a:pt x="50" y="451"/>
                    <a:pt x="53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4" y="445"/>
                    <a:pt x="54" y="445"/>
                    <a:pt x="54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3" y="445"/>
                    <a:pt x="53" y="445"/>
                    <a:pt x="53" y="445"/>
                  </a:cubicBezTo>
                  <a:cubicBezTo>
                    <a:pt x="54" y="447"/>
                    <a:pt x="56" y="450"/>
                    <a:pt x="57" y="452"/>
                  </a:cubicBezTo>
                  <a:cubicBezTo>
                    <a:pt x="58" y="453"/>
                    <a:pt x="58" y="453"/>
                    <a:pt x="60" y="450"/>
                  </a:cubicBezTo>
                  <a:cubicBezTo>
                    <a:pt x="60" y="449"/>
                    <a:pt x="61" y="448"/>
                    <a:pt x="61" y="448"/>
                  </a:cubicBezTo>
                  <a:cubicBezTo>
                    <a:pt x="66" y="447"/>
                    <a:pt x="71" y="445"/>
                    <a:pt x="76" y="445"/>
                  </a:cubicBezTo>
                  <a:cubicBezTo>
                    <a:pt x="78" y="445"/>
                    <a:pt x="80" y="446"/>
                    <a:pt x="82" y="445"/>
                  </a:cubicBezTo>
                  <a:cubicBezTo>
                    <a:pt x="84" y="442"/>
                    <a:pt x="87" y="442"/>
                    <a:pt x="90" y="440"/>
                  </a:cubicBezTo>
                  <a:cubicBezTo>
                    <a:pt x="95" y="438"/>
                    <a:pt x="101" y="437"/>
                    <a:pt x="103" y="432"/>
                  </a:cubicBezTo>
                  <a:cubicBezTo>
                    <a:pt x="107" y="430"/>
                    <a:pt x="111" y="427"/>
                    <a:pt x="114" y="426"/>
                  </a:cubicBezTo>
                  <a:cubicBezTo>
                    <a:pt x="116" y="425"/>
                    <a:pt x="118" y="426"/>
                    <a:pt x="119" y="426"/>
                  </a:cubicBezTo>
                  <a:cubicBezTo>
                    <a:pt x="120" y="425"/>
                    <a:pt x="121" y="423"/>
                    <a:pt x="122" y="423"/>
                  </a:cubicBezTo>
                  <a:cubicBezTo>
                    <a:pt x="125" y="422"/>
                    <a:pt x="129" y="419"/>
                    <a:pt x="132" y="418"/>
                  </a:cubicBezTo>
                  <a:cubicBezTo>
                    <a:pt x="136" y="417"/>
                    <a:pt x="139" y="415"/>
                    <a:pt x="140" y="411"/>
                  </a:cubicBezTo>
                  <a:cubicBezTo>
                    <a:pt x="141" y="410"/>
                    <a:pt x="142" y="408"/>
                    <a:pt x="143" y="408"/>
                  </a:cubicBezTo>
                  <a:cubicBezTo>
                    <a:pt x="151" y="403"/>
                    <a:pt x="158" y="399"/>
                    <a:pt x="167" y="397"/>
                  </a:cubicBezTo>
                  <a:cubicBezTo>
                    <a:pt x="173" y="395"/>
                    <a:pt x="178" y="393"/>
                    <a:pt x="181" y="388"/>
                  </a:cubicBezTo>
                  <a:cubicBezTo>
                    <a:pt x="183" y="386"/>
                    <a:pt x="186" y="384"/>
                    <a:pt x="188" y="383"/>
                  </a:cubicBezTo>
                  <a:cubicBezTo>
                    <a:pt x="190" y="382"/>
                    <a:pt x="192" y="381"/>
                    <a:pt x="194" y="380"/>
                  </a:cubicBezTo>
                  <a:cubicBezTo>
                    <a:pt x="197" y="378"/>
                    <a:pt x="198" y="375"/>
                    <a:pt x="196" y="372"/>
                  </a:cubicBezTo>
                  <a:cubicBezTo>
                    <a:pt x="196" y="371"/>
                    <a:pt x="195" y="369"/>
                    <a:pt x="194" y="368"/>
                  </a:cubicBezTo>
                  <a:cubicBezTo>
                    <a:pt x="193" y="366"/>
                    <a:pt x="193" y="364"/>
                    <a:pt x="195" y="362"/>
                  </a:cubicBezTo>
                  <a:cubicBezTo>
                    <a:pt x="198" y="359"/>
                    <a:pt x="202" y="357"/>
                    <a:pt x="207" y="358"/>
                  </a:cubicBezTo>
                  <a:cubicBezTo>
                    <a:pt x="210" y="359"/>
                    <a:pt x="212" y="358"/>
                    <a:pt x="214" y="357"/>
                  </a:cubicBezTo>
                  <a:cubicBezTo>
                    <a:pt x="217" y="354"/>
                    <a:pt x="221" y="352"/>
                    <a:pt x="222" y="347"/>
                  </a:cubicBezTo>
                  <a:cubicBezTo>
                    <a:pt x="223" y="345"/>
                    <a:pt x="226" y="343"/>
                    <a:pt x="229" y="343"/>
                  </a:cubicBezTo>
                  <a:cubicBezTo>
                    <a:pt x="231" y="343"/>
                    <a:pt x="233" y="342"/>
                    <a:pt x="234" y="340"/>
                  </a:cubicBezTo>
                  <a:cubicBezTo>
                    <a:pt x="240" y="331"/>
                    <a:pt x="250" y="328"/>
                    <a:pt x="259" y="323"/>
                  </a:cubicBezTo>
                  <a:cubicBezTo>
                    <a:pt x="262" y="322"/>
                    <a:pt x="266" y="325"/>
                    <a:pt x="266" y="328"/>
                  </a:cubicBezTo>
                  <a:cubicBezTo>
                    <a:pt x="266" y="330"/>
                    <a:pt x="266" y="331"/>
                    <a:pt x="266" y="333"/>
                  </a:cubicBezTo>
                  <a:cubicBezTo>
                    <a:pt x="266" y="333"/>
                    <a:pt x="264" y="334"/>
                    <a:pt x="264" y="334"/>
                  </a:cubicBezTo>
                  <a:cubicBezTo>
                    <a:pt x="257" y="331"/>
                    <a:pt x="251" y="331"/>
                    <a:pt x="245" y="335"/>
                  </a:cubicBezTo>
                  <a:cubicBezTo>
                    <a:pt x="244" y="336"/>
                    <a:pt x="242" y="337"/>
                    <a:pt x="242" y="338"/>
                  </a:cubicBezTo>
                  <a:cubicBezTo>
                    <a:pt x="239" y="346"/>
                    <a:pt x="233" y="351"/>
                    <a:pt x="227" y="357"/>
                  </a:cubicBezTo>
                  <a:cubicBezTo>
                    <a:pt x="225" y="359"/>
                    <a:pt x="225" y="362"/>
                    <a:pt x="227" y="364"/>
                  </a:cubicBezTo>
                  <a:cubicBezTo>
                    <a:pt x="228" y="365"/>
                    <a:pt x="229" y="365"/>
                    <a:pt x="227" y="366"/>
                  </a:cubicBezTo>
                  <a:cubicBezTo>
                    <a:pt x="224" y="368"/>
                    <a:pt x="221" y="369"/>
                    <a:pt x="218" y="370"/>
                  </a:cubicBezTo>
                  <a:cubicBezTo>
                    <a:pt x="217" y="371"/>
                    <a:pt x="217" y="373"/>
                    <a:pt x="217" y="375"/>
                  </a:cubicBezTo>
                  <a:cubicBezTo>
                    <a:pt x="218" y="376"/>
                    <a:pt x="220" y="377"/>
                    <a:pt x="221" y="377"/>
                  </a:cubicBezTo>
                  <a:cubicBezTo>
                    <a:pt x="224" y="377"/>
                    <a:pt x="227" y="377"/>
                    <a:pt x="229" y="376"/>
                  </a:cubicBezTo>
                  <a:cubicBezTo>
                    <a:pt x="234" y="373"/>
                    <a:pt x="239" y="371"/>
                    <a:pt x="244" y="370"/>
                  </a:cubicBezTo>
                  <a:cubicBezTo>
                    <a:pt x="246" y="369"/>
                    <a:pt x="248" y="369"/>
                    <a:pt x="250" y="368"/>
                  </a:cubicBezTo>
                  <a:cubicBezTo>
                    <a:pt x="255" y="365"/>
                    <a:pt x="260" y="363"/>
                    <a:pt x="266" y="364"/>
                  </a:cubicBezTo>
                  <a:cubicBezTo>
                    <a:pt x="267" y="364"/>
                    <a:pt x="269" y="363"/>
                    <a:pt x="270" y="362"/>
                  </a:cubicBezTo>
                  <a:cubicBezTo>
                    <a:pt x="273" y="361"/>
                    <a:pt x="275" y="359"/>
                    <a:pt x="276" y="357"/>
                  </a:cubicBezTo>
                  <a:cubicBezTo>
                    <a:pt x="278" y="355"/>
                    <a:pt x="280" y="356"/>
                    <a:pt x="281" y="357"/>
                  </a:cubicBezTo>
                  <a:cubicBezTo>
                    <a:pt x="283" y="357"/>
                    <a:pt x="284" y="357"/>
                    <a:pt x="285" y="357"/>
                  </a:cubicBezTo>
                  <a:cubicBezTo>
                    <a:pt x="286" y="355"/>
                    <a:pt x="286" y="353"/>
                    <a:pt x="284" y="351"/>
                  </a:cubicBezTo>
                  <a:cubicBezTo>
                    <a:pt x="282" y="350"/>
                    <a:pt x="281" y="348"/>
                    <a:pt x="280" y="346"/>
                  </a:cubicBezTo>
                  <a:cubicBezTo>
                    <a:pt x="279" y="343"/>
                    <a:pt x="280" y="340"/>
                    <a:pt x="283" y="338"/>
                  </a:cubicBezTo>
                  <a:cubicBezTo>
                    <a:pt x="284" y="336"/>
                    <a:pt x="286" y="336"/>
                    <a:pt x="286" y="338"/>
                  </a:cubicBezTo>
                  <a:cubicBezTo>
                    <a:pt x="288" y="341"/>
                    <a:pt x="289" y="343"/>
                    <a:pt x="293" y="343"/>
                  </a:cubicBezTo>
                  <a:cubicBezTo>
                    <a:pt x="296" y="342"/>
                    <a:pt x="299" y="342"/>
                    <a:pt x="301" y="342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2" y="341"/>
                    <a:pt x="302" y="341"/>
                    <a:pt x="302" y="341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1" y="342"/>
                    <a:pt x="301" y="342"/>
                    <a:pt x="301" y="342"/>
                  </a:cubicBezTo>
                  <a:cubicBezTo>
                    <a:pt x="301" y="343"/>
                    <a:pt x="301" y="345"/>
                    <a:pt x="301" y="346"/>
                  </a:cubicBezTo>
                  <a:cubicBezTo>
                    <a:pt x="303" y="352"/>
                    <a:pt x="305" y="357"/>
                    <a:pt x="312" y="359"/>
                  </a:cubicBezTo>
                  <a:cubicBezTo>
                    <a:pt x="316" y="360"/>
                    <a:pt x="318" y="364"/>
                    <a:pt x="320" y="367"/>
                  </a:cubicBezTo>
                  <a:cubicBezTo>
                    <a:pt x="320" y="368"/>
                    <a:pt x="321" y="370"/>
                    <a:pt x="321" y="371"/>
                  </a:cubicBezTo>
                  <a:cubicBezTo>
                    <a:pt x="323" y="373"/>
                    <a:pt x="324" y="374"/>
                    <a:pt x="327" y="375"/>
                  </a:cubicBezTo>
                  <a:cubicBezTo>
                    <a:pt x="329" y="375"/>
                    <a:pt x="331" y="375"/>
                    <a:pt x="333" y="375"/>
                  </a:cubicBezTo>
                  <a:cubicBezTo>
                    <a:pt x="338" y="375"/>
                    <a:pt x="343" y="377"/>
                    <a:pt x="347" y="380"/>
                  </a:cubicBezTo>
                  <a:cubicBezTo>
                    <a:pt x="348" y="381"/>
                    <a:pt x="349" y="382"/>
                    <a:pt x="351" y="383"/>
                  </a:cubicBezTo>
                  <a:cubicBezTo>
                    <a:pt x="351" y="383"/>
                    <a:pt x="351" y="382"/>
                    <a:pt x="351" y="382"/>
                  </a:cubicBezTo>
                  <a:cubicBezTo>
                    <a:pt x="351" y="382"/>
                    <a:pt x="351" y="382"/>
                    <a:pt x="351" y="382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1" y="383"/>
                    <a:pt x="351" y="383"/>
                    <a:pt x="351" y="383"/>
                  </a:cubicBezTo>
                  <a:cubicBezTo>
                    <a:pt x="352" y="384"/>
                    <a:pt x="353" y="385"/>
                    <a:pt x="354" y="386"/>
                  </a:cubicBezTo>
                  <a:cubicBezTo>
                    <a:pt x="357" y="390"/>
                    <a:pt x="361" y="392"/>
                    <a:pt x="367" y="391"/>
                  </a:cubicBezTo>
                  <a:cubicBezTo>
                    <a:pt x="367" y="390"/>
                    <a:pt x="368" y="391"/>
                    <a:pt x="368" y="391"/>
                  </a:cubicBezTo>
                  <a:cubicBezTo>
                    <a:pt x="370" y="391"/>
                    <a:pt x="370" y="393"/>
                    <a:pt x="369" y="393"/>
                  </a:cubicBezTo>
                  <a:cubicBezTo>
                    <a:pt x="366" y="397"/>
                    <a:pt x="366" y="400"/>
                    <a:pt x="369" y="403"/>
                  </a:cubicBezTo>
                  <a:cubicBezTo>
                    <a:pt x="371" y="404"/>
                    <a:pt x="372" y="406"/>
                    <a:pt x="374" y="407"/>
                  </a:cubicBezTo>
                  <a:cubicBezTo>
                    <a:pt x="376" y="409"/>
                    <a:pt x="378" y="410"/>
                    <a:pt x="378" y="413"/>
                  </a:cubicBezTo>
                  <a:cubicBezTo>
                    <a:pt x="378" y="415"/>
                    <a:pt x="379" y="417"/>
                    <a:pt x="379" y="419"/>
                  </a:cubicBezTo>
                  <a:cubicBezTo>
                    <a:pt x="380" y="424"/>
                    <a:pt x="382" y="428"/>
                    <a:pt x="386" y="431"/>
                  </a:cubicBezTo>
                  <a:cubicBezTo>
                    <a:pt x="387" y="433"/>
                    <a:pt x="390" y="434"/>
                    <a:pt x="393" y="434"/>
                  </a:cubicBezTo>
                  <a:cubicBezTo>
                    <a:pt x="395" y="434"/>
                    <a:pt x="397" y="432"/>
                    <a:pt x="397" y="430"/>
                  </a:cubicBezTo>
                  <a:cubicBezTo>
                    <a:pt x="396" y="428"/>
                    <a:pt x="396" y="427"/>
                    <a:pt x="395" y="425"/>
                  </a:cubicBezTo>
                  <a:cubicBezTo>
                    <a:pt x="395" y="425"/>
                    <a:pt x="395" y="424"/>
                    <a:pt x="395" y="424"/>
                  </a:cubicBezTo>
                  <a:cubicBezTo>
                    <a:pt x="396" y="423"/>
                    <a:pt x="397" y="423"/>
                    <a:pt x="397" y="425"/>
                  </a:cubicBezTo>
                  <a:cubicBezTo>
                    <a:pt x="398" y="426"/>
                    <a:pt x="399" y="428"/>
                    <a:pt x="400" y="430"/>
                  </a:cubicBezTo>
                  <a:cubicBezTo>
                    <a:pt x="400" y="434"/>
                    <a:pt x="402" y="436"/>
                    <a:pt x="404" y="438"/>
                  </a:cubicBezTo>
                  <a:cubicBezTo>
                    <a:pt x="404" y="439"/>
                    <a:pt x="405" y="439"/>
                    <a:pt x="404" y="440"/>
                  </a:cubicBezTo>
                  <a:cubicBezTo>
                    <a:pt x="404" y="441"/>
                    <a:pt x="403" y="441"/>
                    <a:pt x="402" y="440"/>
                  </a:cubicBezTo>
                  <a:cubicBezTo>
                    <a:pt x="401" y="440"/>
                    <a:pt x="400" y="439"/>
                    <a:pt x="399" y="439"/>
                  </a:cubicBezTo>
                  <a:cubicBezTo>
                    <a:pt x="395" y="438"/>
                    <a:pt x="392" y="439"/>
                    <a:pt x="391" y="442"/>
                  </a:cubicBezTo>
                  <a:cubicBezTo>
                    <a:pt x="389" y="445"/>
                    <a:pt x="388" y="448"/>
                    <a:pt x="389" y="451"/>
                  </a:cubicBezTo>
                  <a:cubicBezTo>
                    <a:pt x="389" y="454"/>
                    <a:pt x="390" y="457"/>
                    <a:pt x="390" y="460"/>
                  </a:cubicBezTo>
                  <a:cubicBezTo>
                    <a:pt x="390" y="460"/>
                    <a:pt x="390" y="460"/>
                    <a:pt x="390" y="460"/>
                  </a:cubicBezTo>
                  <a:cubicBezTo>
                    <a:pt x="390" y="460"/>
                    <a:pt x="390" y="461"/>
                    <a:pt x="390" y="461"/>
                  </a:cubicBezTo>
                  <a:cubicBezTo>
                    <a:pt x="390" y="461"/>
                    <a:pt x="390" y="461"/>
                    <a:pt x="390" y="461"/>
                  </a:cubicBezTo>
                  <a:cubicBezTo>
                    <a:pt x="392" y="463"/>
                    <a:pt x="394" y="466"/>
                    <a:pt x="392" y="469"/>
                  </a:cubicBezTo>
                  <a:cubicBezTo>
                    <a:pt x="391" y="474"/>
                    <a:pt x="390" y="479"/>
                    <a:pt x="391" y="484"/>
                  </a:cubicBezTo>
                  <a:cubicBezTo>
                    <a:pt x="391" y="485"/>
                    <a:pt x="391" y="485"/>
                    <a:pt x="392" y="485"/>
                  </a:cubicBezTo>
                  <a:cubicBezTo>
                    <a:pt x="393" y="485"/>
                    <a:pt x="394" y="485"/>
                    <a:pt x="394" y="484"/>
                  </a:cubicBezTo>
                  <a:cubicBezTo>
                    <a:pt x="396" y="481"/>
                    <a:pt x="398" y="478"/>
                    <a:pt x="400" y="474"/>
                  </a:cubicBezTo>
                  <a:cubicBezTo>
                    <a:pt x="400" y="474"/>
                    <a:pt x="400" y="473"/>
                    <a:pt x="400" y="473"/>
                  </a:cubicBezTo>
                  <a:cubicBezTo>
                    <a:pt x="400" y="473"/>
                    <a:pt x="401" y="473"/>
                    <a:pt x="401" y="473"/>
                  </a:cubicBezTo>
                  <a:cubicBezTo>
                    <a:pt x="402" y="471"/>
                    <a:pt x="405" y="470"/>
                    <a:pt x="407" y="471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70"/>
                    <a:pt x="408" y="470"/>
                    <a:pt x="408" y="470"/>
                  </a:cubicBezTo>
                  <a:cubicBezTo>
                    <a:pt x="408" y="470"/>
                    <a:pt x="408" y="469"/>
                    <a:pt x="408" y="469"/>
                  </a:cubicBezTo>
                  <a:cubicBezTo>
                    <a:pt x="412" y="463"/>
                    <a:pt x="417" y="458"/>
                    <a:pt x="419" y="451"/>
                  </a:cubicBezTo>
                  <a:cubicBezTo>
                    <a:pt x="420" y="450"/>
                    <a:pt x="421" y="450"/>
                    <a:pt x="422" y="450"/>
                  </a:cubicBezTo>
                  <a:cubicBezTo>
                    <a:pt x="422" y="450"/>
                    <a:pt x="423" y="451"/>
                    <a:pt x="423" y="452"/>
                  </a:cubicBezTo>
                  <a:cubicBezTo>
                    <a:pt x="423" y="453"/>
                    <a:pt x="423" y="455"/>
                    <a:pt x="423" y="456"/>
                  </a:cubicBezTo>
                  <a:cubicBezTo>
                    <a:pt x="421" y="459"/>
                    <a:pt x="420" y="463"/>
                    <a:pt x="419" y="466"/>
                  </a:cubicBezTo>
                  <a:cubicBezTo>
                    <a:pt x="417" y="469"/>
                    <a:pt x="419" y="471"/>
                    <a:pt x="420" y="472"/>
                  </a:cubicBezTo>
                  <a:cubicBezTo>
                    <a:pt x="421" y="472"/>
                    <a:pt x="421" y="473"/>
                    <a:pt x="421" y="473"/>
                  </a:cubicBezTo>
                  <a:cubicBezTo>
                    <a:pt x="421" y="473"/>
                    <a:pt x="421" y="473"/>
                    <a:pt x="421" y="474"/>
                  </a:cubicBezTo>
                  <a:cubicBezTo>
                    <a:pt x="422" y="475"/>
                    <a:pt x="423" y="477"/>
                    <a:pt x="423" y="479"/>
                  </a:cubicBezTo>
                  <a:cubicBezTo>
                    <a:pt x="423" y="479"/>
                    <a:pt x="424" y="479"/>
                    <a:pt x="424" y="479"/>
                  </a:cubicBezTo>
                  <a:cubicBezTo>
                    <a:pt x="424" y="480"/>
                    <a:pt x="424" y="480"/>
                    <a:pt x="424" y="480"/>
                  </a:cubicBezTo>
                  <a:cubicBezTo>
                    <a:pt x="423" y="480"/>
                    <a:pt x="423" y="480"/>
                    <a:pt x="423" y="480"/>
                  </a:cubicBezTo>
                  <a:cubicBezTo>
                    <a:pt x="423" y="479"/>
                    <a:pt x="423" y="479"/>
                    <a:pt x="423" y="479"/>
                  </a:cubicBezTo>
                  <a:cubicBezTo>
                    <a:pt x="421" y="478"/>
                    <a:pt x="421" y="476"/>
                    <a:pt x="421" y="474"/>
                  </a:cubicBezTo>
                  <a:cubicBezTo>
                    <a:pt x="421" y="473"/>
                    <a:pt x="421" y="473"/>
                    <a:pt x="421" y="473"/>
                  </a:cubicBezTo>
                  <a:cubicBezTo>
                    <a:pt x="421" y="473"/>
                    <a:pt x="420" y="473"/>
                    <a:pt x="420" y="472"/>
                  </a:cubicBezTo>
                  <a:cubicBezTo>
                    <a:pt x="418" y="472"/>
                    <a:pt x="417" y="472"/>
                    <a:pt x="415" y="471"/>
                  </a:cubicBezTo>
                  <a:cubicBezTo>
                    <a:pt x="413" y="470"/>
                    <a:pt x="410" y="470"/>
                    <a:pt x="408" y="470"/>
                  </a:cubicBezTo>
                  <a:cubicBezTo>
                    <a:pt x="408" y="470"/>
                    <a:pt x="408" y="470"/>
                    <a:pt x="408" y="471"/>
                  </a:cubicBezTo>
                  <a:cubicBezTo>
                    <a:pt x="407" y="470"/>
                    <a:pt x="407" y="471"/>
                    <a:pt x="407" y="471"/>
                  </a:cubicBezTo>
                  <a:cubicBezTo>
                    <a:pt x="405" y="473"/>
                    <a:pt x="403" y="473"/>
                    <a:pt x="401" y="473"/>
                  </a:cubicBezTo>
                  <a:cubicBezTo>
                    <a:pt x="401" y="473"/>
                    <a:pt x="401" y="473"/>
                    <a:pt x="400" y="473"/>
                  </a:cubicBezTo>
                  <a:cubicBezTo>
                    <a:pt x="400" y="474"/>
                    <a:pt x="400" y="474"/>
                    <a:pt x="400" y="474"/>
                  </a:cubicBezTo>
                  <a:cubicBezTo>
                    <a:pt x="399" y="479"/>
                    <a:pt x="400" y="483"/>
                    <a:pt x="398" y="488"/>
                  </a:cubicBezTo>
                  <a:cubicBezTo>
                    <a:pt x="397" y="489"/>
                    <a:pt x="399" y="491"/>
                    <a:pt x="401" y="492"/>
                  </a:cubicBezTo>
                  <a:cubicBezTo>
                    <a:pt x="402" y="492"/>
                    <a:pt x="403" y="492"/>
                    <a:pt x="404" y="493"/>
                  </a:cubicBezTo>
                  <a:cubicBezTo>
                    <a:pt x="404" y="492"/>
                    <a:pt x="404" y="492"/>
                    <a:pt x="404" y="492"/>
                  </a:cubicBezTo>
                  <a:cubicBezTo>
                    <a:pt x="404" y="492"/>
                    <a:pt x="404" y="492"/>
                    <a:pt x="405" y="491"/>
                  </a:cubicBezTo>
                  <a:cubicBezTo>
                    <a:pt x="405" y="491"/>
                    <a:pt x="405" y="490"/>
                    <a:pt x="406" y="489"/>
                  </a:cubicBezTo>
                  <a:cubicBezTo>
                    <a:pt x="406" y="490"/>
                    <a:pt x="406" y="490"/>
                    <a:pt x="406" y="490"/>
                  </a:cubicBezTo>
                  <a:cubicBezTo>
                    <a:pt x="405" y="491"/>
                    <a:pt x="405" y="491"/>
                    <a:pt x="405" y="491"/>
                  </a:cubicBezTo>
                  <a:cubicBezTo>
                    <a:pt x="404" y="492"/>
                    <a:pt x="404" y="492"/>
                    <a:pt x="404" y="493"/>
                  </a:cubicBezTo>
                  <a:cubicBezTo>
                    <a:pt x="404" y="493"/>
                    <a:pt x="404" y="493"/>
                    <a:pt x="404" y="493"/>
                  </a:cubicBezTo>
                  <a:cubicBezTo>
                    <a:pt x="403" y="494"/>
                    <a:pt x="403" y="496"/>
                    <a:pt x="403" y="497"/>
                  </a:cubicBezTo>
                  <a:cubicBezTo>
                    <a:pt x="405" y="499"/>
                    <a:pt x="406" y="501"/>
                    <a:pt x="405" y="504"/>
                  </a:cubicBezTo>
                  <a:cubicBezTo>
                    <a:pt x="404" y="506"/>
                    <a:pt x="404" y="508"/>
                    <a:pt x="403" y="510"/>
                  </a:cubicBezTo>
                  <a:cubicBezTo>
                    <a:pt x="403" y="511"/>
                    <a:pt x="403" y="513"/>
                    <a:pt x="403" y="514"/>
                  </a:cubicBezTo>
                  <a:cubicBezTo>
                    <a:pt x="406" y="518"/>
                    <a:pt x="405" y="522"/>
                    <a:pt x="407" y="526"/>
                  </a:cubicBezTo>
                  <a:cubicBezTo>
                    <a:pt x="408" y="526"/>
                    <a:pt x="409" y="527"/>
                    <a:pt x="410" y="527"/>
                  </a:cubicBezTo>
                  <a:cubicBezTo>
                    <a:pt x="411" y="527"/>
                    <a:pt x="412" y="526"/>
                    <a:pt x="413" y="525"/>
                  </a:cubicBezTo>
                  <a:cubicBezTo>
                    <a:pt x="415" y="521"/>
                    <a:pt x="417" y="516"/>
                    <a:pt x="417" y="511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7" y="511"/>
                    <a:pt x="417" y="511"/>
                    <a:pt x="417" y="510"/>
                  </a:cubicBezTo>
                  <a:cubicBezTo>
                    <a:pt x="416" y="510"/>
                    <a:pt x="416" y="510"/>
                    <a:pt x="416" y="510"/>
                  </a:cubicBezTo>
                  <a:cubicBezTo>
                    <a:pt x="416" y="510"/>
                    <a:pt x="417" y="510"/>
                    <a:pt x="417" y="510"/>
                  </a:cubicBezTo>
                  <a:cubicBezTo>
                    <a:pt x="417" y="510"/>
                    <a:pt x="417" y="510"/>
                    <a:pt x="417" y="510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7" y="511"/>
                    <a:pt x="417" y="511"/>
                    <a:pt x="417" y="511"/>
                  </a:cubicBezTo>
                  <a:cubicBezTo>
                    <a:pt x="418" y="511"/>
                    <a:pt x="419" y="511"/>
                    <a:pt x="420" y="511"/>
                  </a:cubicBezTo>
                  <a:cubicBezTo>
                    <a:pt x="420" y="511"/>
                    <a:pt x="420" y="511"/>
                    <a:pt x="420" y="511"/>
                  </a:cubicBezTo>
                  <a:cubicBezTo>
                    <a:pt x="420" y="511"/>
                    <a:pt x="421" y="510"/>
                    <a:pt x="421" y="510"/>
                  </a:cubicBezTo>
                  <a:cubicBezTo>
                    <a:pt x="421" y="511"/>
                    <a:pt x="421" y="511"/>
                    <a:pt x="421" y="511"/>
                  </a:cubicBezTo>
                  <a:cubicBezTo>
                    <a:pt x="420" y="511"/>
                    <a:pt x="420" y="511"/>
                    <a:pt x="420" y="511"/>
                  </a:cubicBezTo>
                  <a:cubicBezTo>
                    <a:pt x="422" y="513"/>
                    <a:pt x="423" y="515"/>
                    <a:pt x="424" y="517"/>
                  </a:cubicBezTo>
                  <a:cubicBezTo>
                    <a:pt x="424" y="517"/>
                    <a:pt x="424" y="517"/>
                    <a:pt x="424" y="516"/>
                  </a:cubicBezTo>
                  <a:cubicBezTo>
                    <a:pt x="424" y="517"/>
                    <a:pt x="424" y="517"/>
                    <a:pt x="424" y="518"/>
                  </a:cubicBezTo>
                  <a:cubicBezTo>
                    <a:pt x="425" y="518"/>
                    <a:pt x="425" y="519"/>
                    <a:pt x="425" y="520"/>
                  </a:cubicBezTo>
                  <a:cubicBezTo>
                    <a:pt x="425" y="521"/>
                    <a:pt x="425" y="521"/>
                    <a:pt x="424" y="520"/>
                  </a:cubicBezTo>
                  <a:cubicBezTo>
                    <a:pt x="424" y="519"/>
                    <a:pt x="424" y="518"/>
                    <a:pt x="424" y="518"/>
                  </a:cubicBezTo>
                  <a:cubicBezTo>
                    <a:pt x="424" y="518"/>
                    <a:pt x="424" y="518"/>
                    <a:pt x="424" y="518"/>
                  </a:cubicBezTo>
                  <a:cubicBezTo>
                    <a:pt x="424" y="517"/>
                    <a:pt x="424" y="517"/>
                    <a:pt x="424" y="517"/>
                  </a:cubicBezTo>
                  <a:cubicBezTo>
                    <a:pt x="424" y="517"/>
                    <a:pt x="424" y="517"/>
                    <a:pt x="424" y="517"/>
                  </a:cubicBezTo>
                  <a:cubicBezTo>
                    <a:pt x="421" y="518"/>
                    <a:pt x="421" y="520"/>
                    <a:pt x="421" y="523"/>
                  </a:cubicBezTo>
                  <a:cubicBezTo>
                    <a:pt x="422" y="525"/>
                    <a:pt x="423" y="527"/>
                    <a:pt x="425" y="528"/>
                  </a:cubicBezTo>
                  <a:cubicBezTo>
                    <a:pt x="427" y="528"/>
                    <a:pt x="428" y="528"/>
                    <a:pt x="430" y="529"/>
                  </a:cubicBezTo>
                  <a:cubicBezTo>
                    <a:pt x="432" y="529"/>
                    <a:pt x="433" y="531"/>
                    <a:pt x="431" y="532"/>
                  </a:cubicBezTo>
                  <a:cubicBezTo>
                    <a:pt x="428" y="535"/>
                    <a:pt x="426" y="538"/>
                    <a:pt x="426" y="543"/>
                  </a:cubicBezTo>
                  <a:cubicBezTo>
                    <a:pt x="426" y="545"/>
                    <a:pt x="424" y="545"/>
                    <a:pt x="422" y="545"/>
                  </a:cubicBezTo>
                  <a:cubicBezTo>
                    <a:pt x="420" y="546"/>
                    <a:pt x="420" y="547"/>
                    <a:pt x="421" y="549"/>
                  </a:cubicBezTo>
                  <a:cubicBezTo>
                    <a:pt x="425" y="553"/>
                    <a:pt x="425" y="554"/>
                    <a:pt x="420" y="556"/>
                  </a:cubicBezTo>
                  <a:cubicBezTo>
                    <a:pt x="419" y="557"/>
                    <a:pt x="418" y="557"/>
                    <a:pt x="418" y="558"/>
                  </a:cubicBezTo>
                  <a:cubicBezTo>
                    <a:pt x="419" y="562"/>
                    <a:pt x="422" y="564"/>
                    <a:pt x="425" y="563"/>
                  </a:cubicBezTo>
                  <a:cubicBezTo>
                    <a:pt x="429" y="562"/>
                    <a:pt x="432" y="561"/>
                    <a:pt x="436" y="561"/>
                  </a:cubicBezTo>
                  <a:cubicBezTo>
                    <a:pt x="437" y="561"/>
                    <a:pt x="437" y="561"/>
                    <a:pt x="438" y="561"/>
                  </a:cubicBezTo>
                  <a:cubicBezTo>
                    <a:pt x="438" y="562"/>
                    <a:pt x="438" y="563"/>
                    <a:pt x="437" y="564"/>
                  </a:cubicBezTo>
                  <a:cubicBezTo>
                    <a:pt x="436" y="565"/>
                    <a:pt x="434" y="567"/>
                    <a:pt x="433" y="568"/>
                  </a:cubicBezTo>
                  <a:cubicBezTo>
                    <a:pt x="429" y="571"/>
                    <a:pt x="428" y="574"/>
                    <a:pt x="428" y="578"/>
                  </a:cubicBezTo>
                  <a:cubicBezTo>
                    <a:pt x="428" y="579"/>
                    <a:pt x="430" y="579"/>
                    <a:pt x="430" y="580"/>
                  </a:cubicBezTo>
                  <a:cubicBezTo>
                    <a:pt x="430" y="580"/>
                    <a:pt x="430" y="580"/>
                    <a:pt x="430" y="580"/>
                  </a:cubicBezTo>
                  <a:cubicBezTo>
                    <a:pt x="430" y="580"/>
                    <a:pt x="430" y="580"/>
                    <a:pt x="430" y="580"/>
                  </a:cubicBezTo>
                  <a:cubicBezTo>
                    <a:pt x="430" y="580"/>
                    <a:pt x="430" y="580"/>
                    <a:pt x="431" y="580"/>
                  </a:cubicBezTo>
                  <a:cubicBezTo>
                    <a:pt x="431" y="579"/>
                    <a:pt x="431" y="579"/>
                    <a:pt x="431" y="579"/>
                  </a:cubicBezTo>
                  <a:cubicBezTo>
                    <a:pt x="432" y="579"/>
                    <a:pt x="431" y="580"/>
                    <a:pt x="431" y="580"/>
                  </a:cubicBezTo>
                  <a:cubicBezTo>
                    <a:pt x="431" y="580"/>
                    <a:pt x="430" y="580"/>
                    <a:pt x="430" y="580"/>
                  </a:cubicBezTo>
                  <a:cubicBezTo>
                    <a:pt x="433" y="583"/>
                    <a:pt x="436" y="586"/>
                    <a:pt x="438" y="588"/>
                  </a:cubicBezTo>
                  <a:cubicBezTo>
                    <a:pt x="440" y="590"/>
                    <a:pt x="440" y="592"/>
                    <a:pt x="440" y="594"/>
                  </a:cubicBezTo>
                  <a:cubicBezTo>
                    <a:pt x="439" y="595"/>
                    <a:pt x="438" y="597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599"/>
                    <a:pt x="437" y="599"/>
                    <a:pt x="437" y="599"/>
                  </a:cubicBezTo>
                  <a:cubicBezTo>
                    <a:pt x="437" y="600"/>
                    <a:pt x="436" y="602"/>
                    <a:pt x="437" y="603"/>
                  </a:cubicBezTo>
                  <a:cubicBezTo>
                    <a:pt x="438" y="606"/>
                    <a:pt x="438" y="608"/>
                    <a:pt x="436" y="611"/>
                  </a:cubicBezTo>
                  <a:cubicBezTo>
                    <a:pt x="436" y="611"/>
                    <a:pt x="435" y="611"/>
                    <a:pt x="435" y="612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3" y="622"/>
                    <a:pt x="446" y="624"/>
                    <a:pt x="448" y="627"/>
                  </a:cubicBezTo>
                  <a:cubicBezTo>
                    <a:pt x="450" y="629"/>
                    <a:pt x="452" y="631"/>
                    <a:pt x="455" y="632"/>
                  </a:cubicBezTo>
                  <a:cubicBezTo>
                    <a:pt x="458" y="633"/>
                    <a:pt x="460" y="634"/>
                    <a:pt x="463" y="636"/>
                  </a:cubicBezTo>
                  <a:cubicBezTo>
                    <a:pt x="464" y="636"/>
                    <a:pt x="465" y="638"/>
                    <a:pt x="465" y="639"/>
                  </a:cubicBezTo>
                  <a:cubicBezTo>
                    <a:pt x="463" y="643"/>
                    <a:pt x="463" y="646"/>
                    <a:pt x="464" y="649"/>
                  </a:cubicBezTo>
                  <a:cubicBezTo>
                    <a:pt x="464" y="650"/>
                    <a:pt x="465" y="651"/>
                    <a:pt x="466" y="652"/>
                  </a:cubicBezTo>
                  <a:cubicBezTo>
                    <a:pt x="467" y="652"/>
                    <a:pt x="467" y="652"/>
                    <a:pt x="467" y="652"/>
                  </a:cubicBezTo>
                  <a:cubicBezTo>
                    <a:pt x="467" y="652"/>
                    <a:pt x="467" y="652"/>
                    <a:pt x="467" y="652"/>
                  </a:cubicBezTo>
                  <a:cubicBezTo>
                    <a:pt x="466" y="652"/>
                    <a:pt x="466" y="652"/>
                    <a:pt x="466" y="652"/>
                  </a:cubicBezTo>
                  <a:cubicBezTo>
                    <a:pt x="466" y="652"/>
                    <a:pt x="466" y="652"/>
                    <a:pt x="466" y="652"/>
                  </a:cubicBezTo>
                  <a:cubicBezTo>
                    <a:pt x="466" y="653"/>
                    <a:pt x="467" y="654"/>
                    <a:pt x="467" y="655"/>
                  </a:cubicBezTo>
                  <a:cubicBezTo>
                    <a:pt x="468" y="655"/>
                    <a:pt x="470" y="656"/>
                    <a:pt x="471" y="656"/>
                  </a:cubicBezTo>
                  <a:cubicBezTo>
                    <a:pt x="473" y="656"/>
                    <a:pt x="475" y="657"/>
                    <a:pt x="476" y="660"/>
                  </a:cubicBezTo>
                  <a:cubicBezTo>
                    <a:pt x="477" y="663"/>
                    <a:pt x="478" y="666"/>
                    <a:pt x="480" y="670"/>
                  </a:cubicBezTo>
                  <a:cubicBezTo>
                    <a:pt x="482" y="673"/>
                    <a:pt x="481" y="676"/>
                    <a:pt x="479" y="678"/>
                  </a:cubicBezTo>
                  <a:cubicBezTo>
                    <a:pt x="479" y="679"/>
                    <a:pt x="478" y="680"/>
                    <a:pt x="477" y="681"/>
                  </a:cubicBezTo>
                  <a:cubicBezTo>
                    <a:pt x="476" y="682"/>
                    <a:pt x="474" y="683"/>
                    <a:pt x="473" y="683"/>
                  </a:cubicBezTo>
                  <a:cubicBezTo>
                    <a:pt x="468" y="681"/>
                    <a:pt x="463" y="681"/>
                    <a:pt x="460" y="677"/>
                  </a:cubicBezTo>
                  <a:cubicBezTo>
                    <a:pt x="460" y="677"/>
                    <a:pt x="460" y="677"/>
                    <a:pt x="460" y="677"/>
                  </a:cubicBezTo>
                  <a:cubicBezTo>
                    <a:pt x="460" y="677"/>
                    <a:pt x="460" y="677"/>
                    <a:pt x="460" y="677"/>
                  </a:cubicBezTo>
                  <a:cubicBezTo>
                    <a:pt x="462" y="677"/>
                    <a:pt x="463" y="678"/>
                    <a:pt x="465" y="678"/>
                  </a:cubicBezTo>
                  <a:cubicBezTo>
                    <a:pt x="468" y="678"/>
                    <a:pt x="470" y="676"/>
                    <a:pt x="470" y="673"/>
                  </a:cubicBezTo>
                  <a:cubicBezTo>
                    <a:pt x="470" y="667"/>
                    <a:pt x="469" y="661"/>
                    <a:pt x="467" y="655"/>
                  </a:cubicBezTo>
                  <a:cubicBezTo>
                    <a:pt x="464" y="654"/>
                    <a:pt x="462" y="653"/>
                    <a:pt x="461" y="651"/>
                  </a:cubicBezTo>
                  <a:cubicBezTo>
                    <a:pt x="460" y="648"/>
                    <a:pt x="459" y="646"/>
                    <a:pt x="459" y="643"/>
                  </a:cubicBezTo>
                  <a:cubicBezTo>
                    <a:pt x="457" y="637"/>
                    <a:pt x="454" y="634"/>
                    <a:pt x="448" y="632"/>
                  </a:cubicBezTo>
                  <a:cubicBezTo>
                    <a:pt x="443" y="631"/>
                    <a:pt x="440" y="629"/>
                    <a:pt x="436" y="626"/>
                  </a:cubicBezTo>
                  <a:cubicBezTo>
                    <a:pt x="434" y="625"/>
                    <a:pt x="432" y="623"/>
                    <a:pt x="430" y="622"/>
                  </a:cubicBezTo>
                  <a:cubicBezTo>
                    <a:pt x="429" y="621"/>
                    <a:pt x="427" y="621"/>
                    <a:pt x="425" y="620"/>
                  </a:cubicBezTo>
                  <a:cubicBezTo>
                    <a:pt x="424" y="620"/>
                    <a:pt x="422" y="622"/>
                    <a:pt x="422" y="623"/>
                  </a:cubicBezTo>
                  <a:cubicBezTo>
                    <a:pt x="423" y="626"/>
                    <a:pt x="424" y="629"/>
                    <a:pt x="423" y="632"/>
                  </a:cubicBezTo>
                  <a:cubicBezTo>
                    <a:pt x="423" y="634"/>
                    <a:pt x="424" y="635"/>
                    <a:pt x="425" y="637"/>
                  </a:cubicBezTo>
                  <a:cubicBezTo>
                    <a:pt x="427" y="640"/>
                    <a:pt x="430" y="642"/>
                    <a:pt x="432" y="645"/>
                  </a:cubicBezTo>
                  <a:cubicBezTo>
                    <a:pt x="439" y="654"/>
                    <a:pt x="447" y="662"/>
                    <a:pt x="453" y="671"/>
                  </a:cubicBezTo>
                  <a:cubicBezTo>
                    <a:pt x="454" y="672"/>
                    <a:pt x="456" y="673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3" y="676"/>
                    <a:pt x="450" y="679"/>
                    <a:pt x="450" y="684"/>
                  </a:cubicBezTo>
                  <a:cubicBezTo>
                    <a:pt x="450" y="690"/>
                    <a:pt x="449" y="697"/>
                    <a:pt x="450" y="704"/>
                  </a:cubicBezTo>
                  <a:cubicBezTo>
                    <a:pt x="450" y="712"/>
                    <a:pt x="448" y="720"/>
                    <a:pt x="445" y="728"/>
                  </a:cubicBezTo>
                  <a:cubicBezTo>
                    <a:pt x="442" y="737"/>
                    <a:pt x="438" y="745"/>
                    <a:pt x="436" y="753"/>
                  </a:cubicBezTo>
                  <a:cubicBezTo>
                    <a:pt x="434" y="761"/>
                    <a:pt x="431" y="769"/>
                    <a:pt x="426" y="776"/>
                  </a:cubicBezTo>
                  <a:cubicBezTo>
                    <a:pt x="421" y="783"/>
                    <a:pt x="420" y="790"/>
                    <a:pt x="420" y="797"/>
                  </a:cubicBezTo>
                  <a:cubicBezTo>
                    <a:pt x="420" y="799"/>
                    <a:pt x="420" y="800"/>
                    <a:pt x="420" y="802"/>
                  </a:cubicBezTo>
                  <a:cubicBezTo>
                    <a:pt x="420" y="810"/>
                    <a:pt x="419" y="818"/>
                    <a:pt x="414" y="826"/>
                  </a:cubicBezTo>
                  <a:cubicBezTo>
                    <a:pt x="412" y="828"/>
                    <a:pt x="412" y="831"/>
                    <a:pt x="413" y="833"/>
                  </a:cubicBezTo>
                  <a:cubicBezTo>
                    <a:pt x="416" y="838"/>
                    <a:pt x="417" y="844"/>
                    <a:pt x="415" y="850"/>
                  </a:cubicBezTo>
                  <a:cubicBezTo>
                    <a:pt x="414" y="852"/>
                    <a:pt x="415" y="855"/>
                    <a:pt x="415" y="858"/>
                  </a:cubicBezTo>
                  <a:cubicBezTo>
                    <a:pt x="415" y="859"/>
                    <a:pt x="415" y="861"/>
                    <a:pt x="416" y="862"/>
                  </a:cubicBezTo>
                  <a:cubicBezTo>
                    <a:pt x="418" y="866"/>
                    <a:pt x="420" y="871"/>
                    <a:pt x="422" y="875"/>
                  </a:cubicBezTo>
                  <a:cubicBezTo>
                    <a:pt x="422" y="876"/>
                    <a:pt x="424" y="877"/>
                    <a:pt x="425" y="878"/>
                  </a:cubicBezTo>
                  <a:cubicBezTo>
                    <a:pt x="428" y="880"/>
                    <a:pt x="428" y="880"/>
                    <a:pt x="428" y="882"/>
                  </a:cubicBezTo>
                  <a:cubicBezTo>
                    <a:pt x="427" y="883"/>
                    <a:pt x="426" y="885"/>
                    <a:pt x="426" y="886"/>
                  </a:cubicBezTo>
                  <a:cubicBezTo>
                    <a:pt x="425" y="888"/>
                    <a:pt x="425" y="890"/>
                    <a:pt x="426" y="891"/>
                  </a:cubicBezTo>
                  <a:cubicBezTo>
                    <a:pt x="427" y="895"/>
                    <a:pt x="430" y="899"/>
                    <a:pt x="428" y="904"/>
                  </a:cubicBezTo>
                  <a:cubicBezTo>
                    <a:pt x="427" y="906"/>
                    <a:pt x="428" y="907"/>
                    <a:pt x="429" y="909"/>
                  </a:cubicBezTo>
                  <a:cubicBezTo>
                    <a:pt x="431" y="915"/>
                    <a:pt x="434" y="920"/>
                    <a:pt x="437" y="926"/>
                  </a:cubicBezTo>
                  <a:cubicBezTo>
                    <a:pt x="438" y="929"/>
                    <a:pt x="439" y="932"/>
                    <a:pt x="439" y="935"/>
                  </a:cubicBezTo>
                  <a:cubicBezTo>
                    <a:pt x="438" y="939"/>
                    <a:pt x="440" y="940"/>
                    <a:pt x="442" y="941"/>
                  </a:cubicBezTo>
                  <a:cubicBezTo>
                    <a:pt x="452" y="942"/>
                    <a:pt x="459" y="948"/>
                    <a:pt x="467" y="953"/>
                  </a:cubicBezTo>
                  <a:cubicBezTo>
                    <a:pt x="474" y="957"/>
                    <a:pt x="478" y="962"/>
                    <a:pt x="478" y="969"/>
                  </a:cubicBezTo>
                  <a:cubicBezTo>
                    <a:pt x="478" y="975"/>
                    <a:pt x="480" y="980"/>
                    <a:pt x="482" y="986"/>
                  </a:cubicBezTo>
                  <a:cubicBezTo>
                    <a:pt x="485" y="996"/>
                    <a:pt x="489" y="1004"/>
                    <a:pt x="491" y="1014"/>
                  </a:cubicBezTo>
                  <a:cubicBezTo>
                    <a:pt x="491" y="1018"/>
                    <a:pt x="493" y="1020"/>
                    <a:pt x="496" y="1022"/>
                  </a:cubicBezTo>
                  <a:cubicBezTo>
                    <a:pt x="501" y="1026"/>
                    <a:pt x="504" y="1032"/>
                    <a:pt x="507" y="1037"/>
                  </a:cubicBezTo>
                  <a:cubicBezTo>
                    <a:pt x="509" y="1040"/>
                    <a:pt x="509" y="1043"/>
                    <a:pt x="507" y="1046"/>
                  </a:cubicBezTo>
                  <a:cubicBezTo>
                    <a:pt x="506" y="1048"/>
                    <a:pt x="504" y="1049"/>
                    <a:pt x="501" y="1049"/>
                  </a:cubicBezTo>
                  <a:cubicBezTo>
                    <a:pt x="501" y="1049"/>
                    <a:pt x="500" y="1049"/>
                    <a:pt x="500" y="1049"/>
                  </a:cubicBezTo>
                  <a:cubicBezTo>
                    <a:pt x="498" y="1049"/>
                    <a:pt x="497" y="1051"/>
                    <a:pt x="498" y="1053"/>
                  </a:cubicBezTo>
                  <a:cubicBezTo>
                    <a:pt x="501" y="1057"/>
                    <a:pt x="504" y="1061"/>
                    <a:pt x="509" y="1064"/>
                  </a:cubicBezTo>
                  <a:cubicBezTo>
                    <a:pt x="516" y="1066"/>
                    <a:pt x="521" y="1071"/>
                    <a:pt x="526" y="1076"/>
                  </a:cubicBezTo>
                  <a:cubicBezTo>
                    <a:pt x="528" y="1078"/>
                    <a:pt x="529" y="1080"/>
                    <a:pt x="529" y="1083"/>
                  </a:cubicBezTo>
                  <a:cubicBezTo>
                    <a:pt x="529" y="1086"/>
                    <a:pt x="529" y="1088"/>
                    <a:pt x="528" y="1091"/>
                  </a:cubicBezTo>
                  <a:cubicBezTo>
                    <a:pt x="527" y="1094"/>
                    <a:pt x="529" y="1097"/>
                    <a:pt x="531" y="1099"/>
                  </a:cubicBezTo>
                  <a:cubicBezTo>
                    <a:pt x="539" y="1107"/>
                    <a:pt x="549" y="1113"/>
                    <a:pt x="554" y="1123"/>
                  </a:cubicBezTo>
                  <a:cubicBezTo>
                    <a:pt x="555" y="1125"/>
                    <a:pt x="558" y="1125"/>
                    <a:pt x="560" y="1124"/>
                  </a:cubicBezTo>
                  <a:cubicBezTo>
                    <a:pt x="562" y="1122"/>
                    <a:pt x="564" y="1119"/>
                    <a:pt x="563" y="1117"/>
                  </a:cubicBezTo>
                  <a:cubicBezTo>
                    <a:pt x="562" y="1113"/>
                    <a:pt x="560" y="1110"/>
                    <a:pt x="557" y="1107"/>
                  </a:cubicBezTo>
                  <a:cubicBezTo>
                    <a:pt x="555" y="1105"/>
                    <a:pt x="548" y="1094"/>
                    <a:pt x="547" y="1091"/>
                  </a:cubicBezTo>
                  <a:cubicBezTo>
                    <a:pt x="547" y="1089"/>
                    <a:pt x="545" y="1086"/>
                    <a:pt x="545" y="1084"/>
                  </a:cubicBezTo>
                  <a:cubicBezTo>
                    <a:pt x="544" y="1080"/>
                    <a:pt x="544" y="1075"/>
                    <a:pt x="543" y="1071"/>
                  </a:cubicBezTo>
                  <a:cubicBezTo>
                    <a:pt x="542" y="1067"/>
                    <a:pt x="537" y="1064"/>
                    <a:pt x="535" y="1060"/>
                  </a:cubicBezTo>
                  <a:cubicBezTo>
                    <a:pt x="532" y="1053"/>
                    <a:pt x="529" y="1046"/>
                    <a:pt x="525" y="1040"/>
                  </a:cubicBezTo>
                  <a:cubicBezTo>
                    <a:pt x="521" y="1033"/>
                    <a:pt x="518" y="1026"/>
                    <a:pt x="512" y="1020"/>
                  </a:cubicBezTo>
                  <a:cubicBezTo>
                    <a:pt x="511" y="1019"/>
                    <a:pt x="511" y="1017"/>
                    <a:pt x="510" y="1016"/>
                  </a:cubicBezTo>
                  <a:cubicBezTo>
                    <a:pt x="509" y="1008"/>
                    <a:pt x="508" y="1000"/>
                    <a:pt x="510" y="992"/>
                  </a:cubicBezTo>
                  <a:cubicBezTo>
                    <a:pt x="511" y="991"/>
                    <a:pt x="512" y="990"/>
                    <a:pt x="513" y="991"/>
                  </a:cubicBezTo>
                  <a:cubicBezTo>
                    <a:pt x="516" y="992"/>
                    <a:pt x="519" y="993"/>
                    <a:pt x="522" y="995"/>
                  </a:cubicBezTo>
                  <a:cubicBezTo>
                    <a:pt x="525" y="996"/>
                    <a:pt x="527" y="998"/>
                    <a:pt x="528" y="1002"/>
                  </a:cubicBezTo>
                  <a:cubicBezTo>
                    <a:pt x="529" y="1008"/>
                    <a:pt x="530" y="1015"/>
                    <a:pt x="532" y="1022"/>
                  </a:cubicBezTo>
                  <a:cubicBezTo>
                    <a:pt x="536" y="1031"/>
                    <a:pt x="542" y="1040"/>
                    <a:pt x="549" y="1049"/>
                  </a:cubicBezTo>
                  <a:cubicBezTo>
                    <a:pt x="550" y="1050"/>
                    <a:pt x="552" y="1052"/>
                    <a:pt x="552" y="1054"/>
                  </a:cubicBezTo>
                  <a:cubicBezTo>
                    <a:pt x="554" y="1059"/>
                    <a:pt x="557" y="1062"/>
                    <a:pt x="561" y="1065"/>
                  </a:cubicBezTo>
                  <a:cubicBezTo>
                    <a:pt x="564" y="1067"/>
                    <a:pt x="566" y="1069"/>
                    <a:pt x="568" y="1071"/>
                  </a:cubicBezTo>
                  <a:cubicBezTo>
                    <a:pt x="570" y="1072"/>
                    <a:pt x="570" y="1074"/>
                    <a:pt x="569" y="1075"/>
                  </a:cubicBezTo>
                  <a:cubicBezTo>
                    <a:pt x="568" y="1076"/>
                    <a:pt x="568" y="1077"/>
                    <a:pt x="567" y="1078"/>
                  </a:cubicBezTo>
                  <a:cubicBezTo>
                    <a:pt x="566" y="1080"/>
                    <a:pt x="566" y="1083"/>
                    <a:pt x="568" y="1085"/>
                  </a:cubicBezTo>
                  <a:cubicBezTo>
                    <a:pt x="571" y="1087"/>
                    <a:pt x="574" y="1089"/>
                    <a:pt x="578" y="1091"/>
                  </a:cubicBezTo>
                  <a:cubicBezTo>
                    <a:pt x="582" y="1093"/>
                    <a:pt x="584" y="1095"/>
                    <a:pt x="584" y="1099"/>
                  </a:cubicBezTo>
                  <a:cubicBezTo>
                    <a:pt x="584" y="1101"/>
                    <a:pt x="586" y="1103"/>
                    <a:pt x="588" y="1104"/>
                  </a:cubicBezTo>
                  <a:cubicBezTo>
                    <a:pt x="605" y="1121"/>
                    <a:pt x="609" y="1129"/>
                    <a:pt x="614" y="1148"/>
                  </a:cubicBezTo>
                  <a:cubicBezTo>
                    <a:pt x="615" y="1150"/>
                    <a:pt x="615" y="1151"/>
                    <a:pt x="614" y="1153"/>
                  </a:cubicBezTo>
                  <a:cubicBezTo>
                    <a:pt x="614" y="1155"/>
                    <a:pt x="613" y="1157"/>
                    <a:pt x="611" y="1158"/>
                  </a:cubicBezTo>
                  <a:cubicBezTo>
                    <a:pt x="608" y="1164"/>
                    <a:pt x="609" y="1168"/>
                    <a:pt x="612" y="1173"/>
                  </a:cubicBezTo>
                  <a:cubicBezTo>
                    <a:pt x="614" y="1177"/>
                    <a:pt x="618" y="1181"/>
                    <a:pt x="623" y="1182"/>
                  </a:cubicBezTo>
                  <a:cubicBezTo>
                    <a:pt x="628" y="1184"/>
                    <a:pt x="631" y="1187"/>
                    <a:pt x="634" y="1191"/>
                  </a:cubicBezTo>
                  <a:cubicBezTo>
                    <a:pt x="637" y="1195"/>
                    <a:pt x="642" y="1197"/>
                    <a:pt x="647" y="1198"/>
                  </a:cubicBezTo>
                  <a:cubicBezTo>
                    <a:pt x="649" y="1198"/>
                    <a:pt x="651" y="1199"/>
                    <a:pt x="653" y="1199"/>
                  </a:cubicBezTo>
                  <a:cubicBezTo>
                    <a:pt x="655" y="1200"/>
                    <a:pt x="657" y="1200"/>
                    <a:pt x="659" y="1202"/>
                  </a:cubicBezTo>
                  <a:cubicBezTo>
                    <a:pt x="666" y="1208"/>
                    <a:pt x="674" y="1212"/>
                    <a:pt x="683" y="1215"/>
                  </a:cubicBezTo>
                  <a:cubicBezTo>
                    <a:pt x="688" y="1216"/>
                    <a:pt x="692" y="1218"/>
                    <a:pt x="697" y="1220"/>
                  </a:cubicBezTo>
                  <a:cubicBezTo>
                    <a:pt x="701" y="1223"/>
                    <a:pt x="707" y="1225"/>
                    <a:pt x="712" y="1226"/>
                  </a:cubicBezTo>
                  <a:cubicBezTo>
                    <a:pt x="730" y="1231"/>
                    <a:pt x="730" y="1231"/>
                    <a:pt x="748" y="1225"/>
                  </a:cubicBezTo>
                  <a:cubicBezTo>
                    <a:pt x="754" y="1223"/>
                    <a:pt x="759" y="1224"/>
                    <a:pt x="762" y="1227"/>
                  </a:cubicBezTo>
                  <a:cubicBezTo>
                    <a:pt x="771" y="1235"/>
                    <a:pt x="781" y="1240"/>
                    <a:pt x="788" y="1249"/>
                  </a:cubicBezTo>
                  <a:cubicBezTo>
                    <a:pt x="791" y="1253"/>
                    <a:pt x="796" y="1255"/>
                    <a:pt x="801" y="1255"/>
                  </a:cubicBezTo>
                  <a:cubicBezTo>
                    <a:pt x="808" y="1256"/>
                    <a:pt x="815" y="1258"/>
                    <a:pt x="822" y="1260"/>
                  </a:cubicBezTo>
                  <a:cubicBezTo>
                    <a:pt x="829" y="1263"/>
                    <a:pt x="837" y="1266"/>
                    <a:pt x="846" y="1265"/>
                  </a:cubicBezTo>
                  <a:cubicBezTo>
                    <a:pt x="847" y="1265"/>
                    <a:pt x="849" y="1266"/>
                    <a:pt x="849" y="1268"/>
                  </a:cubicBezTo>
                  <a:cubicBezTo>
                    <a:pt x="851" y="1272"/>
                    <a:pt x="855" y="1275"/>
                    <a:pt x="858" y="1279"/>
                  </a:cubicBezTo>
                  <a:cubicBezTo>
                    <a:pt x="862" y="1283"/>
                    <a:pt x="866" y="1287"/>
                    <a:pt x="869" y="1291"/>
                  </a:cubicBezTo>
                  <a:cubicBezTo>
                    <a:pt x="871" y="1293"/>
                    <a:pt x="872" y="1296"/>
                    <a:pt x="871" y="1300"/>
                  </a:cubicBezTo>
                  <a:cubicBezTo>
                    <a:pt x="869" y="1305"/>
                    <a:pt x="872" y="1308"/>
                    <a:pt x="877" y="1309"/>
                  </a:cubicBezTo>
                  <a:cubicBezTo>
                    <a:pt x="879" y="1309"/>
                    <a:pt x="881" y="1310"/>
                    <a:pt x="883" y="1310"/>
                  </a:cubicBezTo>
                  <a:cubicBezTo>
                    <a:pt x="885" y="1310"/>
                    <a:pt x="887" y="1310"/>
                    <a:pt x="888" y="1311"/>
                  </a:cubicBezTo>
                  <a:cubicBezTo>
                    <a:pt x="892" y="1314"/>
                    <a:pt x="896" y="1317"/>
                    <a:pt x="897" y="1322"/>
                  </a:cubicBezTo>
                  <a:cubicBezTo>
                    <a:pt x="899" y="1327"/>
                    <a:pt x="903" y="1329"/>
                    <a:pt x="908" y="1330"/>
                  </a:cubicBezTo>
                  <a:cubicBezTo>
                    <a:pt x="910" y="1330"/>
                    <a:pt x="912" y="1330"/>
                    <a:pt x="913" y="1329"/>
                  </a:cubicBezTo>
                  <a:cubicBezTo>
                    <a:pt x="919" y="1327"/>
                    <a:pt x="923" y="1329"/>
                    <a:pt x="927" y="1333"/>
                  </a:cubicBezTo>
                  <a:cubicBezTo>
                    <a:pt x="930" y="1336"/>
                    <a:pt x="934" y="1337"/>
                    <a:pt x="937" y="1340"/>
                  </a:cubicBezTo>
                  <a:cubicBezTo>
                    <a:pt x="941" y="1343"/>
                    <a:pt x="943" y="1343"/>
                    <a:pt x="947" y="1339"/>
                  </a:cubicBezTo>
                  <a:cubicBezTo>
                    <a:pt x="949" y="1338"/>
                    <a:pt x="950" y="1336"/>
                    <a:pt x="949" y="1334"/>
                  </a:cubicBezTo>
                  <a:cubicBezTo>
                    <a:pt x="948" y="1333"/>
                    <a:pt x="947" y="1331"/>
                    <a:pt x="949" y="1330"/>
                  </a:cubicBezTo>
                  <a:cubicBezTo>
                    <a:pt x="953" y="1327"/>
                    <a:pt x="955" y="1323"/>
                    <a:pt x="959" y="1319"/>
                  </a:cubicBezTo>
                  <a:cubicBezTo>
                    <a:pt x="959" y="1319"/>
                    <a:pt x="962" y="1319"/>
                    <a:pt x="963" y="1319"/>
                  </a:cubicBezTo>
                  <a:cubicBezTo>
                    <a:pt x="968" y="1321"/>
                    <a:pt x="971" y="1325"/>
                    <a:pt x="972" y="1330"/>
                  </a:cubicBezTo>
                  <a:cubicBezTo>
                    <a:pt x="972" y="1334"/>
                    <a:pt x="973" y="1337"/>
                    <a:pt x="976" y="1340"/>
                  </a:cubicBezTo>
                  <a:cubicBezTo>
                    <a:pt x="979" y="1344"/>
                    <a:pt x="979" y="1349"/>
                    <a:pt x="983" y="1352"/>
                  </a:cubicBezTo>
                  <a:cubicBezTo>
                    <a:pt x="984" y="1353"/>
                    <a:pt x="984" y="1355"/>
                    <a:pt x="984" y="1356"/>
                  </a:cubicBezTo>
                  <a:cubicBezTo>
                    <a:pt x="984" y="1363"/>
                    <a:pt x="985" y="1370"/>
                    <a:pt x="984" y="1377"/>
                  </a:cubicBezTo>
                  <a:cubicBezTo>
                    <a:pt x="984" y="1381"/>
                    <a:pt x="984" y="1384"/>
                    <a:pt x="986" y="1387"/>
                  </a:cubicBezTo>
                  <a:cubicBezTo>
                    <a:pt x="988" y="1388"/>
                    <a:pt x="987" y="1390"/>
                    <a:pt x="986" y="1391"/>
                  </a:cubicBezTo>
                  <a:cubicBezTo>
                    <a:pt x="983" y="1396"/>
                    <a:pt x="980" y="1401"/>
                    <a:pt x="974" y="1403"/>
                  </a:cubicBezTo>
                  <a:cubicBezTo>
                    <a:pt x="968" y="1406"/>
                    <a:pt x="964" y="1410"/>
                    <a:pt x="963" y="1416"/>
                  </a:cubicBezTo>
                  <a:cubicBezTo>
                    <a:pt x="962" y="1419"/>
                    <a:pt x="960" y="1422"/>
                    <a:pt x="957" y="1423"/>
                  </a:cubicBezTo>
                  <a:cubicBezTo>
                    <a:pt x="954" y="1425"/>
                    <a:pt x="951" y="1426"/>
                    <a:pt x="948" y="1428"/>
                  </a:cubicBezTo>
                  <a:cubicBezTo>
                    <a:pt x="947" y="1428"/>
                    <a:pt x="946" y="1429"/>
                    <a:pt x="946" y="1430"/>
                  </a:cubicBezTo>
                  <a:cubicBezTo>
                    <a:pt x="943" y="1443"/>
                    <a:pt x="943" y="1443"/>
                    <a:pt x="938" y="1452"/>
                  </a:cubicBezTo>
                  <a:cubicBezTo>
                    <a:pt x="937" y="1453"/>
                    <a:pt x="936" y="1454"/>
                    <a:pt x="936" y="1454"/>
                  </a:cubicBezTo>
                  <a:cubicBezTo>
                    <a:pt x="936" y="1460"/>
                    <a:pt x="935" y="1465"/>
                    <a:pt x="936" y="1470"/>
                  </a:cubicBezTo>
                  <a:cubicBezTo>
                    <a:pt x="936" y="1474"/>
                    <a:pt x="941" y="1476"/>
                    <a:pt x="945" y="1478"/>
                  </a:cubicBezTo>
                  <a:cubicBezTo>
                    <a:pt x="945" y="1478"/>
                    <a:pt x="946" y="1478"/>
                    <a:pt x="946" y="1477"/>
                  </a:cubicBezTo>
                  <a:cubicBezTo>
                    <a:pt x="947" y="1477"/>
                    <a:pt x="947" y="1476"/>
                    <a:pt x="948" y="1475"/>
                  </a:cubicBezTo>
                  <a:cubicBezTo>
                    <a:pt x="948" y="1476"/>
                    <a:pt x="949" y="1477"/>
                    <a:pt x="949" y="1477"/>
                  </a:cubicBezTo>
                  <a:cubicBezTo>
                    <a:pt x="949" y="1480"/>
                    <a:pt x="948" y="1483"/>
                    <a:pt x="945" y="1484"/>
                  </a:cubicBezTo>
                  <a:cubicBezTo>
                    <a:pt x="942" y="1487"/>
                    <a:pt x="939" y="1488"/>
                    <a:pt x="936" y="1491"/>
                  </a:cubicBezTo>
                  <a:cubicBezTo>
                    <a:pt x="932" y="1494"/>
                    <a:pt x="929" y="1499"/>
                    <a:pt x="931" y="1504"/>
                  </a:cubicBezTo>
                  <a:cubicBezTo>
                    <a:pt x="932" y="1507"/>
                    <a:pt x="932" y="1509"/>
                    <a:pt x="933" y="1512"/>
                  </a:cubicBezTo>
                  <a:cubicBezTo>
                    <a:pt x="933" y="1513"/>
                    <a:pt x="933" y="1515"/>
                    <a:pt x="932" y="1517"/>
                  </a:cubicBezTo>
                  <a:cubicBezTo>
                    <a:pt x="931" y="1520"/>
                    <a:pt x="932" y="1522"/>
                    <a:pt x="935" y="1523"/>
                  </a:cubicBezTo>
                  <a:cubicBezTo>
                    <a:pt x="938" y="1525"/>
                    <a:pt x="941" y="1527"/>
                    <a:pt x="945" y="1528"/>
                  </a:cubicBezTo>
                  <a:cubicBezTo>
                    <a:pt x="949" y="1530"/>
                    <a:pt x="952" y="1533"/>
                    <a:pt x="954" y="1537"/>
                  </a:cubicBezTo>
                  <a:cubicBezTo>
                    <a:pt x="955" y="1541"/>
                    <a:pt x="958" y="1543"/>
                    <a:pt x="961" y="1546"/>
                  </a:cubicBezTo>
                  <a:cubicBezTo>
                    <a:pt x="962" y="1547"/>
                    <a:pt x="964" y="1549"/>
                    <a:pt x="964" y="1551"/>
                  </a:cubicBezTo>
                  <a:cubicBezTo>
                    <a:pt x="966" y="1557"/>
                    <a:pt x="971" y="1563"/>
                    <a:pt x="973" y="1569"/>
                  </a:cubicBezTo>
                  <a:cubicBezTo>
                    <a:pt x="976" y="1578"/>
                    <a:pt x="981" y="1585"/>
                    <a:pt x="986" y="1593"/>
                  </a:cubicBezTo>
                  <a:cubicBezTo>
                    <a:pt x="992" y="1600"/>
                    <a:pt x="997" y="1609"/>
                    <a:pt x="1002" y="1617"/>
                  </a:cubicBezTo>
                  <a:cubicBezTo>
                    <a:pt x="1003" y="1618"/>
                    <a:pt x="1003" y="1620"/>
                    <a:pt x="1003" y="1621"/>
                  </a:cubicBezTo>
                  <a:cubicBezTo>
                    <a:pt x="1002" y="1626"/>
                    <a:pt x="1005" y="1629"/>
                    <a:pt x="1008" y="1632"/>
                  </a:cubicBezTo>
                  <a:cubicBezTo>
                    <a:pt x="1017" y="1642"/>
                    <a:pt x="1030" y="1648"/>
                    <a:pt x="1041" y="1656"/>
                  </a:cubicBezTo>
                  <a:cubicBezTo>
                    <a:pt x="1043" y="1657"/>
                    <a:pt x="1046" y="1657"/>
                    <a:pt x="1048" y="1658"/>
                  </a:cubicBezTo>
                  <a:cubicBezTo>
                    <a:pt x="1054" y="1661"/>
                    <a:pt x="1060" y="1664"/>
                    <a:pt x="1065" y="1668"/>
                  </a:cubicBezTo>
                  <a:cubicBezTo>
                    <a:pt x="1071" y="1674"/>
                    <a:pt x="1078" y="1679"/>
                    <a:pt x="1085" y="1685"/>
                  </a:cubicBezTo>
                  <a:cubicBezTo>
                    <a:pt x="1087" y="1686"/>
                    <a:pt x="1087" y="1688"/>
                    <a:pt x="1088" y="1690"/>
                  </a:cubicBezTo>
                  <a:cubicBezTo>
                    <a:pt x="1088" y="1693"/>
                    <a:pt x="1088" y="1695"/>
                    <a:pt x="1089" y="1698"/>
                  </a:cubicBezTo>
                  <a:cubicBezTo>
                    <a:pt x="1090" y="1703"/>
                    <a:pt x="1091" y="1708"/>
                    <a:pt x="1089" y="1713"/>
                  </a:cubicBezTo>
                  <a:cubicBezTo>
                    <a:pt x="1088" y="1715"/>
                    <a:pt x="1089" y="1718"/>
                    <a:pt x="1090" y="1719"/>
                  </a:cubicBezTo>
                  <a:cubicBezTo>
                    <a:pt x="1093" y="1730"/>
                    <a:pt x="1092" y="1740"/>
                    <a:pt x="1089" y="1750"/>
                  </a:cubicBezTo>
                  <a:cubicBezTo>
                    <a:pt x="1089" y="1752"/>
                    <a:pt x="1089" y="1753"/>
                    <a:pt x="1089" y="1755"/>
                  </a:cubicBezTo>
                  <a:cubicBezTo>
                    <a:pt x="1093" y="1770"/>
                    <a:pt x="1091" y="1786"/>
                    <a:pt x="1091" y="1802"/>
                  </a:cubicBezTo>
                  <a:cubicBezTo>
                    <a:pt x="1092" y="1806"/>
                    <a:pt x="1091" y="1810"/>
                    <a:pt x="1090" y="1814"/>
                  </a:cubicBezTo>
                  <a:cubicBezTo>
                    <a:pt x="1089" y="1819"/>
                    <a:pt x="1088" y="1824"/>
                    <a:pt x="1087" y="1829"/>
                  </a:cubicBezTo>
                  <a:cubicBezTo>
                    <a:pt x="1086" y="1832"/>
                    <a:pt x="1085" y="1835"/>
                    <a:pt x="1087" y="1838"/>
                  </a:cubicBezTo>
                  <a:cubicBezTo>
                    <a:pt x="1089" y="1843"/>
                    <a:pt x="1088" y="1848"/>
                    <a:pt x="1086" y="1852"/>
                  </a:cubicBezTo>
                  <a:cubicBezTo>
                    <a:pt x="1085" y="1857"/>
                    <a:pt x="1084" y="1861"/>
                    <a:pt x="1086" y="1866"/>
                  </a:cubicBezTo>
                  <a:cubicBezTo>
                    <a:pt x="1089" y="1872"/>
                    <a:pt x="1087" y="1878"/>
                    <a:pt x="1090" y="1884"/>
                  </a:cubicBezTo>
                  <a:cubicBezTo>
                    <a:pt x="1091" y="1887"/>
                    <a:pt x="1090" y="1891"/>
                    <a:pt x="1090" y="1894"/>
                  </a:cubicBezTo>
                  <a:cubicBezTo>
                    <a:pt x="1090" y="1896"/>
                    <a:pt x="1090" y="1899"/>
                    <a:pt x="1091" y="1901"/>
                  </a:cubicBezTo>
                  <a:cubicBezTo>
                    <a:pt x="1092" y="1904"/>
                    <a:pt x="1092" y="1906"/>
                    <a:pt x="1091" y="1909"/>
                  </a:cubicBezTo>
                  <a:cubicBezTo>
                    <a:pt x="1089" y="1912"/>
                    <a:pt x="1088" y="1916"/>
                    <a:pt x="1088" y="1919"/>
                  </a:cubicBezTo>
                  <a:cubicBezTo>
                    <a:pt x="1085" y="1931"/>
                    <a:pt x="1082" y="1943"/>
                    <a:pt x="1079" y="1955"/>
                  </a:cubicBezTo>
                  <a:cubicBezTo>
                    <a:pt x="1078" y="1957"/>
                    <a:pt x="1078" y="1959"/>
                    <a:pt x="1076" y="1960"/>
                  </a:cubicBezTo>
                  <a:cubicBezTo>
                    <a:pt x="1072" y="1963"/>
                    <a:pt x="1072" y="1967"/>
                    <a:pt x="1075" y="1970"/>
                  </a:cubicBezTo>
                  <a:cubicBezTo>
                    <a:pt x="1078" y="1975"/>
                    <a:pt x="1078" y="1982"/>
                    <a:pt x="1082" y="1987"/>
                  </a:cubicBezTo>
                  <a:cubicBezTo>
                    <a:pt x="1085" y="1992"/>
                    <a:pt x="1085" y="1997"/>
                    <a:pt x="1082" y="2002"/>
                  </a:cubicBezTo>
                  <a:cubicBezTo>
                    <a:pt x="1080" y="2005"/>
                    <a:pt x="1080" y="2008"/>
                    <a:pt x="1080" y="2011"/>
                  </a:cubicBezTo>
                  <a:cubicBezTo>
                    <a:pt x="1081" y="2014"/>
                    <a:pt x="1081" y="2017"/>
                    <a:pt x="1081" y="2020"/>
                  </a:cubicBezTo>
                  <a:cubicBezTo>
                    <a:pt x="1081" y="2024"/>
                    <a:pt x="1082" y="2028"/>
                    <a:pt x="1084" y="2031"/>
                  </a:cubicBezTo>
                  <a:cubicBezTo>
                    <a:pt x="1086" y="2032"/>
                    <a:pt x="1087" y="2034"/>
                    <a:pt x="1088" y="2036"/>
                  </a:cubicBezTo>
                  <a:cubicBezTo>
                    <a:pt x="1083" y="2035"/>
                    <a:pt x="1082" y="2036"/>
                    <a:pt x="1080" y="2040"/>
                  </a:cubicBezTo>
                  <a:cubicBezTo>
                    <a:pt x="1080" y="2042"/>
                    <a:pt x="1079" y="2043"/>
                    <a:pt x="1079" y="2045"/>
                  </a:cubicBezTo>
                  <a:cubicBezTo>
                    <a:pt x="1080" y="2050"/>
                    <a:pt x="1081" y="2055"/>
                    <a:pt x="1082" y="2060"/>
                  </a:cubicBezTo>
                  <a:cubicBezTo>
                    <a:pt x="1082" y="2061"/>
                    <a:pt x="1086" y="2062"/>
                    <a:pt x="1088" y="2061"/>
                  </a:cubicBezTo>
                  <a:cubicBezTo>
                    <a:pt x="1090" y="2059"/>
                    <a:pt x="1091" y="2057"/>
                    <a:pt x="1091" y="2055"/>
                  </a:cubicBezTo>
                  <a:cubicBezTo>
                    <a:pt x="1091" y="2051"/>
                    <a:pt x="1091" y="2048"/>
                    <a:pt x="1092" y="2044"/>
                  </a:cubicBezTo>
                  <a:cubicBezTo>
                    <a:pt x="1092" y="2041"/>
                    <a:pt x="1091" y="2038"/>
                    <a:pt x="1089" y="2036"/>
                  </a:cubicBezTo>
                  <a:cubicBezTo>
                    <a:pt x="1091" y="2036"/>
                    <a:pt x="1094" y="2036"/>
                    <a:pt x="1096" y="2034"/>
                  </a:cubicBezTo>
                  <a:cubicBezTo>
                    <a:pt x="1098" y="2033"/>
                    <a:pt x="1099" y="2034"/>
                    <a:pt x="1099" y="2036"/>
                  </a:cubicBezTo>
                  <a:cubicBezTo>
                    <a:pt x="1100" y="2038"/>
                    <a:pt x="1101" y="2039"/>
                    <a:pt x="1101" y="2041"/>
                  </a:cubicBezTo>
                  <a:cubicBezTo>
                    <a:pt x="1100" y="2047"/>
                    <a:pt x="1099" y="2054"/>
                    <a:pt x="1099" y="2061"/>
                  </a:cubicBezTo>
                  <a:cubicBezTo>
                    <a:pt x="1100" y="2067"/>
                    <a:pt x="1099" y="2074"/>
                    <a:pt x="1098" y="2080"/>
                  </a:cubicBezTo>
                  <a:cubicBezTo>
                    <a:pt x="1097" y="2082"/>
                    <a:pt x="1097" y="2084"/>
                    <a:pt x="1098" y="2086"/>
                  </a:cubicBezTo>
                  <a:cubicBezTo>
                    <a:pt x="1102" y="2092"/>
                    <a:pt x="1101" y="2098"/>
                    <a:pt x="1098" y="2104"/>
                  </a:cubicBezTo>
                  <a:cubicBezTo>
                    <a:pt x="1097" y="2105"/>
                    <a:pt x="1096" y="2106"/>
                    <a:pt x="1095" y="2105"/>
                  </a:cubicBezTo>
                  <a:cubicBezTo>
                    <a:pt x="1095" y="2105"/>
                    <a:pt x="1094" y="2105"/>
                    <a:pt x="1094" y="2104"/>
                  </a:cubicBezTo>
                  <a:cubicBezTo>
                    <a:pt x="1093" y="2102"/>
                    <a:pt x="1093" y="2101"/>
                    <a:pt x="1092" y="2099"/>
                  </a:cubicBezTo>
                  <a:cubicBezTo>
                    <a:pt x="1087" y="2099"/>
                    <a:pt x="1083" y="2101"/>
                    <a:pt x="1082" y="2105"/>
                  </a:cubicBezTo>
                  <a:cubicBezTo>
                    <a:pt x="1081" y="2110"/>
                    <a:pt x="1078" y="2114"/>
                    <a:pt x="1076" y="2119"/>
                  </a:cubicBezTo>
                  <a:cubicBezTo>
                    <a:pt x="1076" y="2120"/>
                    <a:pt x="1076" y="2121"/>
                    <a:pt x="1077" y="2122"/>
                  </a:cubicBezTo>
                  <a:cubicBezTo>
                    <a:pt x="1077" y="2122"/>
                    <a:pt x="1079" y="2123"/>
                    <a:pt x="1080" y="2123"/>
                  </a:cubicBezTo>
                  <a:cubicBezTo>
                    <a:pt x="1081" y="2122"/>
                    <a:pt x="1082" y="2120"/>
                    <a:pt x="1084" y="2120"/>
                  </a:cubicBezTo>
                  <a:cubicBezTo>
                    <a:pt x="1087" y="2121"/>
                    <a:pt x="1090" y="2121"/>
                    <a:pt x="1093" y="2122"/>
                  </a:cubicBezTo>
                  <a:cubicBezTo>
                    <a:pt x="1095" y="2122"/>
                    <a:pt x="1096" y="2125"/>
                    <a:pt x="1096" y="2127"/>
                  </a:cubicBezTo>
                  <a:cubicBezTo>
                    <a:pt x="1095" y="2131"/>
                    <a:pt x="1094" y="2135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6" y="2140"/>
                    <a:pt x="1096" y="2140"/>
                    <a:pt x="1096" y="2140"/>
                  </a:cubicBezTo>
                  <a:cubicBezTo>
                    <a:pt x="1096" y="2140"/>
                    <a:pt x="1096" y="2140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5" y="2139"/>
                    <a:pt x="1095" y="2139"/>
                    <a:pt x="1095" y="2139"/>
                  </a:cubicBezTo>
                  <a:cubicBezTo>
                    <a:pt x="1092" y="2139"/>
                    <a:pt x="1089" y="2140"/>
                    <a:pt x="1086" y="2142"/>
                  </a:cubicBezTo>
                  <a:cubicBezTo>
                    <a:pt x="1085" y="2144"/>
                    <a:pt x="1084" y="2145"/>
                    <a:pt x="1084" y="2147"/>
                  </a:cubicBezTo>
                  <a:cubicBezTo>
                    <a:pt x="1084" y="2149"/>
                    <a:pt x="1085" y="2151"/>
                    <a:pt x="1086" y="2153"/>
                  </a:cubicBezTo>
                  <a:cubicBezTo>
                    <a:pt x="1086" y="2154"/>
                    <a:pt x="1088" y="2156"/>
                    <a:pt x="1088" y="2157"/>
                  </a:cubicBezTo>
                  <a:cubicBezTo>
                    <a:pt x="1088" y="2159"/>
                    <a:pt x="1088" y="2161"/>
                    <a:pt x="1089" y="2163"/>
                  </a:cubicBezTo>
                  <a:cubicBezTo>
                    <a:pt x="1090" y="2163"/>
                    <a:pt x="1091" y="2164"/>
                    <a:pt x="1091" y="2164"/>
                  </a:cubicBezTo>
                  <a:cubicBezTo>
                    <a:pt x="1091" y="2164"/>
                    <a:pt x="1091" y="2164"/>
                    <a:pt x="1091" y="2164"/>
                  </a:cubicBezTo>
                  <a:cubicBezTo>
                    <a:pt x="1092" y="2164"/>
                    <a:pt x="1092" y="2164"/>
                    <a:pt x="1092" y="2164"/>
                  </a:cubicBezTo>
                  <a:cubicBezTo>
                    <a:pt x="1092" y="2164"/>
                    <a:pt x="1092" y="2164"/>
                    <a:pt x="1092" y="2164"/>
                  </a:cubicBezTo>
                  <a:cubicBezTo>
                    <a:pt x="1092" y="2164"/>
                    <a:pt x="1092" y="2164"/>
                    <a:pt x="1091" y="2164"/>
                  </a:cubicBezTo>
                  <a:cubicBezTo>
                    <a:pt x="1091" y="2166"/>
                    <a:pt x="1091" y="2167"/>
                    <a:pt x="1091" y="2169"/>
                  </a:cubicBezTo>
                  <a:cubicBezTo>
                    <a:pt x="1090" y="2173"/>
                    <a:pt x="1090" y="2173"/>
                    <a:pt x="1094" y="2175"/>
                  </a:cubicBezTo>
                  <a:cubicBezTo>
                    <a:pt x="1097" y="2177"/>
                    <a:pt x="1099" y="2178"/>
                    <a:pt x="1102" y="2180"/>
                  </a:cubicBezTo>
                  <a:cubicBezTo>
                    <a:pt x="1102" y="2180"/>
                    <a:pt x="1102" y="2180"/>
                    <a:pt x="1102" y="2180"/>
                  </a:cubicBezTo>
                  <a:cubicBezTo>
                    <a:pt x="1102" y="2180"/>
                    <a:pt x="1102" y="2180"/>
                    <a:pt x="1102" y="2180"/>
                  </a:cubicBezTo>
                  <a:cubicBezTo>
                    <a:pt x="1104" y="2183"/>
                    <a:pt x="1104" y="2184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86"/>
                    <a:pt x="1102" y="2186"/>
                    <a:pt x="1102" y="2186"/>
                  </a:cubicBezTo>
                  <a:cubicBezTo>
                    <a:pt x="1102" y="2191"/>
                    <a:pt x="1104" y="2196"/>
                    <a:pt x="1102" y="2201"/>
                  </a:cubicBezTo>
                  <a:cubicBezTo>
                    <a:pt x="1102" y="2203"/>
                    <a:pt x="1104" y="2205"/>
                    <a:pt x="1106" y="2205"/>
                  </a:cubicBezTo>
                  <a:cubicBezTo>
                    <a:pt x="1108" y="2205"/>
                    <a:pt x="1110" y="2204"/>
                    <a:pt x="1110" y="2201"/>
                  </a:cubicBezTo>
                  <a:cubicBezTo>
                    <a:pt x="1110" y="2197"/>
                    <a:pt x="1110" y="2193"/>
                    <a:pt x="1112" y="2190"/>
                  </a:cubicBezTo>
                  <a:cubicBezTo>
                    <a:pt x="1112" y="2190"/>
                    <a:pt x="1112" y="2190"/>
                    <a:pt x="1112" y="2190"/>
                  </a:cubicBezTo>
                  <a:cubicBezTo>
                    <a:pt x="1111" y="2189"/>
                    <a:pt x="1111" y="2189"/>
                    <a:pt x="1111" y="2189"/>
                  </a:cubicBezTo>
                  <a:cubicBezTo>
                    <a:pt x="1112" y="2189"/>
                    <a:pt x="1112" y="2189"/>
                    <a:pt x="1112" y="2189"/>
                  </a:cubicBezTo>
                  <a:cubicBezTo>
                    <a:pt x="1112" y="2189"/>
                    <a:pt x="1112" y="2190"/>
                    <a:pt x="1112" y="2190"/>
                  </a:cubicBezTo>
                  <a:cubicBezTo>
                    <a:pt x="1113" y="2191"/>
                    <a:pt x="1114" y="2193"/>
                    <a:pt x="1114" y="2195"/>
                  </a:cubicBezTo>
                  <a:cubicBezTo>
                    <a:pt x="1114" y="2197"/>
                    <a:pt x="1115" y="2199"/>
                    <a:pt x="1117" y="2201"/>
                  </a:cubicBezTo>
                  <a:cubicBezTo>
                    <a:pt x="1118" y="2202"/>
                    <a:pt x="1119" y="2204"/>
                    <a:pt x="1117" y="2206"/>
                  </a:cubicBezTo>
                  <a:cubicBezTo>
                    <a:pt x="1116" y="2208"/>
                    <a:pt x="1115" y="2209"/>
                    <a:pt x="1112" y="2209"/>
                  </a:cubicBezTo>
                  <a:cubicBezTo>
                    <a:pt x="1111" y="2209"/>
                    <a:pt x="1110" y="2209"/>
                    <a:pt x="1109" y="2209"/>
                  </a:cubicBezTo>
                  <a:cubicBezTo>
                    <a:pt x="1108" y="2210"/>
                    <a:pt x="1107" y="2210"/>
                    <a:pt x="1107" y="2211"/>
                  </a:cubicBezTo>
                  <a:cubicBezTo>
                    <a:pt x="1106" y="2212"/>
                    <a:pt x="1107" y="2213"/>
                    <a:pt x="1108" y="2214"/>
                  </a:cubicBezTo>
                  <a:cubicBezTo>
                    <a:pt x="1109" y="2214"/>
                    <a:pt x="1111" y="2215"/>
                    <a:pt x="1112" y="2215"/>
                  </a:cubicBezTo>
                  <a:cubicBezTo>
                    <a:pt x="1118" y="2215"/>
                    <a:pt x="1119" y="2219"/>
                    <a:pt x="1121" y="2223"/>
                  </a:cubicBezTo>
                  <a:cubicBezTo>
                    <a:pt x="1120" y="2226"/>
                    <a:pt x="1122" y="2227"/>
                    <a:pt x="1124" y="2229"/>
                  </a:cubicBezTo>
                  <a:cubicBezTo>
                    <a:pt x="1128" y="2231"/>
                    <a:pt x="1131" y="2234"/>
                    <a:pt x="1134" y="2236"/>
                  </a:cubicBezTo>
                  <a:cubicBezTo>
                    <a:pt x="1134" y="2236"/>
                    <a:pt x="1135" y="2236"/>
                    <a:pt x="1135" y="2236"/>
                  </a:cubicBezTo>
                  <a:cubicBezTo>
                    <a:pt x="1135" y="2236"/>
                    <a:pt x="1135" y="2236"/>
                    <a:pt x="1135" y="2237"/>
                  </a:cubicBezTo>
                  <a:cubicBezTo>
                    <a:pt x="1136" y="2237"/>
                    <a:pt x="1137" y="2238"/>
                    <a:pt x="1137" y="2239"/>
                  </a:cubicBezTo>
                  <a:cubicBezTo>
                    <a:pt x="1138" y="2239"/>
                    <a:pt x="1138" y="2239"/>
                    <a:pt x="1138" y="2239"/>
                  </a:cubicBezTo>
                  <a:cubicBezTo>
                    <a:pt x="1139" y="2240"/>
                    <a:pt x="1139" y="2240"/>
                    <a:pt x="1139" y="2240"/>
                  </a:cubicBezTo>
                  <a:cubicBezTo>
                    <a:pt x="1138" y="2239"/>
                    <a:pt x="1138" y="2239"/>
                    <a:pt x="1138" y="2239"/>
                  </a:cubicBezTo>
                  <a:cubicBezTo>
                    <a:pt x="1138" y="2239"/>
                    <a:pt x="1138" y="2239"/>
                    <a:pt x="1137" y="2239"/>
                  </a:cubicBezTo>
                  <a:cubicBezTo>
                    <a:pt x="1136" y="2238"/>
                    <a:pt x="1136" y="2238"/>
                    <a:pt x="1135" y="2237"/>
                  </a:cubicBezTo>
                  <a:cubicBezTo>
                    <a:pt x="1135" y="2237"/>
                    <a:pt x="1135" y="2236"/>
                    <a:pt x="1135" y="2236"/>
                  </a:cubicBezTo>
                  <a:cubicBezTo>
                    <a:pt x="1135" y="2236"/>
                    <a:pt x="1134" y="2236"/>
                    <a:pt x="1134" y="2236"/>
                  </a:cubicBezTo>
                  <a:cubicBezTo>
                    <a:pt x="1130" y="2237"/>
                    <a:pt x="1125" y="2236"/>
                    <a:pt x="1121" y="2233"/>
                  </a:cubicBezTo>
                  <a:cubicBezTo>
                    <a:pt x="1120" y="2233"/>
                    <a:pt x="1119" y="2233"/>
                    <a:pt x="1118" y="2233"/>
                  </a:cubicBezTo>
                  <a:cubicBezTo>
                    <a:pt x="1118" y="2233"/>
                    <a:pt x="1117" y="2233"/>
                    <a:pt x="1117" y="2234"/>
                  </a:cubicBezTo>
                  <a:cubicBezTo>
                    <a:pt x="1117" y="2235"/>
                    <a:pt x="1117" y="2236"/>
                    <a:pt x="1118" y="2236"/>
                  </a:cubicBezTo>
                  <a:cubicBezTo>
                    <a:pt x="1124" y="2241"/>
                    <a:pt x="1131" y="2245"/>
                    <a:pt x="1137" y="2251"/>
                  </a:cubicBezTo>
                  <a:cubicBezTo>
                    <a:pt x="1139" y="2253"/>
                    <a:pt x="1142" y="2254"/>
                    <a:pt x="1145" y="2255"/>
                  </a:cubicBezTo>
                  <a:cubicBezTo>
                    <a:pt x="1147" y="2256"/>
                    <a:pt x="1149" y="2255"/>
                    <a:pt x="1151" y="2255"/>
                  </a:cubicBezTo>
                  <a:cubicBezTo>
                    <a:pt x="1152" y="2254"/>
                    <a:pt x="1152" y="2253"/>
                    <a:pt x="1153" y="2251"/>
                  </a:cubicBezTo>
                  <a:cubicBezTo>
                    <a:pt x="1153" y="2251"/>
                    <a:pt x="1154" y="2251"/>
                    <a:pt x="1154" y="2251"/>
                  </a:cubicBezTo>
                  <a:cubicBezTo>
                    <a:pt x="1155" y="2251"/>
                    <a:pt x="1156" y="2251"/>
                    <a:pt x="1155" y="2253"/>
                  </a:cubicBezTo>
                  <a:cubicBezTo>
                    <a:pt x="1155" y="2253"/>
                    <a:pt x="1155" y="2254"/>
                    <a:pt x="1155" y="2255"/>
                  </a:cubicBezTo>
                  <a:cubicBezTo>
                    <a:pt x="1156" y="2255"/>
                    <a:pt x="1157" y="2256"/>
                    <a:pt x="1158" y="2256"/>
                  </a:cubicBezTo>
                  <a:cubicBezTo>
                    <a:pt x="1161" y="2257"/>
                    <a:pt x="1164" y="2258"/>
                    <a:pt x="1163" y="2262"/>
                  </a:cubicBezTo>
                  <a:cubicBezTo>
                    <a:pt x="1162" y="2263"/>
                    <a:pt x="1163" y="2264"/>
                    <a:pt x="1164" y="2265"/>
                  </a:cubicBezTo>
                  <a:cubicBezTo>
                    <a:pt x="1168" y="2265"/>
                    <a:pt x="1171" y="2268"/>
                    <a:pt x="1172" y="2271"/>
                  </a:cubicBezTo>
                  <a:cubicBezTo>
                    <a:pt x="1173" y="2273"/>
                    <a:pt x="1175" y="2274"/>
                    <a:pt x="1178" y="2274"/>
                  </a:cubicBezTo>
                  <a:cubicBezTo>
                    <a:pt x="1180" y="2272"/>
                    <a:pt x="1181" y="2269"/>
                    <a:pt x="1184" y="2268"/>
                  </a:cubicBezTo>
                  <a:cubicBezTo>
                    <a:pt x="1185" y="2267"/>
                    <a:pt x="1186" y="2267"/>
                    <a:pt x="1187" y="2268"/>
                  </a:cubicBezTo>
                  <a:cubicBezTo>
                    <a:pt x="1187" y="2269"/>
                    <a:pt x="1187" y="2270"/>
                    <a:pt x="1187" y="2271"/>
                  </a:cubicBezTo>
                  <a:cubicBezTo>
                    <a:pt x="1187" y="2273"/>
                    <a:pt x="1186" y="2276"/>
                    <a:pt x="1188" y="2277"/>
                  </a:cubicBezTo>
                  <a:cubicBezTo>
                    <a:pt x="1190" y="2278"/>
                    <a:pt x="1192" y="2279"/>
                    <a:pt x="1194" y="2279"/>
                  </a:cubicBezTo>
                  <a:cubicBezTo>
                    <a:pt x="1196" y="2279"/>
                    <a:pt x="1197" y="2278"/>
                    <a:pt x="1199" y="2278"/>
                  </a:cubicBezTo>
                  <a:cubicBezTo>
                    <a:pt x="1201" y="2278"/>
                    <a:pt x="1203" y="2279"/>
                    <a:pt x="1205" y="2279"/>
                  </a:cubicBezTo>
                  <a:cubicBezTo>
                    <a:pt x="1209" y="2279"/>
                    <a:pt x="1209" y="2279"/>
                    <a:pt x="1208" y="2274"/>
                  </a:cubicBezTo>
                  <a:cubicBezTo>
                    <a:pt x="1208" y="2274"/>
                    <a:pt x="1207" y="2274"/>
                    <a:pt x="1207" y="2274"/>
                  </a:cubicBezTo>
                  <a:cubicBezTo>
                    <a:pt x="1207" y="2274"/>
                    <a:pt x="1207" y="2274"/>
                    <a:pt x="1207" y="2274"/>
                  </a:cubicBezTo>
                  <a:cubicBezTo>
                    <a:pt x="1207" y="2274"/>
                    <a:pt x="1207" y="2273"/>
                    <a:pt x="1207" y="2273"/>
                  </a:cubicBezTo>
                  <a:cubicBezTo>
                    <a:pt x="1207" y="2273"/>
                    <a:pt x="1207" y="2273"/>
                    <a:pt x="1207" y="2274"/>
                  </a:cubicBezTo>
                  <a:cubicBezTo>
                    <a:pt x="1207" y="2274"/>
                    <a:pt x="1208" y="2274"/>
                    <a:pt x="1208" y="2274"/>
                  </a:cubicBezTo>
                  <a:cubicBezTo>
                    <a:pt x="1208" y="2274"/>
                    <a:pt x="1208" y="2274"/>
                    <a:pt x="1208" y="2274"/>
                  </a:cubicBezTo>
                  <a:cubicBezTo>
                    <a:pt x="1211" y="2274"/>
                    <a:pt x="1214" y="2273"/>
                    <a:pt x="1217" y="2272"/>
                  </a:cubicBezTo>
                  <a:cubicBezTo>
                    <a:pt x="1219" y="2271"/>
                    <a:pt x="1220" y="2270"/>
                    <a:pt x="1221" y="2268"/>
                  </a:cubicBezTo>
                  <a:cubicBezTo>
                    <a:pt x="1221" y="2266"/>
                    <a:pt x="1222" y="2266"/>
                    <a:pt x="1223" y="2266"/>
                  </a:cubicBezTo>
                  <a:cubicBezTo>
                    <a:pt x="1225" y="2267"/>
                    <a:pt x="1228" y="2268"/>
                    <a:pt x="1229" y="2267"/>
                  </a:cubicBezTo>
                  <a:cubicBezTo>
                    <a:pt x="1233" y="2265"/>
                    <a:pt x="1236" y="2262"/>
                    <a:pt x="1240" y="2260"/>
                  </a:cubicBezTo>
                  <a:cubicBezTo>
                    <a:pt x="1240" y="2260"/>
                    <a:pt x="1240" y="2259"/>
                    <a:pt x="1240" y="2259"/>
                  </a:cubicBezTo>
                  <a:cubicBezTo>
                    <a:pt x="1238" y="2257"/>
                    <a:pt x="1236" y="2258"/>
                    <a:pt x="1234" y="2257"/>
                  </a:cubicBezTo>
                  <a:cubicBezTo>
                    <a:pt x="1227" y="2254"/>
                    <a:pt x="1220" y="2251"/>
                    <a:pt x="1213" y="2248"/>
                  </a:cubicBezTo>
                  <a:cubicBezTo>
                    <a:pt x="1212" y="2248"/>
                    <a:pt x="1211" y="2247"/>
                    <a:pt x="1210" y="2246"/>
                  </a:cubicBezTo>
                  <a:cubicBezTo>
                    <a:pt x="1207" y="2243"/>
                    <a:pt x="1203" y="2241"/>
                    <a:pt x="1200" y="2237"/>
                  </a:cubicBezTo>
                  <a:cubicBezTo>
                    <a:pt x="1198" y="2235"/>
                    <a:pt x="1197" y="2233"/>
                    <a:pt x="1196" y="2230"/>
                  </a:cubicBezTo>
                  <a:cubicBezTo>
                    <a:pt x="1195" y="2223"/>
                    <a:pt x="1191" y="2220"/>
                    <a:pt x="1184" y="2220"/>
                  </a:cubicBezTo>
                  <a:cubicBezTo>
                    <a:pt x="1182" y="2220"/>
                    <a:pt x="1180" y="2220"/>
                    <a:pt x="1178" y="2220"/>
                  </a:cubicBezTo>
                  <a:cubicBezTo>
                    <a:pt x="1178" y="2220"/>
                    <a:pt x="1178" y="2221"/>
                    <a:pt x="1178" y="2221"/>
                  </a:cubicBezTo>
                  <a:cubicBezTo>
                    <a:pt x="1178" y="2221"/>
                    <a:pt x="1178" y="2221"/>
                    <a:pt x="1178" y="2221"/>
                  </a:cubicBezTo>
                  <a:cubicBezTo>
                    <a:pt x="1177" y="2222"/>
                    <a:pt x="1177" y="2224"/>
                    <a:pt x="1176" y="2225"/>
                  </a:cubicBezTo>
                  <a:cubicBezTo>
                    <a:pt x="1171" y="2227"/>
                    <a:pt x="1171" y="2232"/>
                    <a:pt x="1170" y="2236"/>
                  </a:cubicBezTo>
                  <a:cubicBezTo>
                    <a:pt x="1170" y="2237"/>
                    <a:pt x="1170" y="2237"/>
                    <a:pt x="1170" y="2238"/>
                  </a:cubicBezTo>
                  <a:cubicBezTo>
                    <a:pt x="1170" y="2238"/>
                    <a:pt x="1169" y="2239"/>
                    <a:pt x="1169" y="2239"/>
                  </a:cubicBezTo>
                  <a:cubicBezTo>
                    <a:pt x="1169" y="2238"/>
                    <a:pt x="1168" y="2238"/>
                    <a:pt x="1168" y="2237"/>
                  </a:cubicBezTo>
                  <a:cubicBezTo>
                    <a:pt x="1168" y="2235"/>
                    <a:pt x="1168" y="2233"/>
                    <a:pt x="1168" y="2231"/>
                  </a:cubicBezTo>
                  <a:cubicBezTo>
                    <a:pt x="1169" y="2226"/>
                    <a:pt x="1172" y="2222"/>
                    <a:pt x="1178" y="2221"/>
                  </a:cubicBezTo>
                  <a:cubicBezTo>
                    <a:pt x="1178" y="2221"/>
                    <a:pt x="1178" y="2220"/>
                    <a:pt x="1178" y="2220"/>
                  </a:cubicBezTo>
                  <a:cubicBezTo>
                    <a:pt x="1178" y="2220"/>
                    <a:pt x="1178" y="2220"/>
                    <a:pt x="1178" y="2220"/>
                  </a:cubicBezTo>
                  <a:cubicBezTo>
                    <a:pt x="1180" y="2217"/>
                    <a:pt x="1181" y="2215"/>
                    <a:pt x="1185" y="2216"/>
                  </a:cubicBezTo>
                  <a:cubicBezTo>
                    <a:pt x="1186" y="2216"/>
                    <a:pt x="1186" y="2216"/>
                    <a:pt x="1187" y="2216"/>
                  </a:cubicBezTo>
                  <a:cubicBezTo>
                    <a:pt x="1188" y="2216"/>
                    <a:pt x="1189" y="2216"/>
                    <a:pt x="1190" y="2215"/>
                  </a:cubicBezTo>
                  <a:cubicBezTo>
                    <a:pt x="1190" y="2214"/>
                    <a:pt x="1190" y="2213"/>
                    <a:pt x="1190" y="2212"/>
                  </a:cubicBezTo>
                  <a:cubicBezTo>
                    <a:pt x="1187" y="2209"/>
                    <a:pt x="1184" y="2206"/>
                    <a:pt x="1182" y="2202"/>
                  </a:cubicBezTo>
                  <a:cubicBezTo>
                    <a:pt x="1180" y="2198"/>
                    <a:pt x="1180" y="2194"/>
                    <a:pt x="1178" y="2190"/>
                  </a:cubicBezTo>
                  <a:cubicBezTo>
                    <a:pt x="1177" y="2186"/>
                    <a:pt x="1178" y="2182"/>
                    <a:pt x="1181" y="2179"/>
                  </a:cubicBezTo>
                  <a:cubicBezTo>
                    <a:pt x="1182" y="2177"/>
                    <a:pt x="1184" y="2176"/>
                    <a:pt x="1185" y="2174"/>
                  </a:cubicBezTo>
                  <a:cubicBezTo>
                    <a:pt x="1190" y="2171"/>
                    <a:pt x="1192" y="2167"/>
                    <a:pt x="1191" y="2162"/>
                  </a:cubicBezTo>
                  <a:cubicBezTo>
                    <a:pt x="1191" y="2158"/>
                    <a:pt x="1192" y="2154"/>
                    <a:pt x="1196" y="2151"/>
                  </a:cubicBezTo>
                  <a:cubicBezTo>
                    <a:pt x="1199" y="2148"/>
                    <a:pt x="1202" y="2144"/>
                    <a:pt x="1205" y="2140"/>
                  </a:cubicBezTo>
                  <a:cubicBezTo>
                    <a:pt x="1207" y="2138"/>
                    <a:pt x="1208" y="2136"/>
                    <a:pt x="1207" y="2133"/>
                  </a:cubicBezTo>
                  <a:cubicBezTo>
                    <a:pt x="1207" y="2131"/>
                    <a:pt x="1207" y="2130"/>
                    <a:pt x="1207" y="2128"/>
                  </a:cubicBezTo>
                  <a:cubicBezTo>
                    <a:pt x="1206" y="2124"/>
                    <a:pt x="1204" y="2120"/>
                    <a:pt x="1198" y="2120"/>
                  </a:cubicBezTo>
                  <a:cubicBezTo>
                    <a:pt x="1195" y="2120"/>
                    <a:pt x="1193" y="2119"/>
                    <a:pt x="1191" y="2117"/>
                  </a:cubicBezTo>
                  <a:cubicBezTo>
                    <a:pt x="1188" y="2115"/>
                    <a:pt x="1186" y="2113"/>
                    <a:pt x="1183" y="2111"/>
                  </a:cubicBezTo>
                  <a:cubicBezTo>
                    <a:pt x="1178" y="2107"/>
                    <a:pt x="1177" y="2102"/>
                    <a:pt x="1182" y="2096"/>
                  </a:cubicBezTo>
                  <a:cubicBezTo>
                    <a:pt x="1183" y="2094"/>
                    <a:pt x="1185" y="2092"/>
                    <a:pt x="1187" y="2091"/>
                  </a:cubicBezTo>
                  <a:cubicBezTo>
                    <a:pt x="1191" y="2089"/>
                    <a:pt x="1194" y="2088"/>
                    <a:pt x="1198" y="2086"/>
                  </a:cubicBezTo>
                  <a:cubicBezTo>
                    <a:pt x="1199" y="2086"/>
                    <a:pt x="1200" y="2085"/>
                    <a:pt x="1200" y="2084"/>
                  </a:cubicBezTo>
                  <a:cubicBezTo>
                    <a:pt x="1201" y="2080"/>
                    <a:pt x="1205" y="2076"/>
                    <a:pt x="1202" y="2071"/>
                  </a:cubicBezTo>
                  <a:cubicBezTo>
                    <a:pt x="1202" y="2069"/>
                    <a:pt x="1202" y="2068"/>
                    <a:pt x="1201" y="2066"/>
                  </a:cubicBezTo>
                  <a:cubicBezTo>
                    <a:pt x="1201" y="2062"/>
                    <a:pt x="1202" y="2058"/>
                    <a:pt x="1205" y="2055"/>
                  </a:cubicBezTo>
                  <a:cubicBezTo>
                    <a:pt x="1208" y="2053"/>
                    <a:pt x="1209" y="2050"/>
                    <a:pt x="1211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09" y="2048"/>
                    <a:pt x="1208" y="2048"/>
                    <a:pt x="1207" y="2047"/>
                  </a:cubicBezTo>
                  <a:cubicBezTo>
                    <a:pt x="1206" y="2047"/>
                    <a:pt x="1206" y="2045"/>
                    <a:pt x="1207" y="2045"/>
                  </a:cubicBezTo>
                  <a:cubicBezTo>
                    <a:pt x="1207" y="2045"/>
                    <a:pt x="1208" y="2044"/>
                    <a:pt x="1208" y="2045"/>
                  </a:cubicBezTo>
                  <a:cubicBezTo>
                    <a:pt x="1209" y="2045"/>
                    <a:pt x="1210" y="2047"/>
                    <a:pt x="1211" y="2048"/>
                  </a:cubicBezTo>
                  <a:cubicBezTo>
                    <a:pt x="1211" y="2048"/>
                    <a:pt x="1211" y="2048"/>
                    <a:pt x="1212" y="2048"/>
                  </a:cubicBezTo>
                  <a:cubicBezTo>
                    <a:pt x="1211" y="2048"/>
                    <a:pt x="1211" y="2048"/>
                    <a:pt x="1211" y="2048"/>
                  </a:cubicBezTo>
                  <a:cubicBezTo>
                    <a:pt x="1212" y="2048"/>
                    <a:pt x="1213" y="2049"/>
                    <a:pt x="1214" y="2049"/>
                  </a:cubicBezTo>
                  <a:cubicBezTo>
                    <a:pt x="1218" y="2048"/>
                    <a:pt x="1221" y="2046"/>
                    <a:pt x="1220" y="2043"/>
                  </a:cubicBezTo>
                  <a:cubicBezTo>
                    <a:pt x="1220" y="2040"/>
                    <a:pt x="1219" y="2038"/>
                    <a:pt x="1218" y="2035"/>
                  </a:cubicBezTo>
                  <a:cubicBezTo>
                    <a:pt x="1218" y="2034"/>
                    <a:pt x="1215" y="2033"/>
                    <a:pt x="1214" y="2034"/>
                  </a:cubicBezTo>
                  <a:cubicBezTo>
                    <a:pt x="1213" y="2034"/>
                    <a:pt x="1212" y="2035"/>
                    <a:pt x="1211" y="2035"/>
                  </a:cubicBezTo>
                  <a:cubicBezTo>
                    <a:pt x="1206" y="2037"/>
                    <a:pt x="1201" y="2035"/>
                    <a:pt x="1199" y="2030"/>
                  </a:cubicBezTo>
                  <a:cubicBezTo>
                    <a:pt x="1199" y="2027"/>
                    <a:pt x="1198" y="2024"/>
                    <a:pt x="1197" y="2021"/>
                  </a:cubicBezTo>
                  <a:cubicBezTo>
                    <a:pt x="1197" y="2020"/>
                    <a:pt x="1197" y="2019"/>
                    <a:pt x="1196" y="2018"/>
                  </a:cubicBezTo>
                  <a:cubicBezTo>
                    <a:pt x="1196" y="2016"/>
                    <a:pt x="1199" y="2014"/>
                    <a:pt x="1201" y="2015"/>
                  </a:cubicBezTo>
                  <a:cubicBezTo>
                    <a:pt x="1204" y="2016"/>
                    <a:pt x="1207" y="2017"/>
                    <a:pt x="1210" y="2018"/>
                  </a:cubicBezTo>
                  <a:cubicBezTo>
                    <a:pt x="1214" y="2021"/>
                    <a:pt x="1218" y="2021"/>
                    <a:pt x="1223" y="2020"/>
                  </a:cubicBezTo>
                  <a:cubicBezTo>
                    <a:pt x="1227" y="2020"/>
                    <a:pt x="1232" y="2015"/>
                    <a:pt x="1232" y="2011"/>
                  </a:cubicBezTo>
                  <a:cubicBezTo>
                    <a:pt x="1232" y="2008"/>
                    <a:pt x="1231" y="2005"/>
                    <a:pt x="1231" y="2002"/>
                  </a:cubicBezTo>
                  <a:cubicBezTo>
                    <a:pt x="1231" y="1998"/>
                    <a:pt x="1232" y="1995"/>
                    <a:pt x="1233" y="1991"/>
                  </a:cubicBezTo>
                  <a:cubicBezTo>
                    <a:pt x="1233" y="1990"/>
                    <a:pt x="1232" y="1990"/>
                    <a:pt x="1232" y="1989"/>
                  </a:cubicBezTo>
                  <a:cubicBezTo>
                    <a:pt x="1232" y="1988"/>
                    <a:pt x="1232" y="1987"/>
                    <a:pt x="1231" y="1986"/>
                  </a:cubicBezTo>
                  <a:cubicBezTo>
                    <a:pt x="1231" y="1983"/>
                    <a:pt x="1232" y="1981"/>
                    <a:pt x="1235" y="1982"/>
                  </a:cubicBezTo>
                  <a:cubicBezTo>
                    <a:pt x="1248" y="1984"/>
                    <a:pt x="1260" y="1983"/>
                    <a:pt x="1271" y="1979"/>
                  </a:cubicBezTo>
                  <a:cubicBezTo>
                    <a:pt x="1274" y="1978"/>
                    <a:pt x="1277" y="1977"/>
                    <a:pt x="1280" y="1975"/>
                  </a:cubicBezTo>
                  <a:cubicBezTo>
                    <a:pt x="1286" y="1973"/>
                    <a:pt x="1290" y="1971"/>
                    <a:pt x="1291" y="1965"/>
                  </a:cubicBezTo>
                  <a:cubicBezTo>
                    <a:pt x="1292" y="1961"/>
                    <a:pt x="1294" y="1958"/>
                    <a:pt x="1296" y="1955"/>
                  </a:cubicBezTo>
                  <a:cubicBezTo>
                    <a:pt x="1297" y="1953"/>
                    <a:pt x="1297" y="1951"/>
                    <a:pt x="1298" y="1949"/>
                  </a:cubicBezTo>
                  <a:cubicBezTo>
                    <a:pt x="1298" y="1946"/>
                    <a:pt x="1297" y="1943"/>
                    <a:pt x="1294" y="1942"/>
                  </a:cubicBezTo>
                  <a:cubicBezTo>
                    <a:pt x="1293" y="1941"/>
                    <a:pt x="1291" y="1941"/>
                    <a:pt x="1290" y="1940"/>
                  </a:cubicBezTo>
                  <a:cubicBezTo>
                    <a:pt x="1288" y="1939"/>
                    <a:pt x="1288" y="1937"/>
                    <a:pt x="1288" y="1936"/>
                  </a:cubicBezTo>
                  <a:cubicBezTo>
                    <a:pt x="1288" y="1934"/>
                    <a:pt x="1288" y="1933"/>
                    <a:pt x="1289" y="1931"/>
                  </a:cubicBezTo>
                  <a:cubicBezTo>
                    <a:pt x="1291" y="1927"/>
                    <a:pt x="1289" y="1924"/>
                    <a:pt x="1286" y="1922"/>
                  </a:cubicBezTo>
                  <a:cubicBezTo>
                    <a:pt x="1282" y="1919"/>
                    <a:pt x="1278" y="1917"/>
                    <a:pt x="1274" y="1914"/>
                  </a:cubicBezTo>
                  <a:cubicBezTo>
                    <a:pt x="1274" y="1914"/>
                    <a:pt x="1274" y="1914"/>
                    <a:pt x="1274" y="1914"/>
                  </a:cubicBezTo>
                  <a:cubicBezTo>
                    <a:pt x="1274" y="1913"/>
                    <a:pt x="1273" y="1913"/>
                    <a:pt x="1273" y="1913"/>
                  </a:cubicBezTo>
                  <a:cubicBezTo>
                    <a:pt x="1273" y="1913"/>
                    <a:pt x="1273" y="1912"/>
                    <a:pt x="1273" y="1912"/>
                  </a:cubicBezTo>
                  <a:cubicBezTo>
                    <a:pt x="1273" y="1912"/>
                    <a:pt x="1273" y="1912"/>
                    <a:pt x="1273" y="1912"/>
                  </a:cubicBezTo>
                  <a:cubicBezTo>
                    <a:pt x="1273" y="1913"/>
                    <a:pt x="1273" y="1913"/>
                    <a:pt x="1273" y="1913"/>
                  </a:cubicBezTo>
                  <a:cubicBezTo>
                    <a:pt x="1274" y="1913"/>
                    <a:pt x="1274" y="1913"/>
                    <a:pt x="1274" y="1913"/>
                  </a:cubicBezTo>
                  <a:cubicBezTo>
                    <a:pt x="1274" y="1913"/>
                    <a:pt x="1274" y="1914"/>
                    <a:pt x="1274" y="1914"/>
                  </a:cubicBezTo>
                  <a:cubicBezTo>
                    <a:pt x="1282" y="1915"/>
                    <a:pt x="1290" y="1914"/>
                    <a:pt x="1297" y="1919"/>
                  </a:cubicBezTo>
                  <a:cubicBezTo>
                    <a:pt x="1299" y="1919"/>
                    <a:pt x="1301" y="1919"/>
                    <a:pt x="1302" y="1919"/>
                  </a:cubicBezTo>
                  <a:cubicBezTo>
                    <a:pt x="1305" y="1920"/>
                    <a:pt x="1309" y="1920"/>
                    <a:pt x="1312" y="1920"/>
                  </a:cubicBezTo>
                  <a:cubicBezTo>
                    <a:pt x="1320" y="1920"/>
                    <a:pt x="1327" y="1917"/>
                    <a:pt x="1331" y="1910"/>
                  </a:cubicBezTo>
                  <a:cubicBezTo>
                    <a:pt x="1334" y="1906"/>
                    <a:pt x="1335" y="1902"/>
                    <a:pt x="1338" y="1899"/>
                  </a:cubicBezTo>
                  <a:cubicBezTo>
                    <a:pt x="1342" y="1896"/>
                    <a:pt x="1344" y="1892"/>
                    <a:pt x="1346" y="1887"/>
                  </a:cubicBezTo>
                  <a:cubicBezTo>
                    <a:pt x="1347" y="1882"/>
                    <a:pt x="1348" y="1877"/>
                    <a:pt x="1350" y="1872"/>
                  </a:cubicBezTo>
                  <a:cubicBezTo>
                    <a:pt x="1350" y="1873"/>
                    <a:pt x="1350" y="1873"/>
                    <a:pt x="1350" y="1873"/>
                  </a:cubicBezTo>
                  <a:cubicBezTo>
                    <a:pt x="1350" y="1873"/>
                    <a:pt x="1350" y="1872"/>
                    <a:pt x="1350" y="1872"/>
                  </a:cubicBezTo>
                  <a:cubicBezTo>
                    <a:pt x="1350" y="1872"/>
                    <a:pt x="1350" y="1872"/>
                    <a:pt x="1350" y="1872"/>
                  </a:cubicBezTo>
                  <a:cubicBezTo>
                    <a:pt x="1349" y="1868"/>
                    <a:pt x="1349" y="1866"/>
                    <a:pt x="1352" y="1864"/>
                  </a:cubicBezTo>
                  <a:cubicBezTo>
                    <a:pt x="1354" y="1863"/>
                    <a:pt x="1355" y="1863"/>
                    <a:pt x="1356" y="1863"/>
                  </a:cubicBezTo>
                  <a:cubicBezTo>
                    <a:pt x="1357" y="1859"/>
                    <a:pt x="1359" y="1855"/>
                    <a:pt x="1361" y="1852"/>
                  </a:cubicBezTo>
                  <a:cubicBezTo>
                    <a:pt x="1362" y="1851"/>
                    <a:pt x="1363" y="1850"/>
                    <a:pt x="1364" y="1850"/>
                  </a:cubicBezTo>
                  <a:cubicBezTo>
                    <a:pt x="1364" y="1850"/>
                    <a:pt x="1365" y="1852"/>
                    <a:pt x="1365" y="1852"/>
                  </a:cubicBezTo>
                  <a:cubicBezTo>
                    <a:pt x="1366" y="1854"/>
                    <a:pt x="1366" y="1855"/>
                    <a:pt x="1366" y="1857"/>
                  </a:cubicBezTo>
                  <a:cubicBezTo>
                    <a:pt x="1370" y="1856"/>
                    <a:pt x="1371" y="1854"/>
                    <a:pt x="1372" y="1852"/>
                  </a:cubicBezTo>
                  <a:cubicBezTo>
                    <a:pt x="1377" y="1842"/>
                    <a:pt x="1381" y="1832"/>
                    <a:pt x="1388" y="1823"/>
                  </a:cubicBezTo>
                  <a:cubicBezTo>
                    <a:pt x="1393" y="1817"/>
                    <a:pt x="1395" y="1810"/>
                    <a:pt x="1391" y="1802"/>
                  </a:cubicBezTo>
                  <a:cubicBezTo>
                    <a:pt x="1391" y="1801"/>
                    <a:pt x="1390" y="1800"/>
                    <a:pt x="1390" y="1799"/>
                  </a:cubicBezTo>
                  <a:cubicBezTo>
                    <a:pt x="1389" y="1790"/>
                    <a:pt x="1390" y="1781"/>
                    <a:pt x="1398" y="1775"/>
                  </a:cubicBezTo>
                  <a:cubicBezTo>
                    <a:pt x="1402" y="1772"/>
                    <a:pt x="1405" y="1769"/>
                    <a:pt x="1408" y="1766"/>
                  </a:cubicBezTo>
                  <a:cubicBezTo>
                    <a:pt x="1413" y="1761"/>
                    <a:pt x="1420" y="1758"/>
                    <a:pt x="1426" y="1756"/>
                  </a:cubicBezTo>
                  <a:cubicBezTo>
                    <a:pt x="1430" y="1755"/>
                    <a:pt x="1433" y="1753"/>
                    <a:pt x="1436" y="1751"/>
                  </a:cubicBezTo>
                  <a:cubicBezTo>
                    <a:pt x="1438" y="1749"/>
                    <a:pt x="1441" y="1747"/>
                    <a:pt x="1442" y="1744"/>
                  </a:cubicBezTo>
                  <a:cubicBezTo>
                    <a:pt x="1442" y="1743"/>
                    <a:pt x="1444" y="1742"/>
                    <a:pt x="1445" y="1742"/>
                  </a:cubicBezTo>
                  <a:cubicBezTo>
                    <a:pt x="1448" y="1743"/>
                    <a:pt x="1451" y="1742"/>
                    <a:pt x="1454" y="1742"/>
                  </a:cubicBezTo>
                  <a:cubicBezTo>
                    <a:pt x="1458" y="1742"/>
                    <a:pt x="1461" y="1742"/>
                    <a:pt x="1464" y="1742"/>
                  </a:cubicBezTo>
                  <a:cubicBezTo>
                    <a:pt x="1470" y="1742"/>
                    <a:pt x="1476" y="1741"/>
                    <a:pt x="1480" y="1736"/>
                  </a:cubicBezTo>
                  <a:cubicBezTo>
                    <a:pt x="1482" y="1733"/>
                    <a:pt x="1486" y="1733"/>
                    <a:pt x="1488" y="1731"/>
                  </a:cubicBezTo>
                  <a:cubicBezTo>
                    <a:pt x="1490" y="1729"/>
                    <a:pt x="1491" y="1728"/>
                    <a:pt x="1491" y="1725"/>
                  </a:cubicBezTo>
                  <a:cubicBezTo>
                    <a:pt x="1490" y="1723"/>
                    <a:pt x="1490" y="1720"/>
                    <a:pt x="1492" y="1718"/>
                  </a:cubicBezTo>
                  <a:cubicBezTo>
                    <a:pt x="1495" y="1712"/>
                    <a:pt x="1498" y="1707"/>
                    <a:pt x="1501" y="1701"/>
                  </a:cubicBezTo>
                  <a:cubicBezTo>
                    <a:pt x="1504" y="1697"/>
                    <a:pt x="1506" y="1693"/>
                    <a:pt x="1505" y="1688"/>
                  </a:cubicBezTo>
                  <a:cubicBezTo>
                    <a:pt x="1505" y="1684"/>
                    <a:pt x="1504" y="1681"/>
                    <a:pt x="1507" y="1677"/>
                  </a:cubicBezTo>
                  <a:cubicBezTo>
                    <a:pt x="1511" y="1672"/>
                    <a:pt x="1512" y="1665"/>
                    <a:pt x="1512" y="1658"/>
                  </a:cubicBezTo>
                  <a:cubicBezTo>
                    <a:pt x="1513" y="1650"/>
                    <a:pt x="1513" y="1641"/>
                    <a:pt x="1513" y="1633"/>
                  </a:cubicBezTo>
                  <a:cubicBezTo>
                    <a:pt x="1513" y="1627"/>
                    <a:pt x="1512" y="1622"/>
                    <a:pt x="1512" y="1616"/>
                  </a:cubicBezTo>
                  <a:cubicBezTo>
                    <a:pt x="1512" y="1613"/>
                    <a:pt x="1513" y="1610"/>
                    <a:pt x="1516" y="1609"/>
                  </a:cubicBezTo>
                  <a:cubicBezTo>
                    <a:pt x="1523" y="1606"/>
                    <a:pt x="1528" y="1600"/>
                    <a:pt x="1530" y="1593"/>
                  </a:cubicBezTo>
                  <a:cubicBezTo>
                    <a:pt x="1531" y="1592"/>
                    <a:pt x="1532" y="1590"/>
                    <a:pt x="1532" y="1589"/>
                  </a:cubicBezTo>
                  <a:cubicBezTo>
                    <a:pt x="1535" y="1585"/>
                    <a:pt x="1537" y="1581"/>
                    <a:pt x="1541" y="1578"/>
                  </a:cubicBezTo>
                  <a:cubicBezTo>
                    <a:pt x="1546" y="1574"/>
                    <a:pt x="1550" y="1570"/>
                    <a:pt x="1554" y="1565"/>
                  </a:cubicBezTo>
                  <a:cubicBezTo>
                    <a:pt x="1558" y="1561"/>
                    <a:pt x="1561" y="1556"/>
                    <a:pt x="1564" y="1551"/>
                  </a:cubicBezTo>
                  <a:cubicBezTo>
                    <a:pt x="1566" y="1546"/>
                    <a:pt x="1567" y="1534"/>
                    <a:pt x="1566" y="1530"/>
                  </a:cubicBezTo>
                  <a:cubicBezTo>
                    <a:pt x="1564" y="1523"/>
                    <a:pt x="1561" y="1516"/>
                    <a:pt x="1558" y="1509"/>
                  </a:cubicBezTo>
                  <a:close/>
                  <a:moveTo>
                    <a:pt x="1016" y="807"/>
                  </a:moveTo>
                  <a:cubicBezTo>
                    <a:pt x="1016" y="807"/>
                    <a:pt x="1017" y="807"/>
                    <a:pt x="1017" y="806"/>
                  </a:cubicBezTo>
                  <a:cubicBezTo>
                    <a:pt x="1020" y="805"/>
                    <a:pt x="1022" y="804"/>
                    <a:pt x="1025" y="804"/>
                  </a:cubicBezTo>
                  <a:cubicBezTo>
                    <a:pt x="1030" y="803"/>
                    <a:pt x="1036" y="803"/>
                    <a:pt x="1041" y="803"/>
                  </a:cubicBezTo>
                  <a:cubicBezTo>
                    <a:pt x="1045" y="803"/>
                    <a:pt x="1048" y="802"/>
                    <a:pt x="1050" y="799"/>
                  </a:cubicBezTo>
                  <a:cubicBezTo>
                    <a:pt x="1051" y="799"/>
                    <a:pt x="1052" y="799"/>
                    <a:pt x="1053" y="798"/>
                  </a:cubicBezTo>
                  <a:cubicBezTo>
                    <a:pt x="1053" y="799"/>
                    <a:pt x="1054" y="799"/>
                    <a:pt x="1054" y="799"/>
                  </a:cubicBezTo>
                  <a:cubicBezTo>
                    <a:pt x="1056" y="802"/>
                    <a:pt x="1056" y="806"/>
                    <a:pt x="1054" y="808"/>
                  </a:cubicBezTo>
                  <a:cubicBezTo>
                    <a:pt x="1050" y="812"/>
                    <a:pt x="1046" y="816"/>
                    <a:pt x="1040" y="813"/>
                  </a:cubicBezTo>
                  <a:cubicBezTo>
                    <a:pt x="1032" y="811"/>
                    <a:pt x="1024" y="813"/>
                    <a:pt x="1017" y="812"/>
                  </a:cubicBezTo>
                  <a:cubicBezTo>
                    <a:pt x="1016" y="812"/>
                    <a:pt x="1015" y="811"/>
                    <a:pt x="1015" y="810"/>
                  </a:cubicBezTo>
                  <a:cubicBezTo>
                    <a:pt x="1015" y="809"/>
                    <a:pt x="1015" y="808"/>
                    <a:pt x="1016" y="807"/>
                  </a:cubicBezTo>
                  <a:close/>
                  <a:moveTo>
                    <a:pt x="1013" y="822"/>
                  </a:moveTo>
                  <a:cubicBezTo>
                    <a:pt x="1013" y="823"/>
                    <a:pt x="1013" y="824"/>
                    <a:pt x="1012" y="824"/>
                  </a:cubicBezTo>
                  <a:cubicBezTo>
                    <a:pt x="1006" y="827"/>
                    <a:pt x="1001" y="830"/>
                    <a:pt x="995" y="833"/>
                  </a:cubicBezTo>
                  <a:cubicBezTo>
                    <a:pt x="990" y="834"/>
                    <a:pt x="986" y="836"/>
                    <a:pt x="981" y="838"/>
                  </a:cubicBezTo>
                  <a:cubicBezTo>
                    <a:pt x="977" y="841"/>
                    <a:pt x="972" y="842"/>
                    <a:pt x="967" y="842"/>
                  </a:cubicBezTo>
                  <a:cubicBezTo>
                    <a:pt x="965" y="841"/>
                    <a:pt x="963" y="840"/>
                    <a:pt x="962" y="839"/>
                  </a:cubicBezTo>
                  <a:cubicBezTo>
                    <a:pt x="960" y="838"/>
                    <a:pt x="961" y="834"/>
                    <a:pt x="962" y="833"/>
                  </a:cubicBezTo>
                  <a:cubicBezTo>
                    <a:pt x="963" y="833"/>
                    <a:pt x="963" y="833"/>
                    <a:pt x="964" y="833"/>
                  </a:cubicBezTo>
                  <a:cubicBezTo>
                    <a:pt x="972" y="832"/>
                    <a:pt x="978" y="828"/>
                    <a:pt x="985" y="824"/>
                  </a:cubicBezTo>
                  <a:cubicBezTo>
                    <a:pt x="987" y="823"/>
                    <a:pt x="990" y="823"/>
                    <a:pt x="992" y="823"/>
                  </a:cubicBezTo>
                  <a:cubicBezTo>
                    <a:pt x="996" y="825"/>
                    <a:pt x="999" y="824"/>
                    <a:pt x="1002" y="823"/>
                  </a:cubicBezTo>
                  <a:cubicBezTo>
                    <a:pt x="1004" y="822"/>
                    <a:pt x="1007" y="821"/>
                    <a:pt x="1009" y="820"/>
                  </a:cubicBezTo>
                  <a:cubicBezTo>
                    <a:pt x="1011" y="820"/>
                    <a:pt x="1014" y="821"/>
                    <a:pt x="1013" y="822"/>
                  </a:cubicBezTo>
                  <a:close/>
                  <a:moveTo>
                    <a:pt x="966" y="758"/>
                  </a:moveTo>
                  <a:cubicBezTo>
                    <a:pt x="978" y="759"/>
                    <a:pt x="989" y="762"/>
                    <a:pt x="1000" y="766"/>
                  </a:cubicBezTo>
                  <a:cubicBezTo>
                    <a:pt x="1001" y="766"/>
                    <a:pt x="1003" y="767"/>
                    <a:pt x="1004" y="768"/>
                  </a:cubicBezTo>
                  <a:cubicBezTo>
                    <a:pt x="1006" y="772"/>
                    <a:pt x="1008" y="777"/>
                    <a:pt x="1010" y="781"/>
                  </a:cubicBezTo>
                  <a:cubicBezTo>
                    <a:pt x="1012" y="783"/>
                    <a:pt x="1010" y="785"/>
                    <a:pt x="1009" y="787"/>
                  </a:cubicBezTo>
                  <a:cubicBezTo>
                    <a:pt x="1008" y="788"/>
                    <a:pt x="1006" y="788"/>
                    <a:pt x="1005" y="788"/>
                  </a:cubicBezTo>
                  <a:cubicBezTo>
                    <a:pt x="1001" y="786"/>
                    <a:pt x="999" y="783"/>
                    <a:pt x="996" y="781"/>
                  </a:cubicBezTo>
                  <a:cubicBezTo>
                    <a:pt x="996" y="780"/>
                    <a:pt x="994" y="780"/>
                    <a:pt x="994" y="780"/>
                  </a:cubicBezTo>
                  <a:cubicBezTo>
                    <a:pt x="993" y="780"/>
                    <a:pt x="993" y="781"/>
                    <a:pt x="993" y="781"/>
                  </a:cubicBezTo>
                  <a:cubicBezTo>
                    <a:pt x="992" y="783"/>
                    <a:pt x="993" y="785"/>
                    <a:pt x="992" y="786"/>
                  </a:cubicBezTo>
                  <a:cubicBezTo>
                    <a:pt x="988" y="793"/>
                    <a:pt x="985" y="800"/>
                    <a:pt x="983" y="808"/>
                  </a:cubicBezTo>
                  <a:cubicBezTo>
                    <a:pt x="983" y="809"/>
                    <a:pt x="981" y="809"/>
                    <a:pt x="981" y="810"/>
                  </a:cubicBezTo>
                  <a:cubicBezTo>
                    <a:pt x="980" y="811"/>
                    <a:pt x="977" y="810"/>
                    <a:pt x="977" y="809"/>
                  </a:cubicBezTo>
                  <a:cubicBezTo>
                    <a:pt x="976" y="806"/>
                    <a:pt x="976" y="803"/>
                    <a:pt x="975" y="800"/>
                  </a:cubicBezTo>
                  <a:cubicBezTo>
                    <a:pt x="974" y="797"/>
                    <a:pt x="971" y="796"/>
                    <a:pt x="968" y="797"/>
                  </a:cubicBezTo>
                  <a:cubicBezTo>
                    <a:pt x="967" y="798"/>
                    <a:pt x="965" y="798"/>
                    <a:pt x="964" y="799"/>
                  </a:cubicBezTo>
                  <a:cubicBezTo>
                    <a:pt x="963" y="800"/>
                    <a:pt x="962" y="800"/>
                    <a:pt x="961" y="799"/>
                  </a:cubicBezTo>
                  <a:cubicBezTo>
                    <a:pt x="961" y="799"/>
                    <a:pt x="961" y="798"/>
                    <a:pt x="961" y="798"/>
                  </a:cubicBezTo>
                  <a:cubicBezTo>
                    <a:pt x="963" y="796"/>
                    <a:pt x="965" y="794"/>
                    <a:pt x="966" y="792"/>
                  </a:cubicBezTo>
                  <a:cubicBezTo>
                    <a:pt x="969" y="788"/>
                    <a:pt x="970" y="783"/>
                    <a:pt x="968" y="778"/>
                  </a:cubicBezTo>
                  <a:cubicBezTo>
                    <a:pt x="967" y="777"/>
                    <a:pt x="966" y="775"/>
                    <a:pt x="964" y="773"/>
                  </a:cubicBezTo>
                  <a:cubicBezTo>
                    <a:pt x="962" y="771"/>
                    <a:pt x="959" y="770"/>
                    <a:pt x="956" y="768"/>
                  </a:cubicBezTo>
                  <a:cubicBezTo>
                    <a:pt x="955" y="767"/>
                    <a:pt x="955" y="766"/>
                    <a:pt x="954" y="765"/>
                  </a:cubicBezTo>
                  <a:cubicBezTo>
                    <a:pt x="954" y="765"/>
                    <a:pt x="953" y="765"/>
                    <a:pt x="953" y="765"/>
                  </a:cubicBezTo>
                  <a:cubicBezTo>
                    <a:pt x="953" y="765"/>
                    <a:pt x="953" y="765"/>
                    <a:pt x="953" y="765"/>
                  </a:cubicBezTo>
                  <a:cubicBezTo>
                    <a:pt x="950" y="767"/>
                    <a:pt x="948" y="769"/>
                    <a:pt x="946" y="772"/>
                  </a:cubicBezTo>
                  <a:cubicBezTo>
                    <a:pt x="944" y="774"/>
                    <a:pt x="942" y="776"/>
                    <a:pt x="939" y="776"/>
                  </a:cubicBezTo>
                  <a:cubicBezTo>
                    <a:pt x="935" y="777"/>
                    <a:pt x="933" y="779"/>
                    <a:pt x="931" y="782"/>
                  </a:cubicBezTo>
                  <a:cubicBezTo>
                    <a:pt x="927" y="790"/>
                    <a:pt x="923" y="800"/>
                    <a:pt x="923" y="810"/>
                  </a:cubicBezTo>
                  <a:cubicBezTo>
                    <a:pt x="924" y="820"/>
                    <a:pt x="918" y="826"/>
                    <a:pt x="910" y="832"/>
                  </a:cubicBezTo>
                  <a:cubicBezTo>
                    <a:pt x="908" y="833"/>
                    <a:pt x="905" y="832"/>
                    <a:pt x="904" y="829"/>
                  </a:cubicBezTo>
                  <a:cubicBezTo>
                    <a:pt x="903" y="820"/>
                    <a:pt x="902" y="812"/>
                    <a:pt x="907" y="804"/>
                  </a:cubicBezTo>
                  <a:cubicBezTo>
                    <a:pt x="910" y="799"/>
                    <a:pt x="911" y="793"/>
                    <a:pt x="914" y="788"/>
                  </a:cubicBezTo>
                  <a:cubicBezTo>
                    <a:pt x="915" y="785"/>
                    <a:pt x="914" y="783"/>
                    <a:pt x="913" y="780"/>
                  </a:cubicBezTo>
                  <a:cubicBezTo>
                    <a:pt x="913" y="779"/>
                    <a:pt x="913" y="778"/>
                    <a:pt x="913" y="777"/>
                  </a:cubicBezTo>
                  <a:cubicBezTo>
                    <a:pt x="913" y="777"/>
                    <a:pt x="914" y="776"/>
                    <a:pt x="914" y="776"/>
                  </a:cubicBezTo>
                  <a:cubicBezTo>
                    <a:pt x="928" y="762"/>
                    <a:pt x="924" y="763"/>
                    <a:pt x="943" y="761"/>
                  </a:cubicBezTo>
                  <a:cubicBezTo>
                    <a:pt x="948" y="760"/>
                    <a:pt x="950" y="762"/>
                    <a:pt x="953" y="765"/>
                  </a:cubicBezTo>
                  <a:cubicBezTo>
                    <a:pt x="953" y="765"/>
                    <a:pt x="953" y="764"/>
                    <a:pt x="954" y="764"/>
                  </a:cubicBezTo>
                  <a:cubicBezTo>
                    <a:pt x="954" y="764"/>
                    <a:pt x="954" y="765"/>
                    <a:pt x="954" y="765"/>
                  </a:cubicBezTo>
                  <a:cubicBezTo>
                    <a:pt x="957" y="764"/>
                    <a:pt x="960" y="763"/>
                    <a:pt x="963" y="762"/>
                  </a:cubicBezTo>
                  <a:cubicBezTo>
                    <a:pt x="963" y="762"/>
                    <a:pt x="964" y="760"/>
                    <a:pt x="964" y="760"/>
                  </a:cubicBezTo>
                  <a:cubicBezTo>
                    <a:pt x="965" y="759"/>
                    <a:pt x="966" y="757"/>
                    <a:pt x="966" y="758"/>
                  </a:cubicBezTo>
                  <a:close/>
                  <a:moveTo>
                    <a:pt x="887" y="728"/>
                  </a:moveTo>
                  <a:cubicBezTo>
                    <a:pt x="894" y="726"/>
                    <a:pt x="901" y="724"/>
                    <a:pt x="906" y="719"/>
                  </a:cubicBezTo>
                  <a:cubicBezTo>
                    <a:pt x="912" y="716"/>
                    <a:pt x="919" y="715"/>
                    <a:pt x="924" y="710"/>
                  </a:cubicBezTo>
                  <a:cubicBezTo>
                    <a:pt x="925" y="709"/>
                    <a:pt x="928" y="709"/>
                    <a:pt x="930" y="710"/>
                  </a:cubicBezTo>
                  <a:cubicBezTo>
                    <a:pt x="931" y="710"/>
                    <a:pt x="933" y="711"/>
                    <a:pt x="934" y="711"/>
                  </a:cubicBezTo>
                  <a:cubicBezTo>
                    <a:pt x="940" y="712"/>
                    <a:pt x="944" y="715"/>
                    <a:pt x="946" y="721"/>
                  </a:cubicBezTo>
                  <a:cubicBezTo>
                    <a:pt x="946" y="724"/>
                    <a:pt x="949" y="727"/>
                    <a:pt x="952" y="727"/>
                  </a:cubicBezTo>
                  <a:cubicBezTo>
                    <a:pt x="956" y="728"/>
                    <a:pt x="957" y="730"/>
                    <a:pt x="957" y="734"/>
                  </a:cubicBezTo>
                  <a:cubicBezTo>
                    <a:pt x="957" y="738"/>
                    <a:pt x="958" y="743"/>
                    <a:pt x="959" y="748"/>
                  </a:cubicBezTo>
                  <a:cubicBezTo>
                    <a:pt x="959" y="750"/>
                    <a:pt x="957" y="751"/>
                    <a:pt x="954" y="750"/>
                  </a:cubicBezTo>
                  <a:cubicBezTo>
                    <a:pt x="952" y="749"/>
                    <a:pt x="951" y="748"/>
                    <a:pt x="948" y="748"/>
                  </a:cubicBezTo>
                  <a:cubicBezTo>
                    <a:pt x="944" y="749"/>
                    <a:pt x="939" y="748"/>
                    <a:pt x="935" y="749"/>
                  </a:cubicBezTo>
                  <a:cubicBezTo>
                    <a:pt x="930" y="751"/>
                    <a:pt x="926" y="749"/>
                    <a:pt x="922" y="745"/>
                  </a:cubicBezTo>
                  <a:cubicBezTo>
                    <a:pt x="922" y="744"/>
                    <a:pt x="921" y="744"/>
                    <a:pt x="920" y="743"/>
                  </a:cubicBezTo>
                  <a:cubicBezTo>
                    <a:pt x="919" y="742"/>
                    <a:pt x="916" y="742"/>
                    <a:pt x="917" y="740"/>
                  </a:cubicBezTo>
                  <a:cubicBezTo>
                    <a:pt x="917" y="739"/>
                    <a:pt x="919" y="738"/>
                    <a:pt x="919" y="737"/>
                  </a:cubicBezTo>
                  <a:cubicBezTo>
                    <a:pt x="920" y="736"/>
                    <a:pt x="920" y="735"/>
                    <a:pt x="919" y="734"/>
                  </a:cubicBezTo>
                  <a:cubicBezTo>
                    <a:pt x="919" y="734"/>
                    <a:pt x="918" y="734"/>
                    <a:pt x="918" y="734"/>
                  </a:cubicBezTo>
                  <a:cubicBezTo>
                    <a:pt x="917" y="734"/>
                    <a:pt x="916" y="733"/>
                    <a:pt x="914" y="734"/>
                  </a:cubicBezTo>
                  <a:cubicBezTo>
                    <a:pt x="913" y="734"/>
                    <a:pt x="912" y="734"/>
                    <a:pt x="912" y="735"/>
                  </a:cubicBezTo>
                  <a:cubicBezTo>
                    <a:pt x="905" y="740"/>
                    <a:pt x="898" y="742"/>
                    <a:pt x="891" y="744"/>
                  </a:cubicBezTo>
                  <a:cubicBezTo>
                    <a:pt x="886" y="746"/>
                    <a:pt x="883" y="747"/>
                    <a:pt x="879" y="742"/>
                  </a:cubicBezTo>
                  <a:cubicBezTo>
                    <a:pt x="877" y="739"/>
                    <a:pt x="874" y="740"/>
                    <a:pt x="871" y="740"/>
                  </a:cubicBezTo>
                  <a:cubicBezTo>
                    <a:pt x="871" y="740"/>
                    <a:pt x="871" y="740"/>
                    <a:pt x="871" y="740"/>
                  </a:cubicBezTo>
                  <a:cubicBezTo>
                    <a:pt x="870" y="740"/>
                    <a:pt x="870" y="740"/>
                    <a:pt x="870" y="740"/>
                  </a:cubicBezTo>
                  <a:cubicBezTo>
                    <a:pt x="869" y="740"/>
                    <a:pt x="869" y="741"/>
                    <a:pt x="869" y="741"/>
                  </a:cubicBezTo>
                  <a:cubicBezTo>
                    <a:pt x="869" y="741"/>
                    <a:pt x="869" y="740"/>
                    <a:pt x="869" y="740"/>
                  </a:cubicBezTo>
                  <a:cubicBezTo>
                    <a:pt x="869" y="740"/>
                    <a:pt x="870" y="740"/>
                    <a:pt x="870" y="740"/>
                  </a:cubicBezTo>
                  <a:cubicBezTo>
                    <a:pt x="870" y="740"/>
                    <a:pt x="870" y="740"/>
                    <a:pt x="870" y="740"/>
                  </a:cubicBezTo>
                  <a:cubicBezTo>
                    <a:pt x="870" y="740"/>
                    <a:pt x="871" y="740"/>
                    <a:pt x="871" y="740"/>
                  </a:cubicBezTo>
                  <a:cubicBezTo>
                    <a:pt x="875" y="734"/>
                    <a:pt x="880" y="730"/>
                    <a:pt x="887" y="728"/>
                  </a:cubicBezTo>
                  <a:close/>
                  <a:moveTo>
                    <a:pt x="817" y="604"/>
                  </a:moveTo>
                  <a:cubicBezTo>
                    <a:pt x="817" y="603"/>
                    <a:pt x="819" y="603"/>
                    <a:pt x="820" y="603"/>
                  </a:cubicBezTo>
                  <a:cubicBezTo>
                    <a:pt x="823" y="604"/>
                    <a:pt x="826" y="606"/>
                    <a:pt x="827" y="609"/>
                  </a:cubicBezTo>
                  <a:cubicBezTo>
                    <a:pt x="828" y="612"/>
                    <a:pt x="829" y="616"/>
                    <a:pt x="828" y="620"/>
                  </a:cubicBezTo>
                  <a:cubicBezTo>
                    <a:pt x="828" y="625"/>
                    <a:pt x="828" y="630"/>
                    <a:pt x="828" y="634"/>
                  </a:cubicBezTo>
                  <a:cubicBezTo>
                    <a:pt x="828" y="637"/>
                    <a:pt x="829" y="638"/>
                    <a:pt x="829" y="640"/>
                  </a:cubicBezTo>
                  <a:cubicBezTo>
                    <a:pt x="829" y="641"/>
                    <a:pt x="829" y="643"/>
                    <a:pt x="828" y="644"/>
                  </a:cubicBezTo>
                  <a:cubicBezTo>
                    <a:pt x="826" y="645"/>
                    <a:pt x="826" y="643"/>
                    <a:pt x="825" y="642"/>
                  </a:cubicBezTo>
                  <a:cubicBezTo>
                    <a:pt x="824" y="640"/>
                    <a:pt x="823" y="639"/>
                    <a:pt x="822" y="638"/>
                  </a:cubicBezTo>
                  <a:cubicBezTo>
                    <a:pt x="818" y="638"/>
                    <a:pt x="817" y="636"/>
                    <a:pt x="816" y="633"/>
                  </a:cubicBezTo>
                  <a:cubicBezTo>
                    <a:pt x="816" y="632"/>
                    <a:pt x="815" y="630"/>
                    <a:pt x="815" y="629"/>
                  </a:cubicBezTo>
                  <a:cubicBezTo>
                    <a:pt x="814" y="625"/>
                    <a:pt x="812" y="621"/>
                    <a:pt x="815" y="617"/>
                  </a:cubicBezTo>
                  <a:cubicBezTo>
                    <a:pt x="814" y="615"/>
                    <a:pt x="813" y="614"/>
                    <a:pt x="812" y="612"/>
                  </a:cubicBezTo>
                  <a:cubicBezTo>
                    <a:pt x="814" y="609"/>
                    <a:pt x="815" y="606"/>
                    <a:pt x="817" y="604"/>
                  </a:cubicBezTo>
                  <a:close/>
                  <a:moveTo>
                    <a:pt x="649" y="398"/>
                  </a:moveTo>
                  <a:cubicBezTo>
                    <a:pt x="648" y="398"/>
                    <a:pt x="648" y="398"/>
                    <a:pt x="648" y="397"/>
                  </a:cubicBezTo>
                  <a:cubicBezTo>
                    <a:pt x="648" y="398"/>
                    <a:pt x="649" y="398"/>
                    <a:pt x="649" y="398"/>
                  </a:cubicBezTo>
                  <a:cubicBezTo>
                    <a:pt x="649" y="399"/>
                    <a:pt x="649" y="399"/>
                    <a:pt x="649" y="399"/>
                  </a:cubicBezTo>
                  <a:lnTo>
                    <a:pt x="649" y="398"/>
                  </a:lnTo>
                  <a:close/>
                  <a:moveTo>
                    <a:pt x="652" y="292"/>
                  </a:moveTo>
                  <a:cubicBezTo>
                    <a:pt x="647" y="295"/>
                    <a:pt x="643" y="295"/>
                    <a:pt x="638" y="292"/>
                  </a:cubicBezTo>
                  <a:cubicBezTo>
                    <a:pt x="636" y="291"/>
                    <a:pt x="635" y="290"/>
                    <a:pt x="637" y="289"/>
                  </a:cubicBezTo>
                  <a:cubicBezTo>
                    <a:pt x="639" y="287"/>
                    <a:pt x="642" y="286"/>
                    <a:pt x="643" y="284"/>
                  </a:cubicBezTo>
                  <a:cubicBezTo>
                    <a:pt x="646" y="281"/>
                    <a:pt x="649" y="279"/>
                    <a:pt x="652" y="278"/>
                  </a:cubicBezTo>
                  <a:cubicBezTo>
                    <a:pt x="655" y="277"/>
                    <a:pt x="656" y="275"/>
                    <a:pt x="657" y="272"/>
                  </a:cubicBezTo>
                  <a:cubicBezTo>
                    <a:pt x="658" y="271"/>
                    <a:pt x="659" y="271"/>
                    <a:pt x="660" y="271"/>
                  </a:cubicBezTo>
                  <a:cubicBezTo>
                    <a:pt x="663" y="271"/>
                    <a:pt x="665" y="273"/>
                    <a:pt x="668" y="272"/>
                  </a:cubicBezTo>
                  <a:cubicBezTo>
                    <a:pt x="670" y="271"/>
                    <a:pt x="672" y="269"/>
                    <a:pt x="670" y="267"/>
                  </a:cubicBezTo>
                  <a:cubicBezTo>
                    <a:pt x="669" y="266"/>
                    <a:pt x="667" y="264"/>
                    <a:pt x="666" y="263"/>
                  </a:cubicBezTo>
                  <a:cubicBezTo>
                    <a:pt x="662" y="261"/>
                    <a:pt x="658" y="260"/>
                    <a:pt x="655" y="260"/>
                  </a:cubicBezTo>
                  <a:cubicBezTo>
                    <a:pt x="647" y="260"/>
                    <a:pt x="640" y="260"/>
                    <a:pt x="633" y="259"/>
                  </a:cubicBezTo>
                  <a:cubicBezTo>
                    <a:pt x="633" y="259"/>
                    <a:pt x="632" y="258"/>
                    <a:pt x="632" y="258"/>
                  </a:cubicBezTo>
                  <a:cubicBezTo>
                    <a:pt x="633" y="257"/>
                    <a:pt x="633" y="256"/>
                    <a:pt x="634" y="255"/>
                  </a:cubicBezTo>
                  <a:cubicBezTo>
                    <a:pt x="635" y="255"/>
                    <a:pt x="636" y="255"/>
                    <a:pt x="637" y="255"/>
                  </a:cubicBezTo>
                  <a:cubicBezTo>
                    <a:pt x="645" y="254"/>
                    <a:pt x="653" y="254"/>
                    <a:pt x="662" y="254"/>
                  </a:cubicBezTo>
                  <a:cubicBezTo>
                    <a:pt x="668" y="254"/>
                    <a:pt x="674" y="253"/>
                    <a:pt x="679" y="251"/>
                  </a:cubicBezTo>
                  <a:cubicBezTo>
                    <a:pt x="685" y="250"/>
                    <a:pt x="690" y="249"/>
                    <a:pt x="696" y="248"/>
                  </a:cubicBezTo>
                  <a:cubicBezTo>
                    <a:pt x="697" y="247"/>
                    <a:pt x="699" y="248"/>
                    <a:pt x="700" y="248"/>
                  </a:cubicBezTo>
                  <a:cubicBezTo>
                    <a:pt x="701" y="248"/>
                    <a:pt x="703" y="249"/>
                    <a:pt x="703" y="249"/>
                  </a:cubicBezTo>
                  <a:cubicBezTo>
                    <a:pt x="703" y="250"/>
                    <a:pt x="702" y="252"/>
                    <a:pt x="702" y="252"/>
                  </a:cubicBezTo>
                  <a:cubicBezTo>
                    <a:pt x="697" y="254"/>
                    <a:pt x="693" y="256"/>
                    <a:pt x="688" y="257"/>
                  </a:cubicBezTo>
                  <a:cubicBezTo>
                    <a:pt x="687" y="258"/>
                    <a:pt x="686" y="260"/>
                    <a:pt x="687" y="261"/>
                  </a:cubicBezTo>
                  <a:cubicBezTo>
                    <a:pt x="687" y="262"/>
                    <a:pt x="687" y="262"/>
                    <a:pt x="688" y="263"/>
                  </a:cubicBezTo>
                  <a:cubicBezTo>
                    <a:pt x="689" y="263"/>
                    <a:pt x="690" y="264"/>
                    <a:pt x="691" y="264"/>
                  </a:cubicBezTo>
                  <a:cubicBezTo>
                    <a:pt x="698" y="270"/>
                    <a:pt x="705" y="272"/>
                    <a:pt x="713" y="265"/>
                  </a:cubicBezTo>
                  <a:cubicBezTo>
                    <a:pt x="713" y="265"/>
                    <a:pt x="714" y="265"/>
                    <a:pt x="714" y="265"/>
                  </a:cubicBezTo>
                  <a:cubicBezTo>
                    <a:pt x="716" y="265"/>
                    <a:pt x="716" y="266"/>
                    <a:pt x="715" y="268"/>
                  </a:cubicBezTo>
                  <a:cubicBezTo>
                    <a:pt x="715" y="270"/>
                    <a:pt x="714" y="272"/>
                    <a:pt x="712" y="273"/>
                  </a:cubicBezTo>
                  <a:cubicBezTo>
                    <a:pt x="710" y="275"/>
                    <a:pt x="708" y="276"/>
                    <a:pt x="706" y="278"/>
                  </a:cubicBezTo>
                  <a:cubicBezTo>
                    <a:pt x="705" y="279"/>
                    <a:pt x="704" y="280"/>
                    <a:pt x="703" y="282"/>
                  </a:cubicBezTo>
                  <a:cubicBezTo>
                    <a:pt x="701" y="287"/>
                    <a:pt x="700" y="288"/>
                    <a:pt x="696" y="284"/>
                  </a:cubicBezTo>
                  <a:cubicBezTo>
                    <a:pt x="691" y="281"/>
                    <a:pt x="687" y="280"/>
                    <a:pt x="682" y="283"/>
                  </a:cubicBezTo>
                  <a:cubicBezTo>
                    <a:pt x="681" y="283"/>
                    <a:pt x="679" y="285"/>
                    <a:pt x="679" y="286"/>
                  </a:cubicBezTo>
                  <a:cubicBezTo>
                    <a:pt x="678" y="291"/>
                    <a:pt x="674" y="293"/>
                    <a:pt x="669" y="294"/>
                  </a:cubicBezTo>
                  <a:cubicBezTo>
                    <a:pt x="669" y="295"/>
                    <a:pt x="669" y="295"/>
                    <a:pt x="669" y="295"/>
                  </a:cubicBezTo>
                  <a:cubicBezTo>
                    <a:pt x="669" y="295"/>
                    <a:pt x="668" y="295"/>
                    <a:pt x="668" y="295"/>
                  </a:cubicBezTo>
                  <a:cubicBezTo>
                    <a:pt x="666" y="296"/>
                    <a:pt x="665" y="297"/>
                    <a:pt x="663" y="297"/>
                  </a:cubicBezTo>
                  <a:cubicBezTo>
                    <a:pt x="663" y="297"/>
                    <a:pt x="662" y="298"/>
                    <a:pt x="662" y="298"/>
                  </a:cubicBezTo>
                  <a:cubicBezTo>
                    <a:pt x="662" y="298"/>
                    <a:pt x="662" y="298"/>
                    <a:pt x="661" y="298"/>
                  </a:cubicBezTo>
                  <a:cubicBezTo>
                    <a:pt x="661" y="298"/>
                    <a:pt x="661" y="299"/>
                    <a:pt x="660" y="299"/>
                  </a:cubicBezTo>
                  <a:cubicBezTo>
                    <a:pt x="660" y="300"/>
                    <a:pt x="659" y="299"/>
                    <a:pt x="659" y="299"/>
                  </a:cubicBezTo>
                  <a:cubicBezTo>
                    <a:pt x="659" y="298"/>
                    <a:pt x="660" y="298"/>
                    <a:pt x="661" y="298"/>
                  </a:cubicBezTo>
                  <a:cubicBezTo>
                    <a:pt x="662" y="298"/>
                    <a:pt x="662" y="298"/>
                    <a:pt x="662" y="297"/>
                  </a:cubicBezTo>
                  <a:cubicBezTo>
                    <a:pt x="662" y="297"/>
                    <a:pt x="662" y="297"/>
                    <a:pt x="663" y="297"/>
                  </a:cubicBezTo>
                  <a:cubicBezTo>
                    <a:pt x="664" y="296"/>
                    <a:pt x="666" y="295"/>
                    <a:pt x="668" y="295"/>
                  </a:cubicBezTo>
                  <a:cubicBezTo>
                    <a:pt x="668" y="295"/>
                    <a:pt x="669" y="295"/>
                    <a:pt x="669" y="295"/>
                  </a:cubicBezTo>
                  <a:cubicBezTo>
                    <a:pt x="669" y="295"/>
                    <a:pt x="669" y="294"/>
                    <a:pt x="669" y="294"/>
                  </a:cubicBezTo>
                  <a:cubicBezTo>
                    <a:pt x="670" y="292"/>
                    <a:pt x="671" y="290"/>
                    <a:pt x="672" y="288"/>
                  </a:cubicBezTo>
                  <a:cubicBezTo>
                    <a:pt x="672" y="285"/>
                    <a:pt x="669" y="282"/>
                    <a:pt x="667" y="283"/>
                  </a:cubicBezTo>
                  <a:cubicBezTo>
                    <a:pt x="664" y="284"/>
                    <a:pt x="661" y="285"/>
                    <a:pt x="658" y="287"/>
                  </a:cubicBezTo>
                  <a:cubicBezTo>
                    <a:pt x="656" y="288"/>
                    <a:pt x="654" y="290"/>
                    <a:pt x="652" y="292"/>
                  </a:cubicBezTo>
                  <a:close/>
                  <a:moveTo>
                    <a:pt x="697" y="409"/>
                  </a:moveTo>
                  <a:cubicBezTo>
                    <a:pt x="695" y="412"/>
                    <a:pt x="692" y="413"/>
                    <a:pt x="689" y="414"/>
                  </a:cubicBezTo>
                  <a:cubicBezTo>
                    <a:pt x="684" y="414"/>
                    <a:pt x="679" y="416"/>
                    <a:pt x="674" y="416"/>
                  </a:cubicBezTo>
                  <a:cubicBezTo>
                    <a:pt x="670" y="417"/>
                    <a:pt x="667" y="416"/>
                    <a:pt x="664" y="412"/>
                  </a:cubicBezTo>
                  <a:cubicBezTo>
                    <a:pt x="662" y="410"/>
                    <a:pt x="661" y="408"/>
                    <a:pt x="659" y="406"/>
                  </a:cubicBezTo>
                  <a:cubicBezTo>
                    <a:pt x="659" y="406"/>
                    <a:pt x="659" y="406"/>
                    <a:pt x="659" y="405"/>
                  </a:cubicBezTo>
                  <a:cubicBezTo>
                    <a:pt x="660" y="405"/>
                    <a:pt x="660" y="405"/>
                    <a:pt x="661" y="405"/>
                  </a:cubicBezTo>
                  <a:cubicBezTo>
                    <a:pt x="663" y="406"/>
                    <a:pt x="665" y="407"/>
                    <a:pt x="667" y="407"/>
                  </a:cubicBezTo>
                  <a:cubicBezTo>
                    <a:pt x="669" y="407"/>
                    <a:pt x="671" y="407"/>
                    <a:pt x="672" y="406"/>
                  </a:cubicBezTo>
                  <a:cubicBezTo>
                    <a:pt x="674" y="404"/>
                    <a:pt x="676" y="401"/>
                    <a:pt x="678" y="399"/>
                  </a:cubicBezTo>
                  <a:cubicBezTo>
                    <a:pt x="681" y="396"/>
                    <a:pt x="683" y="395"/>
                    <a:pt x="687" y="396"/>
                  </a:cubicBezTo>
                  <a:cubicBezTo>
                    <a:pt x="688" y="396"/>
                    <a:pt x="689" y="396"/>
                    <a:pt x="690" y="395"/>
                  </a:cubicBezTo>
                  <a:cubicBezTo>
                    <a:pt x="692" y="395"/>
                    <a:pt x="694" y="393"/>
                    <a:pt x="694" y="391"/>
                  </a:cubicBezTo>
                  <a:cubicBezTo>
                    <a:pt x="694" y="389"/>
                    <a:pt x="694" y="388"/>
                    <a:pt x="693" y="386"/>
                  </a:cubicBezTo>
                  <a:cubicBezTo>
                    <a:pt x="693" y="383"/>
                    <a:pt x="692" y="380"/>
                    <a:pt x="692" y="377"/>
                  </a:cubicBezTo>
                  <a:cubicBezTo>
                    <a:pt x="691" y="376"/>
                    <a:pt x="691" y="375"/>
                    <a:pt x="693" y="375"/>
                  </a:cubicBezTo>
                  <a:cubicBezTo>
                    <a:pt x="693" y="375"/>
                    <a:pt x="694" y="375"/>
                    <a:pt x="694" y="375"/>
                  </a:cubicBezTo>
                  <a:cubicBezTo>
                    <a:pt x="699" y="379"/>
                    <a:pt x="702" y="384"/>
                    <a:pt x="705" y="389"/>
                  </a:cubicBezTo>
                  <a:cubicBezTo>
                    <a:pt x="707" y="391"/>
                    <a:pt x="709" y="392"/>
                    <a:pt x="712" y="393"/>
                  </a:cubicBezTo>
                  <a:cubicBezTo>
                    <a:pt x="719" y="393"/>
                    <a:pt x="726" y="391"/>
                    <a:pt x="732" y="387"/>
                  </a:cubicBezTo>
                  <a:cubicBezTo>
                    <a:pt x="737" y="383"/>
                    <a:pt x="743" y="381"/>
                    <a:pt x="750" y="380"/>
                  </a:cubicBezTo>
                  <a:cubicBezTo>
                    <a:pt x="752" y="379"/>
                    <a:pt x="755" y="380"/>
                    <a:pt x="758" y="380"/>
                  </a:cubicBezTo>
                  <a:cubicBezTo>
                    <a:pt x="758" y="380"/>
                    <a:pt x="758" y="380"/>
                    <a:pt x="758" y="380"/>
                  </a:cubicBezTo>
                  <a:cubicBezTo>
                    <a:pt x="758" y="379"/>
                    <a:pt x="758" y="378"/>
                    <a:pt x="759" y="379"/>
                  </a:cubicBezTo>
                  <a:cubicBezTo>
                    <a:pt x="759" y="379"/>
                    <a:pt x="758" y="380"/>
                    <a:pt x="758" y="380"/>
                  </a:cubicBezTo>
                  <a:cubicBezTo>
                    <a:pt x="758" y="380"/>
                    <a:pt x="758" y="380"/>
                    <a:pt x="758" y="380"/>
                  </a:cubicBezTo>
                  <a:cubicBezTo>
                    <a:pt x="756" y="381"/>
                    <a:pt x="755" y="383"/>
                    <a:pt x="754" y="384"/>
                  </a:cubicBezTo>
                  <a:cubicBezTo>
                    <a:pt x="752" y="386"/>
                    <a:pt x="749" y="387"/>
                    <a:pt x="746" y="388"/>
                  </a:cubicBezTo>
                  <a:cubicBezTo>
                    <a:pt x="741" y="390"/>
                    <a:pt x="736" y="393"/>
                    <a:pt x="731" y="396"/>
                  </a:cubicBezTo>
                  <a:cubicBezTo>
                    <a:pt x="725" y="400"/>
                    <a:pt x="718" y="403"/>
                    <a:pt x="712" y="406"/>
                  </a:cubicBezTo>
                  <a:cubicBezTo>
                    <a:pt x="711" y="406"/>
                    <a:pt x="710" y="406"/>
                    <a:pt x="709" y="406"/>
                  </a:cubicBezTo>
                  <a:cubicBezTo>
                    <a:pt x="704" y="404"/>
                    <a:pt x="700" y="406"/>
                    <a:pt x="697" y="409"/>
                  </a:cubicBezTo>
                  <a:close/>
                  <a:moveTo>
                    <a:pt x="882" y="1287"/>
                  </a:moveTo>
                  <a:cubicBezTo>
                    <a:pt x="882" y="1287"/>
                    <a:pt x="882" y="1288"/>
                    <a:pt x="881" y="1288"/>
                  </a:cubicBezTo>
                  <a:cubicBezTo>
                    <a:pt x="878" y="1289"/>
                    <a:pt x="874" y="1286"/>
                    <a:pt x="875" y="1283"/>
                  </a:cubicBezTo>
                  <a:cubicBezTo>
                    <a:pt x="875" y="1282"/>
                    <a:pt x="876" y="1282"/>
                    <a:pt x="876" y="1282"/>
                  </a:cubicBezTo>
                  <a:cubicBezTo>
                    <a:pt x="879" y="1282"/>
                    <a:pt x="881" y="1283"/>
                    <a:pt x="882" y="1285"/>
                  </a:cubicBezTo>
                  <a:cubicBezTo>
                    <a:pt x="883" y="1286"/>
                    <a:pt x="882" y="1286"/>
                    <a:pt x="882" y="1287"/>
                  </a:cubicBezTo>
                  <a:close/>
                  <a:moveTo>
                    <a:pt x="1147" y="2245"/>
                  </a:moveTo>
                  <a:cubicBezTo>
                    <a:pt x="1147" y="2245"/>
                    <a:pt x="1147" y="2244"/>
                    <a:pt x="1147" y="2244"/>
                  </a:cubicBezTo>
                  <a:cubicBezTo>
                    <a:pt x="1147" y="2244"/>
                    <a:pt x="1147" y="2244"/>
                    <a:pt x="1148" y="2244"/>
                  </a:cubicBezTo>
                  <a:cubicBezTo>
                    <a:pt x="1148" y="2244"/>
                    <a:pt x="1148" y="2244"/>
                    <a:pt x="1148" y="2245"/>
                  </a:cubicBezTo>
                  <a:cubicBezTo>
                    <a:pt x="1148" y="2245"/>
                    <a:pt x="1147" y="2245"/>
                    <a:pt x="1147" y="2245"/>
                  </a:cubicBezTo>
                  <a:close/>
                  <a:moveTo>
                    <a:pt x="1348" y="1446"/>
                  </a:moveTo>
                  <a:cubicBezTo>
                    <a:pt x="1346" y="1448"/>
                    <a:pt x="1344" y="1448"/>
                    <a:pt x="1342" y="1447"/>
                  </a:cubicBezTo>
                  <a:cubicBezTo>
                    <a:pt x="1341" y="1446"/>
                    <a:pt x="1341" y="1445"/>
                    <a:pt x="1341" y="1443"/>
                  </a:cubicBezTo>
                  <a:cubicBezTo>
                    <a:pt x="1342" y="1442"/>
                    <a:pt x="1342" y="1441"/>
                    <a:pt x="1343" y="1440"/>
                  </a:cubicBezTo>
                  <a:cubicBezTo>
                    <a:pt x="1343" y="1441"/>
                    <a:pt x="1343" y="1442"/>
                    <a:pt x="1344" y="1442"/>
                  </a:cubicBezTo>
                  <a:cubicBezTo>
                    <a:pt x="1344" y="1444"/>
                    <a:pt x="1346" y="1444"/>
                    <a:pt x="1347" y="1444"/>
                  </a:cubicBezTo>
                  <a:cubicBezTo>
                    <a:pt x="1348" y="1444"/>
                    <a:pt x="1349" y="1444"/>
                    <a:pt x="1349" y="1443"/>
                  </a:cubicBezTo>
                  <a:cubicBezTo>
                    <a:pt x="1349" y="1444"/>
                    <a:pt x="1348" y="1445"/>
                    <a:pt x="1348" y="1446"/>
                  </a:cubicBezTo>
                  <a:close/>
                </a:path>
              </a:pathLst>
            </a:custGeom>
            <a:grpFill/>
            <a:ln w="22225" cap="rnd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B8E3713C-BED7-4D55-ACBE-830946ACE7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D007E-9709-4E13-B7A7-69C5CE274F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54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  <a:stCxn id="6" idx="0"/>
          </p:cNvCxnSpPr>
          <p:nvPr userDrawn="1"/>
        </p:nvCxnSpPr>
        <p:spPr>
          <a:xfrm>
            <a:off x="2155766" y="4804368"/>
            <a:ext cx="9585384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808294" y="4804368"/>
            <a:ext cx="347472" cy="347472"/>
          </a:xfrm>
          <a:custGeom>
            <a:avLst/>
            <a:gdLst>
              <a:gd name="T0" fmla="*/ 2794 w 2794"/>
              <a:gd name="T1" fmla="*/ 0 h 2723"/>
              <a:gd name="T2" fmla="*/ 0 w 2794"/>
              <a:gd name="T3" fmla="*/ 2723 h 2723"/>
              <a:gd name="T4" fmla="*/ 0 w 2794"/>
              <a:gd name="T5" fmla="*/ 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94" h="2723">
                <a:moveTo>
                  <a:pt x="2794" y="0"/>
                </a:moveTo>
                <a:lnTo>
                  <a:pt x="0" y="2723"/>
                </a:lnTo>
                <a:lnTo>
                  <a:pt x="0" y="0"/>
                </a:lnTo>
              </a:path>
            </a:pathLst>
          </a:cu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4804368"/>
            <a:ext cx="1351094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4516B-E619-4990-8BD8-C50CF97B7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2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  <a:stCxn id="6" idx="0"/>
          </p:cNvCxnSpPr>
          <p:nvPr userDrawn="1"/>
        </p:nvCxnSpPr>
        <p:spPr>
          <a:xfrm>
            <a:off x="2155766" y="4804368"/>
            <a:ext cx="9585384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ChangeAspect="1"/>
          </p:cNvSpPr>
          <p:nvPr userDrawn="1"/>
        </p:nvSpPr>
        <p:spPr bwMode="auto">
          <a:xfrm>
            <a:off x="1808294" y="4804368"/>
            <a:ext cx="347472" cy="347472"/>
          </a:xfrm>
          <a:custGeom>
            <a:avLst/>
            <a:gdLst>
              <a:gd name="T0" fmla="*/ 2794 w 2794"/>
              <a:gd name="T1" fmla="*/ 0 h 2723"/>
              <a:gd name="T2" fmla="*/ 0 w 2794"/>
              <a:gd name="T3" fmla="*/ 2723 h 2723"/>
              <a:gd name="T4" fmla="*/ 0 w 2794"/>
              <a:gd name="T5" fmla="*/ 0 h 2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94" h="2723">
                <a:moveTo>
                  <a:pt x="2794" y="0"/>
                </a:moveTo>
                <a:lnTo>
                  <a:pt x="0" y="2723"/>
                </a:lnTo>
                <a:lnTo>
                  <a:pt x="0" y="0"/>
                </a:lnTo>
              </a:path>
            </a:pathLst>
          </a:cu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4804368"/>
            <a:ext cx="1351094" cy="0"/>
          </a:xfrm>
          <a:prstGeom prst="line">
            <a:avLst/>
          </a:prstGeom>
          <a:ln w="9525" cap="rnd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>
                <a:ln w="31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178CD-4143-4C66-925F-AC8FFA46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D9EC72-3059-4641-AE5F-FB0B767E077F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91CDA20-780B-4FE8-B1F6-389E39779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55A5F01-D8A0-4A1A-9698-423051F67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EF4F30B-30A7-4ED8-95C3-984FC36D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678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744FF6-E1D8-486B-837A-CB7C69F5E59C}"/>
              </a:ext>
            </a:extLst>
          </p:cNvPr>
          <p:cNvGrpSpPr/>
          <p:nvPr userDrawn="1"/>
        </p:nvGrpSpPr>
        <p:grpSpPr>
          <a:xfrm>
            <a:off x="457200" y="4804368"/>
            <a:ext cx="11283950" cy="347472"/>
            <a:chOff x="457200" y="4804368"/>
            <a:chExt cx="11283950" cy="347472"/>
          </a:xfrm>
        </p:grpSpPr>
        <p:cxnSp>
          <p:nvCxnSpPr>
            <p:cNvPr id="5" name="Straight Connector 4"/>
            <p:cNvCxnSpPr>
              <a:cxnSpLocks/>
              <a:stCxn id="6" idx="0"/>
            </p:cNvCxnSpPr>
            <p:nvPr userDrawn="1"/>
          </p:nvCxnSpPr>
          <p:spPr>
            <a:xfrm>
              <a:off x="2155766" y="4804368"/>
              <a:ext cx="9585384" cy="0"/>
            </a:xfrm>
            <a:prstGeom prst="line">
              <a:avLst/>
            </a:pr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 noChangeAspect="1"/>
            </p:cNvSpPr>
            <p:nvPr userDrawn="1"/>
          </p:nvSpPr>
          <p:spPr bwMode="auto">
            <a:xfrm>
              <a:off x="1808294" y="4804368"/>
              <a:ext cx="347472" cy="347472"/>
            </a:xfrm>
            <a:custGeom>
              <a:avLst/>
              <a:gdLst>
                <a:gd name="T0" fmla="*/ 2794 w 2794"/>
                <a:gd name="T1" fmla="*/ 0 h 2723"/>
                <a:gd name="T2" fmla="*/ 0 w 2794"/>
                <a:gd name="T3" fmla="*/ 2723 h 2723"/>
                <a:gd name="T4" fmla="*/ 0 w 2794"/>
                <a:gd name="T5" fmla="*/ 0 h 2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4" h="2723">
                  <a:moveTo>
                    <a:pt x="2794" y="0"/>
                  </a:moveTo>
                  <a:lnTo>
                    <a:pt x="0" y="2723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/>
            <p:cNvCxnSpPr>
              <a:cxnSpLocks/>
            </p:cNvCxnSpPr>
            <p:nvPr userDrawn="1"/>
          </p:nvCxnSpPr>
          <p:spPr>
            <a:xfrm>
              <a:off x="457200" y="4804368"/>
              <a:ext cx="1351094" cy="0"/>
            </a:xfrm>
            <a:prstGeom prst="line">
              <a:avLst/>
            </a:prstGeom>
            <a:ln w="9525" cap="rnd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7"/>
          <p:cNvSpPr>
            <a:spLocks noGrp="1"/>
          </p:cNvSpPr>
          <p:nvPr>
            <p:ph type="title"/>
          </p:nvPr>
        </p:nvSpPr>
        <p:spPr>
          <a:xfrm>
            <a:off x="914400" y="3626438"/>
            <a:ext cx="10363200" cy="609398"/>
          </a:xfrm>
        </p:spPr>
        <p:txBody>
          <a:bodyPr anchor="b"/>
          <a:lstStyle>
            <a:lvl1pPr algn="l">
              <a:defRPr sz="4400">
                <a:ln w="3175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64529"/>
            <a:ext cx="10363200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2B61-0FEE-435D-A558-248296352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6E184-8239-4217-AEED-A42591643203}"/>
              </a:ext>
            </a:extLst>
          </p:cNvPr>
          <p:cNvSpPr txBox="1"/>
          <p:nvPr userDrawn="1"/>
        </p:nvSpPr>
        <p:spPr>
          <a:xfrm>
            <a:off x="457200" y="6423496"/>
            <a:ext cx="128270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© Trustwave 2018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03A57C-682D-47D1-8055-6D8733D22409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DD075C7-0C47-4EF2-943A-8A1D56452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5CA915B-DEAC-44AA-8308-021C5D333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71287DC-67A9-4280-BD18-E1FCDE703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782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914400" y="3055053"/>
            <a:ext cx="10363200" cy="74789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592FB5-44CA-4B86-9ACA-1ED9B33122FD}"/>
              </a:ext>
            </a:extLst>
          </p:cNvPr>
          <p:cNvCxnSpPr>
            <a:cxnSpLocks/>
          </p:cNvCxnSpPr>
          <p:nvPr userDrawn="1"/>
        </p:nvCxnSpPr>
        <p:spPr>
          <a:xfrm>
            <a:off x="457200" y="5865060"/>
            <a:ext cx="112776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1E64C-E980-461A-8762-01387B6AE3ED}"/>
              </a:ext>
            </a:extLst>
          </p:cNvPr>
          <p:cNvCxnSpPr>
            <a:cxnSpLocks/>
          </p:cNvCxnSpPr>
          <p:nvPr userDrawn="1"/>
        </p:nvCxnSpPr>
        <p:spPr>
          <a:xfrm>
            <a:off x="457200" y="972885"/>
            <a:ext cx="112776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1306-A9F7-422C-AFB0-0F6D6BB85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8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 - Bla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28791-61E4-4A5E-BB6E-2B0DE9C5DD4F}"/>
              </a:ext>
            </a:extLst>
          </p:cNvPr>
          <p:cNvGrpSpPr/>
          <p:nvPr userDrawn="1"/>
        </p:nvGrpSpPr>
        <p:grpSpPr>
          <a:xfrm>
            <a:off x="1174282" y="0"/>
            <a:ext cx="11043118" cy="3673788"/>
            <a:chOff x="1174282" y="0"/>
            <a:chExt cx="11043118" cy="367378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8B1BA97-209D-41D4-B65C-7E2A6B130D0F}"/>
                </a:ext>
              </a:extLst>
            </p:cNvPr>
            <p:cNvSpPr/>
            <p:nvPr userDrawn="1"/>
          </p:nvSpPr>
          <p:spPr>
            <a:xfrm>
              <a:off x="2497651" y="0"/>
              <a:ext cx="9719749" cy="3088446"/>
            </a:xfrm>
            <a:custGeom>
              <a:avLst/>
              <a:gdLst>
                <a:gd name="connsiteX0" fmla="*/ 0 w 7899400"/>
                <a:gd name="connsiteY0" fmla="*/ 0 h 3086100"/>
                <a:gd name="connsiteX1" fmla="*/ 7899400 w 7899400"/>
                <a:gd name="connsiteY1" fmla="*/ 0 h 3086100"/>
                <a:gd name="connsiteX2" fmla="*/ 7899400 w 7899400"/>
                <a:gd name="connsiteY2" fmla="*/ 3086100 h 3086100"/>
                <a:gd name="connsiteX3" fmla="*/ 0 w 7899400"/>
                <a:gd name="connsiteY3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9400" h="3086100">
                  <a:moveTo>
                    <a:pt x="0" y="0"/>
                  </a:moveTo>
                  <a:lnTo>
                    <a:pt x="7899400" y="0"/>
                  </a:lnTo>
                  <a:lnTo>
                    <a:pt x="7899400" y="308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94C931-82A2-4D9B-80B4-A4FBE9EFBD17}"/>
                </a:ext>
              </a:extLst>
            </p:cNvPr>
            <p:cNvSpPr/>
            <p:nvPr userDrawn="1"/>
          </p:nvSpPr>
          <p:spPr>
            <a:xfrm>
              <a:off x="1174282" y="0"/>
              <a:ext cx="11036767" cy="3673788"/>
            </a:xfrm>
            <a:custGeom>
              <a:avLst/>
              <a:gdLst>
                <a:gd name="connsiteX0" fmla="*/ 0 w 7430445"/>
                <a:gd name="connsiteY0" fmla="*/ 0 h 4071206"/>
                <a:gd name="connsiteX1" fmla="*/ 788475 w 7430445"/>
                <a:gd name="connsiteY1" fmla="*/ 0 h 4071206"/>
                <a:gd name="connsiteX2" fmla="*/ 7430445 w 7430445"/>
                <a:gd name="connsiteY2" fmla="*/ 3639193 h 4071206"/>
                <a:gd name="connsiteX3" fmla="*/ 7430445 w 7430445"/>
                <a:gd name="connsiteY3" fmla="*/ 4071206 h 4071206"/>
                <a:gd name="connsiteX4" fmla="*/ 0 w 7430445"/>
                <a:gd name="connsiteY4" fmla="*/ 0 h 4071206"/>
                <a:gd name="connsiteX0" fmla="*/ 0 w 7435741"/>
                <a:gd name="connsiteY0" fmla="*/ 0 h 4071206"/>
                <a:gd name="connsiteX1" fmla="*/ 788475 w 7435741"/>
                <a:gd name="connsiteY1" fmla="*/ 0 h 4071206"/>
                <a:gd name="connsiteX2" fmla="*/ 7435741 w 7435741"/>
                <a:gd name="connsiteY2" fmla="*/ 3066208 h 4071206"/>
                <a:gd name="connsiteX3" fmla="*/ 7430445 w 7435741"/>
                <a:gd name="connsiteY3" fmla="*/ 4071206 h 4071206"/>
                <a:gd name="connsiteX4" fmla="*/ 0 w 7435741"/>
                <a:gd name="connsiteY4" fmla="*/ 0 h 4071206"/>
                <a:gd name="connsiteX0" fmla="*/ 0 w 7435741"/>
                <a:gd name="connsiteY0" fmla="*/ 0 h 3528379"/>
                <a:gd name="connsiteX1" fmla="*/ 788475 w 7435741"/>
                <a:gd name="connsiteY1" fmla="*/ 0 h 3528379"/>
                <a:gd name="connsiteX2" fmla="*/ 7435741 w 7435741"/>
                <a:gd name="connsiteY2" fmla="*/ 3066208 h 3528379"/>
                <a:gd name="connsiteX3" fmla="*/ 7398668 w 7435741"/>
                <a:gd name="connsiteY3" fmla="*/ 3528379 h 3528379"/>
                <a:gd name="connsiteX4" fmla="*/ 0 w 7435741"/>
                <a:gd name="connsiteY4" fmla="*/ 0 h 3528379"/>
                <a:gd name="connsiteX0" fmla="*/ 0 w 7441271"/>
                <a:gd name="connsiteY0" fmla="*/ 0 h 3543458"/>
                <a:gd name="connsiteX1" fmla="*/ 788475 w 7441271"/>
                <a:gd name="connsiteY1" fmla="*/ 0 h 3543458"/>
                <a:gd name="connsiteX2" fmla="*/ 7435741 w 7441271"/>
                <a:gd name="connsiteY2" fmla="*/ 3066208 h 3543458"/>
                <a:gd name="connsiteX3" fmla="*/ 7441037 w 7441271"/>
                <a:gd name="connsiteY3" fmla="*/ 3543458 h 3543458"/>
                <a:gd name="connsiteX4" fmla="*/ 0 w 7441271"/>
                <a:gd name="connsiteY4" fmla="*/ 0 h 3543458"/>
                <a:gd name="connsiteX0" fmla="*/ 0 w 7504824"/>
                <a:gd name="connsiteY0" fmla="*/ 0 h 3543458"/>
                <a:gd name="connsiteX1" fmla="*/ 852028 w 7504824"/>
                <a:gd name="connsiteY1" fmla="*/ 0 h 3543458"/>
                <a:gd name="connsiteX2" fmla="*/ 7499294 w 7504824"/>
                <a:gd name="connsiteY2" fmla="*/ 3066208 h 3543458"/>
                <a:gd name="connsiteX3" fmla="*/ 7504590 w 7504824"/>
                <a:gd name="connsiteY3" fmla="*/ 3543458 h 3543458"/>
                <a:gd name="connsiteX4" fmla="*/ 0 w 7504824"/>
                <a:gd name="connsiteY4" fmla="*/ 0 h 3543458"/>
                <a:gd name="connsiteX0" fmla="*/ 0 w 7499803"/>
                <a:gd name="connsiteY0" fmla="*/ 0 h 3618851"/>
                <a:gd name="connsiteX1" fmla="*/ 852028 w 7499803"/>
                <a:gd name="connsiteY1" fmla="*/ 0 h 3618851"/>
                <a:gd name="connsiteX2" fmla="*/ 7499294 w 7499803"/>
                <a:gd name="connsiteY2" fmla="*/ 3066208 h 3618851"/>
                <a:gd name="connsiteX3" fmla="*/ 7499294 w 7499803"/>
                <a:gd name="connsiteY3" fmla="*/ 3618851 h 3618851"/>
                <a:gd name="connsiteX4" fmla="*/ 0 w 7499803"/>
                <a:gd name="connsiteY4" fmla="*/ 0 h 3618851"/>
                <a:gd name="connsiteX0" fmla="*/ 0 w 7499447"/>
                <a:gd name="connsiteY0" fmla="*/ 0 h 3618851"/>
                <a:gd name="connsiteX1" fmla="*/ 852028 w 7499447"/>
                <a:gd name="connsiteY1" fmla="*/ 0 h 3618851"/>
                <a:gd name="connsiteX2" fmla="*/ 7488702 w 7499447"/>
                <a:gd name="connsiteY2" fmla="*/ 3005894 h 3618851"/>
                <a:gd name="connsiteX3" fmla="*/ 7499294 w 7499447"/>
                <a:gd name="connsiteY3" fmla="*/ 3618851 h 3618851"/>
                <a:gd name="connsiteX4" fmla="*/ 0 w 7499447"/>
                <a:gd name="connsiteY4" fmla="*/ 0 h 3618851"/>
                <a:gd name="connsiteX0" fmla="*/ 0 w 7488702"/>
                <a:gd name="connsiteY0" fmla="*/ 0 h 3596233"/>
                <a:gd name="connsiteX1" fmla="*/ 852028 w 7488702"/>
                <a:gd name="connsiteY1" fmla="*/ 0 h 3596233"/>
                <a:gd name="connsiteX2" fmla="*/ 7488702 w 7488702"/>
                <a:gd name="connsiteY2" fmla="*/ 3005894 h 3596233"/>
                <a:gd name="connsiteX3" fmla="*/ 7478110 w 7488702"/>
                <a:gd name="connsiteY3" fmla="*/ 3596233 h 3596233"/>
                <a:gd name="connsiteX4" fmla="*/ 0 w 7488702"/>
                <a:gd name="connsiteY4" fmla="*/ 0 h 3596233"/>
                <a:gd name="connsiteX0" fmla="*/ 0 w 7589328"/>
                <a:gd name="connsiteY0" fmla="*/ 0 h 3596233"/>
                <a:gd name="connsiteX1" fmla="*/ 952654 w 7589328"/>
                <a:gd name="connsiteY1" fmla="*/ 0 h 3596233"/>
                <a:gd name="connsiteX2" fmla="*/ 7589328 w 7589328"/>
                <a:gd name="connsiteY2" fmla="*/ 3005894 h 3596233"/>
                <a:gd name="connsiteX3" fmla="*/ 7578736 w 7589328"/>
                <a:gd name="connsiteY3" fmla="*/ 3596233 h 3596233"/>
                <a:gd name="connsiteX4" fmla="*/ 0 w 7589328"/>
                <a:gd name="connsiteY4" fmla="*/ 0 h 35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9328" h="3596233">
                  <a:moveTo>
                    <a:pt x="0" y="0"/>
                  </a:moveTo>
                  <a:lnTo>
                    <a:pt x="952654" y="0"/>
                  </a:lnTo>
                  <a:lnTo>
                    <a:pt x="7589328" y="3005894"/>
                  </a:lnTo>
                  <a:cubicBezTo>
                    <a:pt x="7587563" y="3340893"/>
                    <a:pt x="7580501" y="3261234"/>
                    <a:pt x="7578736" y="35962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7">
            <a:extLst>
              <a:ext uri="{FF2B5EF4-FFF2-40B4-BE49-F238E27FC236}">
                <a16:creationId xmlns:a16="http://schemas.microsoft.com/office/drawing/2014/main" id="{9F7529C7-3F14-461E-AE5D-8E40FF7D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278852"/>
            <a:ext cx="8343900" cy="4121948"/>
          </a:xfrm>
        </p:spPr>
        <p:txBody>
          <a:bodyPr anchor="ctr"/>
          <a:lstStyle>
            <a:lvl1pPr algn="l">
              <a:lnSpc>
                <a:spcPct val="80000"/>
              </a:lnSpc>
              <a:defRPr sz="600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statement goes right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BDC3-FF00-4639-80A9-FC953212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36FC9-EEE3-4124-A6D0-95AD808A429E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CDF1FFC-4EBE-4ADE-B3A6-381E844BA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861B7A-B1A1-4665-8540-2BD577CF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65CC4DE-E8C3-424A-AB60-301FCA5E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100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8467" y="0"/>
            <a:ext cx="58335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1C690D-2E33-4B5E-A758-51D5765E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9820A29-569B-40F9-906D-FCB3E33A3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0E85-4629-4999-A314-5E593BF6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5CB879-DA49-4703-9783-2B7DF764B570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142AF86-85A2-4F12-A0FA-46EE06555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649EC1B-8FEF-49C4-8331-6AD8E780F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322BAF-1858-41F5-9CB1-8F25EE10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2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8467" y="0"/>
            <a:ext cx="58335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0EE54D-D418-4953-A5A3-8FFA8E83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17A0437-ECA7-4866-8C2B-0DDE071FB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7F3B-76B0-408B-BA03-3D70CC04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8E51EF-2076-49A3-B3BA-2C35243FBE7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C4F264-583F-45E9-A922-9AE959256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E252FE5-DA2E-46A9-A7C9-2A3D7D70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93B34AB-1B31-40EF-A677-90E05061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401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8BEEC-0DDE-498C-9130-57AFBB370C20}"/>
              </a:ext>
            </a:extLst>
          </p:cNvPr>
          <p:cNvSpPr/>
          <p:nvPr userDrawn="1"/>
        </p:nvSpPr>
        <p:spPr>
          <a:xfrm>
            <a:off x="6356350" y="0"/>
            <a:ext cx="58356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C1921F19-CA6D-423E-B244-418E3DE5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3550"/>
            <a:ext cx="5410195" cy="11079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160932-B10A-45FB-8DA0-9FF2640A2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672" y="1943100"/>
            <a:ext cx="5410728" cy="445770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0ACB-F2DE-4846-9C91-C211AF16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49D914-2E2D-4ECC-8F63-D618C1CD059C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E261FE9-AFB6-4C27-842B-1D0741FA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C9523A2-1EF1-4491-92D1-4032E87B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6B0DBA5-D600-4BC8-8B83-F4FC0699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054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7">
            <a:extLst>
              <a:ext uri="{FF2B5EF4-FFF2-40B4-BE49-F238E27FC236}">
                <a16:creationId xmlns:a16="http://schemas.microsoft.com/office/drawing/2014/main" id="{3CDF0352-B6C7-4C8F-A2B3-7407B11B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2FB433-72D9-46B1-8C64-7E81FB6DFFFD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61EC5C-056E-4FCC-B4EF-096C3AE61F0D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1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0" y="2676371"/>
            <a:ext cx="5410200" cy="372861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3100"/>
            <a:ext cx="5387805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54675"/>
            <a:ext cx="54102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6340364" y="1943100"/>
            <a:ext cx="5394435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6324600" y="2354675"/>
            <a:ext cx="54102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24600" y="2676371"/>
            <a:ext cx="5410200" cy="372861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134B7F2-7E0C-4664-BBC7-22519AF4EB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FDE132-BF58-4753-BE90-C23BAB4A5A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71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0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8259713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8259384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259384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083775-0A3A-4879-A268-DF03566E6AC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358457" y="1948097"/>
            <a:ext cx="3475086" cy="290849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A5B7C-D666-43D4-8558-F7977E474F11}"/>
              </a:ext>
            </a:extLst>
          </p:cNvPr>
          <p:cNvCxnSpPr>
            <a:cxnSpLocks/>
          </p:cNvCxnSpPr>
          <p:nvPr userDrawn="1"/>
        </p:nvCxnSpPr>
        <p:spPr>
          <a:xfrm>
            <a:off x="4358128" y="2359672"/>
            <a:ext cx="346512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909603A-EC91-4B43-9B2F-844AA0C31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128" y="2676726"/>
            <a:ext cx="3465129" cy="3728258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9C3D8A6-A8CC-41DF-AB9F-26ED4E7579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9306-FE32-497A-96FC-135D35CF19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8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1" y="2639463"/>
            <a:ext cx="2438399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2" y="1943100"/>
            <a:ext cx="2438398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6" name="Straight Connector 25"/>
          <p:cNvCxnSpPr>
            <a:cxnSpLocks/>
          </p:cNvCxnSpPr>
          <p:nvPr userDrawn="1"/>
        </p:nvCxnSpPr>
        <p:spPr>
          <a:xfrm>
            <a:off x="457200" y="2313125"/>
            <a:ext cx="24384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5" name="Text Placeholder 2"/>
          <p:cNvSpPr>
            <a:spLocks noGrp="1"/>
          </p:cNvSpPr>
          <p:nvPr>
            <p:ph type="body" idx="12"/>
          </p:nvPr>
        </p:nvSpPr>
        <p:spPr>
          <a:xfrm>
            <a:off x="9254606" y="1943100"/>
            <a:ext cx="2483618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9253657" y="2313125"/>
            <a:ext cx="2476501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258299" y="2639463"/>
            <a:ext cx="2476501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E7CE1-19EA-4A83-94D7-17AD03B7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083775-0A3A-4879-A268-DF03566E6AC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391689" y="1943100"/>
            <a:ext cx="2483616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A5B7C-D666-43D4-8558-F7977E474F11}"/>
              </a:ext>
            </a:extLst>
          </p:cNvPr>
          <p:cNvCxnSpPr>
            <a:cxnSpLocks/>
          </p:cNvCxnSpPr>
          <p:nvPr userDrawn="1"/>
        </p:nvCxnSpPr>
        <p:spPr>
          <a:xfrm>
            <a:off x="3390899" y="2313125"/>
            <a:ext cx="2476499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909603A-EC91-4B43-9B2F-844AA0C31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0900" y="2639463"/>
            <a:ext cx="2476500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C5B1B0-5280-4DB8-B6E9-35A3E6D5842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25381" y="1943100"/>
            <a:ext cx="2475717" cy="2492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EDC78-E465-4EAC-A0C0-EBCF9F668752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313125"/>
            <a:ext cx="24765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BF88E6E-0AE1-4438-80D5-02391AE583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4600" y="2639463"/>
            <a:ext cx="2476500" cy="3761336"/>
          </a:xfrm>
        </p:spPr>
        <p:txBody>
          <a:bodyPr/>
          <a:lstStyle>
            <a:lvl1pPr>
              <a:defRPr sz="1400" b="0"/>
            </a:lvl1pPr>
            <a:lvl2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2pPr>
            <a:lvl3pPr marL="284163" indent="-11112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400" spc="0"/>
            </a:lvl3pPr>
            <a:lvl4pPr marL="401638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 spc="0">
                <a:solidFill>
                  <a:schemeClr val="bg2">
                    <a:lumMod val="75000"/>
                  </a:schemeClr>
                </a:solidFill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 spc="0">
                <a:solidFill>
                  <a:schemeClr val="accent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200" b="0" spc="0">
                <a:solidFill>
                  <a:schemeClr val="bg2">
                    <a:lumMod val="75000"/>
                  </a:schemeClr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spc="0"/>
            </a:lvl7pPr>
            <a:lvl8pPr marL="117475" indent="-117475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spc="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400" b="1" spc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108F82-6402-47EF-9639-8427F4F3226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7201" y="1073873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FF01208-54B9-48E9-B465-1DBE39BF71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3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 hidden="1"/>
          <p:cNvGrpSpPr/>
          <p:nvPr userDrawn="1"/>
        </p:nvGrpSpPr>
        <p:grpSpPr>
          <a:xfrm>
            <a:off x="1588" y="-9173"/>
            <a:ext cx="12188825" cy="6876064"/>
            <a:chOff x="1588" y="-9173"/>
            <a:chExt cx="12188825" cy="6876064"/>
          </a:xfrm>
        </p:grpSpPr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8" y="0"/>
              <a:ext cx="12188825" cy="6858000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1588" y="-9173"/>
              <a:ext cx="12188825" cy="6876064"/>
              <a:chOff x="1588" y="-9173"/>
              <a:chExt cx="12188825" cy="687606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588" y="-9173"/>
                <a:ext cx="12188825" cy="6876064"/>
                <a:chOff x="1588" y="-9173"/>
                <a:chExt cx="12188825" cy="6876064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88" y="136584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88" y="1709597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88" y="1022089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88" y="678335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88" y="33458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588" y="-917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88" y="3084613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588" y="342836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588" y="2740859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588" y="2397105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88" y="205335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88" y="4804368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88" y="5148122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588" y="4460614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588" y="4116860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588" y="377310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588" y="6523138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588" y="6866891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588" y="6179384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588" y="5835630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588" y="5491876"/>
                  <a:ext cx="12188825" cy="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850106" y="0"/>
                <a:ext cx="10472738" cy="6858000"/>
                <a:chOff x="850106" y="0"/>
                <a:chExt cx="10472738" cy="685800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50106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1322844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0370776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9418709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8466642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514575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562508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610441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658374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06307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754240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802173" y="0"/>
                  <a:ext cx="0" cy="6858000"/>
                </a:xfrm>
                <a:prstGeom prst="line">
                  <a:avLst/>
                </a:prstGeom>
                <a:noFill/>
                <a:ln w="3175" cap="rnd" cmpd="sng" algn="ctr">
                  <a:solidFill>
                    <a:srgbClr val="C6007E">
                      <a:alpha val="30000"/>
                    </a:srgbClr>
                  </a:solidFill>
                  <a:prstDash val="sysDash"/>
                  <a:round/>
                </a:ln>
                <a:effectLst/>
              </p:spPr>
            </p:cxnSp>
          </p:grpSp>
        </p:grpSp>
      </p:grpSp>
      <p:sp>
        <p:nvSpPr>
          <p:cNvPr id="37" name="Picture Placeholder 36"/>
          <p:cNvSpPr>
            <a:spLocks noGrp="1"/>
          </p:cNvSpPr>
          <p:nvPr>
            <p:ph type="pic" sz="quarter" idx="15"/>
          </p:nvPr>
        </p:nvSpPr>
        <p:spPr>
          <a:xfrm>
            <a:off x="5221858" y="0"/>
            <a:ext cx="6970142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 lIns="0" tIns="2103120" rIns="1280160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438537"/>
            <a:ext cx="4202414" cy="193899"/>
          </a:xfrm>
        </p:spPr>
        <p:txBody>
          <a:bodyPr/>
          <a:lstStyle>
            <a:lvl1pPr>
              <a:defRPr kumimoji="0" lang="en-US" sz="1400" b="1" i="0" u="none" strike="noStrike" kern="1200" cap="all" spc="20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CASE STUDY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/>
          </p:nvPr>
        </p:nvSpPr>
        <p:spPr>
          <a:xfrm>
            <a:off x="457202" y="1943100"/>
            <a:ext cx="4199584" cy="4457698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​"/>
              <a:defRPr sz="12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aseline="0"/>
            </a:lvl3pPr>
            <a:lvl4pPr marL="174625" indent="-174625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 spc="0" baseline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600" spc="0">
                <a:solidFill>
                  <a:schemeClr val="tx2"/>
                </a:solidFill>
              </a:defRPr>
            </a:lvl5pPr>
            <a:lvl6pPr marL="914400" indent="-228600"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1143000" indent="-2286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200">
                <a:solidFill>
                  <a:schemeClr val="accent3"/>
                </a:solidFill>
              </a:defRPr>
            </a:lvl7pPr>
            <a:lvl8pPr marL="1371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8pPr>
            <a:lvl9pPr marL="1371600" indent="0">
              <a:spcBef>
                <a:spcPts val="600"/>
              </a:spcBef>
              <a:buFont typeface="Century Gothic" panose="020B0502020202020204" pitchFamily="34" charset="0"/>
              <a:buNone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6F5D-DEC2-4E4B-A612-CF3575299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96476"/>
            <a:ext cx="4199585" cy="4985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2ECB71-4CA6-4755-935E-E841A25C3FAF}"/>
              </a:ext>
            </a:extLst>
          </p:cNvPr>
          <p:cNvCxnSpPr>
            <a:cxnSpLocks/>
          </p:cNvCxnSpPr>
          <p:nvPr userDrawn="1"/>
        </p:nvCxnSpPr>
        <p:spPr>
          <a:xfrm>
            <a:off x="457200" y="1467443"/>
            <a:ext cx="4932608" cy="0"/>
          </a:xfrm>
          <a:prstGeom prst="line">
            <a:avLst/>
          </a:prstGeom>
          <a:ln w="952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617116D5-1D7B-4635-9866-EC6A31DD86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1837" y="-1"/>
            <a:ext cx="3068771" cy="6857999"/>
          </a:xfrm>
          <a:solidFill>
            <a:schemeClr val="bg1"/>
          </a:solidFill>
        </p:spPr>
        <p:txBody>
          <a:bodyPr lIns="365760" tIns="1920240"/>
          <a:lstStyle>
            <a:lvl1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​"/>
              <a:defRPr sz="12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aseline="0">
                <a:solidFill>
                  <a:schemeClr val="accent1"/>
                </a:solidFill>
              </a:defRPr>
            </a:lvl3pPr>
            <a:lvl4pPr marL="174625" indent="-174625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 spc="0" baseline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  <a:defRPr sz="1600" spc="0">
                <a:solidFill>
                  <a:schemeClr val="tx2"/>
                </a:solidFill>
              </a:defRPr>
            </a:lvl5pPr>
            <a:lvl6pPr marL="914400" indent="-228600"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accent3"/>
                </a:solidFill>
              </a:defRPr>
            </a:lvl6pPr>
            <a:lvl7pPr marL="1143000" indent="-228600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entury Gothic" panose="020B0502020202020204" pitchFamily="34" charset="0"/>
              <a:buChar char="–"/>
              <a:defRPr sz="1200">
                <a:solidFill>
                  <a:schemeClr val="accent3"/>
                </a:solidFill>
              </a:defRPr>
            </a:lvl7pPr>
            <a:lvl8pPr marL="1371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8pPr>
            <a:lvl9pPr marL="1371600" indent="0">
              <a:spcBef>
                <a:spcPts val="600"/>
              </a:spcBef>
              <a:buFont typeface="Century Gothic" panose="020B0502020202020204" pitchFamily="34" charset="0"/>
              <a:buNone/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9A7B-79FA-48A5-92FB-15F713FE83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867400" cy="6858000"/>
          </a:xfrm>
        </p:spPr>
        <p:txBody>
          <a:bodyPr lIns="457200" tIns="365760" rIns="457200" bIns="365760" anchor="ctr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below to insert an image, </a:t>
            </a:r>
            <a:br>
              <a:rPr lang="en-US" dirty="0"/>
            </a:br>
            <a:r>
              <a:rPr lang="en-US" dirty="0"/>
              <a:t>or delete placeholder box to </a:t>
            </a:r>
            <a:br>
              <a:rPr lang="en-US" dirty="0"/>
            </a:br>
            <a:r>
              <a:rPr lang="en-US" dirty="0"/>
              <a:t>place a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2E82D-9AAD-4530-8DBD-499DCE49B905}"/>
              </a:ext>
            </a:extLst>
          </p:cNvPr>
          <p:cNvSpPr/>
          <p:nvPr userDrawn="1"/>
        </p:nvSpPr>
        <p:spPr>
          <a:xfrm>
            <a:off x="5867400" y="656823"/>
            <a:ext cx="457198" cy="16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B9D8E32-FF93-49B6-83C5-C41CB00BBA11}"/>
              </a:ext>
            </a:extLst>
          </p:cNvPr>
          <p:cNvSpPr txBox="1">
            <a:spLocks/>
          </p:cNvSpPr>
          <p:nvPr userDrawn="1"/>
        </p:nvSpPr>
        <p:spPr>
          <a:xfrm>
            <a:off x="6324600" y="458908"/>
            <a:ext cx="5010248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E80D7BE-CC62-4DDB-B974-F7EDB11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6990" y="1829526"/>
            <a:ext cx="5407761" cy="45712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0" indent="0">
              <a:buFont typeface="CiscoSansTT ExtraLight" panose="020B0303020201020303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A620-D2E3-4A61-9365-6465EED9B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 Re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733" y="782095"/>
            <a:ext cx="7541874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733" y="1943100"/>
            <a:ext cx="7541874" cy="4457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685800" indent="-22860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33" y="482600"/>
            <a:ext cx="4533604" cy="193899"/>
          </a:xfrm>
        </p:spPr>
        <p:txBody>
          <a:bodyPr/>
          <a:lstStyle>
            <a:lvl1pPr>
              <a:defRPr kumimoji="0" lang="en-US" sz="1400" b="1" i="0" u="none" strike="noStrike" kern="1200" cap="all" spc="20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THREAT REPORT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C03D0-BCFD-479A-B55E-DCC6FB1624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D0353-1425-483A-BE87-2D2D4A4A604E}"/>
              </a:ext>
            </a:extLst>
          </p:cNvPr>
          <p:cNvGrpSpPr/>
          <p:nvPr userDrawn="1"/>
        </p:nvGrpSpPr>
        <p:grpSpPr>
          <a:xfrm>
            <a:off x="1141095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02AB813-D882-4F72-AE27-6E189FE26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BA1936E-924E-4C1D-844D-371431F59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AE6B4AD-A96D-4B8D-BF58-E9E53220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6F1AA-6601-4A6D-BB03-E597468E0A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9888" y="0"/>
            <a:ext cx="4202112" cy="685800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Tap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075539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366BE16-112B-4C16-A2A5-CF08F2DB3250}"/>
              </a:ext>
            </a:extLst>
          </p:cNvPr>
          <p:cNvGrpSpPr/>
          <p:nvPr userDrawn="1"/>
        </p:nvGrpSpPr>
        <p:grpSpPr>
          <a:xfrm>
            <a:off x="5430371" y="2042540"/>
            <a:ext cx="1331259" cy="988526"/>
            <a:chOff x="673100" y="827547"/>
            <a:chExt cx="1633916" cy="1213264"/>
          </a:xfrm>
          <a:solidFill>
            <a:schemeClr val="bg1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F5D9C8-0C37-43EB-82EB-62806C0F2F3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673100" y="827547"/>
              <a:ext cx="1633916" cy="1213264"/>
              <a:chOff x="2671763" y="5032376"/>
              <a:chExt cx="1331913" cy="989013"/>
            </a:xfrm>
            <a:grpFill/>
          </p:grpSpPr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B6AB954F-1989-467E-A063-D25D9B8E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9913" y="5292726"/>
                <a:ext cx="893763" cy="728663"/>
              </a:xfrm>
              <a:custGeom>
                <a:avLst/>
                <a:gdLst>
                  <a:gd name="T0" fmla="*/ 1445 w 2252"/>
                  <a:gd name="T1" fmla="*/ 30 h 1837"/>
                  <a:gd name="T2" fmla="*/ 1656 w 2252"/>
                  <a:gd name="T3" fmla="*/ 102 h 1837"/>
                  <a:gd name="T4" fmla="*/ 1833 w 2252"/>
                  <a:gd name="T5" fmla="*/ 197 h 1837"/>
                  <a:gd name="T6" fmla="*/ 1984 w 2252"/>
                  <a:gd name="T7" fmla="*/ 314 h 1837"/>
                  <a:gd name="T8" fmla="*/ 2109 w 2252"/>
                  <a:gd name="T9" fmla="*/ 455 h 1837"/>
                  <a:gd name="T10" fmla="*/ 2201 w 2252"/>
                  <a:gd name="T11" fmla="*/ 622 h 1837"/>
                  <a:gd name="T12" fmla="*/ 2249 w 2252"/>
                  <a:gd name="T13" fmla="*/ 816 h 1837"/>
                  <a:gd name="T14" fmla="*/ 2242 w 2252"/>
                  <a:gd name="T15" fmla="*/ 1012 h 1837"/>
                  <a:gd name="T16" fmla="*/ 2184 w 2252"/>
                  <a:gd name="T17" fmla="*/ 1198 h 1837"/>
                  <a:gd name="T18" fmla="*/ 2078 w 2252"/>
                  <a:gd name="T19" fmla="*/ 1369 h 1837"/>
                  <a:gd name="T20" fmla="*/ 2180 w 2252"/>
                  <a:gd name="T21" fmla="*/ 1648 h 1837"/>
                  <a:gd name="T22" fmla="*/ 2211 w 2252"/>
                  <a:gd name="T23" fmla="*/ 1782 h 1837"/>
                  <a:gd name="T24" fmla="*/ 2180 w 2252"/>
                  <a:gd name="T25" fmla="*/ 1826 h 1837"/>
                  <a:gd name="T26" fmla="*/ 2123 w 2252"/>
                  <a:gd name="T27" fmla="*/ 1836 h 1837"/>
                  <a:gd name="T28" fmla="*/ 1858 w 2252"/>
                  <a:gd name="T29" fmla="*/ 1768 h 1837"/>
                  <a:gd name="T30" fmla="*/ 1617 w 2252"/>
                  <a:gd name="T31" fmla="*/ 1704 h 1837"/>
                  <a:gd name="T32" fmla="*/ 1579 w 2252"/>
                  <a:gd name="T33" fmla="*/ 1710 h 1837"/>
                  <a:gd name="T34" fmla="*/ 1513 w 2252"/>
                  <a:gd name="T35" fmla="*/ 1733 h 1837"/>
                  <a:gd name="T36" fmla="*/ 1345 w 2252"/>
                  <a:gd name="T37" fmla="*/ 1773 h 1837"/>
                  <a:gd name="T38" fmla="*/ 1140 w 2252"/>
                  <a:gd name="T39" fmla="*/ 1795 h 1837"/>
                  <a:gd name="T40" fmla="*/ 929 w 2252"/>
                  <a:gd name="T41" fmla="*/ 1789 h 1837"/>
                  <a:gd name="T42" fmla="*/ 721 w 2252"/>
                  <a:gd name="T43" fmla="*/ 1756 h 1837"/>
                  <a:gd name="T44" fmla="*/ 520 w 2252"/>
                  <a:gd name="T45" fmla="*/ 1693 h 1837"/>
                  <a:gd name="T46" fmla="*/ 336 w 2252"/>
                  <a:gd name="T47" fmla="*/ 1598 h 1837"/>
                  <a:gd name="T48" fmla="*/ 172 w 2252"/>
                  <a:gd name="T49" fmla="*/ 1474 h 1837"/>
                  <a:gd name="T50" fmla="*/ 37 w 2252"/>
                  <a:gd name="T51" fmla="*/ 1316 h 1837"/>
                  <a:gd name="T52" fmla="*/ 165 w 2252"/>
                  <a:gd name="T53" fmla="*/ 1269 h 1837"/>
                  <a:gd name="T54" fmla="*/ 190 w 2252"/>
                  <a:gd name="T55" fmla="*/ 1280 h 1837"/>
                  <a:gd name="T56" fmla="*/ 217 w 2252"/>
                  <a:gd name="T57" fmla="*/ 1313 h 1837"/>
                  <a:gd name="T58" fmla="*/ 320 w 2252"/>
                  <a:gd name="T59" fmla="*/ 1411 h 1837"/>
                  <a:gd name="T60" fmla="*/ 511 w 2252"/>
                  <a:gd name="T61" fmla="*/ 1530 h 1837"/>
                  <a:gd name="T62" fmla="*/ 723 w 2252"/>
                  <a:gd name="T63" fmla="*/ 1611 h 1837"/>
                  <a:gd name="T64" fmla="*/ 948 w 2252"/>
                  <a:gd name="T65" fmla="*/ 1650 h 1837"/>
                  <a:gd name="T66" fmla="*/ 1176 w 2252"/>
                  <a:gd name="T67" fmla="*/ 1651 h 1837"/>
                  <a:gd name="T68" fmla="*/ 1400 w 2252"/>
                  <a:gd name="T69" fmla="*/ 1616 h 1837"/>
                  <a:gd name="T70" fmla="*/ 1517 w 2252"/>
                  <a:gd name="T71" fmla="*/ 1579 h 1837"/>
                  <a:gd name="T72" fmla="*/ 1586 w 2252"/>
                  <a:gd name="T73" fmla="*/ 1560 h 1837"/>
                  <a:gd name="T74" fmla="*/ 1771 w 2252"/>
                  <a:gd name="T75" fmla="*/ 1597 h 1837"/>
                  <a:gd name="T76" fmla="*/ 1931 w 2252"/>
                  <a:gd name="T77" fmla="*/ 1385 h 1837"/>
                  <a:gd name="T78" fmla="*/ 1929 w 2252"/>
                  <a:gd name="T79" fmla="*/ 1331 h 1837"/>
                  <a:gd name="T80" fmla="*/ 1983 w 2252"/>
                  <a:gd name="T81" fmla="*/ 1251 h 1837"/>
                  <a:gd name="T82" fmla="*/ 2055 w 2252"/>
                  <a:gd name="T83" fmla="*/ 1134 h 1837"/>
                  <a:gd name="T84" fmla="*/ 2105 w 2252"/>
                  <a:gd name="T85" fmla="*/ 965 h 1837"/>
                  <a:gd name="T86" fmla="*/ 2101 w 2252"/>
                  <a:gd name="T87" fmla="*/ 791 h 1837"/>
                  <a:gd name="T88" fmla="*/ 2047 w 2252"/>
                  <a:gd name="T89" fmla="*/ 630 h 1837"/>
                  <a:gd name="T90" fmla="*/ 1952 w 2252"/>
                  <a:gd name="T91" fmla="*/ 486 h 1837"/>
                  <a:gd name="T92" fmla="*/ 1811 w 2252"/>
                  <a:gd name="T93" fmla="*/ 355 h 1837"/>
                  <a:gd name="T94" fmla="*/ 1646 w 2252"/>
                  <a:gd name="T95" fmla="*/ 254 h 1837"/>
                  <a:gd name="T96" fmla="*/ 1460 w 2252"/>
                  <a:gd name="T97" fmla="*/ 182 h 1837"/>
                  <a:gd name="T98" fmla="*/ 1369 w 2252"/>
                  <a:gd name="T99" fmla="*/ 158 h 1837"/>
                  <a:gd name="T100" fmla="*/ 1354 w 2252"/>
                  <a:gd name="T101" fmla="*/ 140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52" h="1837">
                    <a:moveTo>
                      <a:pt x="1298" y="0"/>
                    </a:moveTo>
                    <a:lnTo>
                      <a:pt x="1371" y="12"/>
                    </a:lnTo>
                    <a:lnTo>
                      <a:pt x="1445" y="30"/>
                    </a:lnTo>
                    <a:lnTo>
                      <a:pt x="1516" y="50"/>
                    </a:lnTo>
                    <a:lnTo>
                      <a:pt x="1587" y="73"/>
                    </a:lnTo>
                    <a:lnTo>
                      <a:pt x="1656" y="102"/>
                    </a:lnTo>
                    <a:lnTo>
                      <a:pt x="1724" y="133"/>
                    </a:lnTo>
                    <a:lnTo>
                      <a:pt x="1780" y="164"/>
                    </a:lnTo>
                    <a:lnTo>
                      <a:pt x="1833" y="197"/>
                    </a:lnTo>
                    <a:lnTo>
                      <a:pt x="1885" y="233"/>
                    </a:lnTo>
                    <a:lnTo>
                      <a:pt x="1936" y="271"/>
                    </a:lnTo>
                    <a:lnTo>
                      <a:pt x="1984" y="314"/>
                    </a:lnTo>
                    <a:lnTo>
                      <a:pt x="2029" y="359"/>
                    </a:lnTo>
                    <a:lnTo>
                      <a:pt x="2071" y="405"/>
                    </a:lnTo>
                    <a:lnTo>
                      <a:pt x="2109" y="455"/>
                    </a:lnTo>
                    <a:lnTo>
                      <a:pt x="2144" y="508"/>
                    </a:lnTo>
                    <a:lnTo>
                      <a:pt x="2175" y="564"/>
                    </a:lnTo>
                    <a:lnTo>
                      <a:pt x="2201" y="622"/>
                    </a:lnTo>
                    <a:lnTo>
                      <a:pt x="2223" y="686"/>
                    </a:lnTo>
                    <a:lnTo>
                      <a:pt x="2240" y="751"/>
                    </a:lnTo>
                    <a:lnTo>
                      <a:pt x="2249" y="816"/>
                    </a:lnTo>
                    <a:lnTo>
                      <a:pt x="2252" y="881"/>
                    </a:lnTo>
                    <a:lnTo>
                      <a:pt x="2250" y="947"/>
                    </a:lnTo>
                    <a:lnTo>
                      <a:pt x="2242" y="1012"/>
                    </a:lnTo>
                    <a:lnTo>
                      <a:pt x="2228" y="1075"/>
                    </a:lnTo>
                    <a:lnTo>
                      <a:pt x="2208" y="1137"/>
                    </a:lnTo>
                    <a:lnTo>
                      <a:pt x="2184" y="1198"/>
                    </a:lnTo>
                    <a:lnTo>
                      <a:pt x="2153" y="1257"/>
                    </a:lnTo>
                    <a:lnTo>
                      <a:pt x="2119" y="1314"/>
                    </a:lnTo>
                    <a:lnTo>
                      <a:pt x="2078" y="1369"/>
                    </a:lnTo>
                    <a:lnTo>
                      <a:pt x="2112" y="1461"/>
                    </a:lnTo>
                    <a:lnTo>
                      <a:pt x="2147" y="1555"/>
                    </a:lnTo>
                    <a:lnTo>
                      <a:pt x="2180" y="1648"/>
                    </a:lnTo>
                    <a:lnTo>
                      <a:pt x="2209" y="1743"/>
                    </a:lnTo>
                    <a:lnTo>
                      <a:pt x="2213" y="1763"/>
                    </a:lnTo>
                    <a:lnTo>
                      <a:pt x="2211" y="1782"/>
                    </a:lnTo>
                    <a:lnTo>
                      <a:pt x="2204" y="1799"/>
                    </a:lnTo>
                    <a:lnTo>
                      <a:pt x="2194" y="1815"/>
                    </a:lnTo>
                    <a:lnTo>
                      <a:pt x="2180" y="1826"/>
                    </a:lnTo>
                    <a:lnTo>
                      <a:pt x="2163" y="1834"/>
                    </a:lnTo>
                    <a:lnTo>
                      <a:pt x="2144" y="1837"/>
                    </a:lnTo>
                    <a:lnTo>
                      <a:pt x="2123" y="1836"/>
                    </a:lnTo>
                    <a:lnTo>
                      <a:pt x="2100" y="1830"/>
                    </a:lnTo>
                    <a:lnTo>
                      <a:pt x="2078" y="1824"/>
                    </a:lnTo>
                    <a:lnTo>
                      <a:pt x="1858" y="1768"/>
                    </a:lnTo>
                    <a:lnTo>
                      <a:pt x="1643" y="1712"/>
                    </a:lnTo>
                    <a:lnTo>
                      <a:pt x="1630" y="1708"/>
                    </a:lnTo>
                    <a:lnTo>
                      <a:pt x="1617" y="1704"/>
                    </a:lnTo>
                    <a:lnTo>
                      <a:pt x="1604" y="1703"/>
                    </a:lnTo>
                    <a:lnTo>
                      <a:pt x="1592" y="1705"/>
                    </a:lnTo>
                    <a:lnTo>
                      <a:pt x="1579" y="1710"/>
                    </a:lnTo>
                    <a:lnTo>
                      <a:pt x="1566" y="1715"/>
                    </a:lnTo>
                    <a:lnTo>
                      <a:pt x="1555" y="1720"/>
                    </a:lnTo>
                    <a:lnTo>
                      <a:pt x="1513" y="1733"/>
                    </a:lnTo>
                    <a:lnTo>
                      <a:pt x="1462" y="1748"/>
                    </a:lnTo>
                    <a:lnTo>
                      <a:pt x="1411" y="1760"/>
                    </a:lnTo>
                    <a:lnTo>
                      <a:pt x="1345" y="1773"/>
                    </a:lnTo>
                    <a:lnTo>
                      <a:pt x="1278" y="1783"/>
                    </a:lnTo>
                    <a:lnTo>
                      <a:pt x="1209" y="1790"/>
                    </a:lnTo>
                    <a:lnTo>
                      <a:pt x="1140" y="1795"/>
                    </a:lnTo>
                    <a:lnTo>
                      <a:pt x="1070" y="1796"/>
                    </a:lnTo>
                    <a:lnTo>
                      <a:pt x="1000" y="1794"/>
                    </a:lnTo>
                    <a:lnTo>
                      <a:pt x="929" y="1789"/>
                    </a:lnTo>
                    <a:lnTo>
                      <a:pt x="859" y="1781"/>
                    </a:lnTo>
                    <a:lnTo>
                      <a:pt x="790" y="1770"/>
                    </a:lnTo>
                    <a:lnTo>
                      <a:pt x="721" y="1756"/>
                    </a:lnTo>
                    <a:lnTo>
                      <a:pt x="652" y="1737"/>
                    </a:lnTo>
                    <a:lnTo>
                      <a:pt x="586" y="1717"/>
                    </a:lnTo>
                    <a:lnTo>
                      <a:pt x="520" y="1693"/>
                    </a:lnTo>
                    <a:lnTo>
                      <a:pt x="457" y="1664"/>
                    </a:lnTo>
                    <a:lnTo>
                      <a:pt x="395" y="1634"/>
                    </a:lnTo>
                    <a:lnTo>
                      <a:pt x="336" y="1598"/>
                    </a:lnTo>
                    <a:lnTo>
                      <a:pt x="278" y="1561"/>
                    </a:lnTo>
                    <a:lnTo>
                      <a:pt x="224" y="1519"/>
                    </a:lnTo>
                    <a:lnTo>
                      <a:pt x="172" y="1474"/>
                    </a:lnTo>
                    <a:lnTo>
                      <a:pt x="123" y="1425"/>
                    </a:lnTo>
                    <a:lnTo>
                      <a:pt x="78" y="1372"/>
                    </a:lnTo>
                    <a:lnTo>
                      <a:pt x="37" y="1316"/>
                    </a:lnTo>
                    <a:lnTo>
                      <a:pt x="0" y="1256"/>
                    </a:lnTo>
                    <a:lnTo>
                      <a:pt x="157" y="1269"/>
                    </a:lnTo>
                    <a:lnTo>
                      <a:pt x="165" y="1269"/>
                    </a:lnTo>
                    <a:lnTo>
                      <a:pt x="174" y="1269"/>
                    </a:lnTo>
                    <a:lnTo>
                      <a:pt x="181" y="1271"/>
                    </a:lnTo>
                    <a:lnTo>
                      <a:pt x="190" y="1280"/>
                    </a:lnTo>
                    <a:lnTo>
                      <a:pt x="200" y="1291"/>
                    </a:lnTo>
                    <a:lnTo>
                      <a:pt x="208" y="1303"/>
                    </a:lnTo>
                    <a:lnTo>
                      <a:pt x="217" y="1313"/>
                    </a:lnTo>
                    <a:lnTo>
                      <a:pt x="249" y="1348"/>
                    </a:lnTo>
                    <a:lnTo>
                      <a:pt x="284" y="1380"/>
                    </a:lnTo>
                    <a:lnTo>
                      <a:pt x="320" y="1411"/>
                    </a:lnTo>
                    <a:lnTo>
                      <a:pt x="382" y="1455"/>
                    </a:lnTo>
                    <a:lnTo>
                      <a:pt x="445" y="1495"/>
                    </a:lnTo>
                    <a:lnTo>
                      <a:pt x="511" y="1530"/>
                    </a:lnTo>
                    <a:lnTo>
                      <a:pt x="580" y="1562"/>
                    </a:lnTo>
                    <a:lnTo>
                      <a:pt x="650" y="1588"/>
                    </a:lnTo>
                    <a:lnTo>
                      <a:pt x="723" y="1611"/>
                    </a:lnTo>
                    <a:lnTo>
                      <a:pt x="797" y="1628"/>
                    </a:lnTo>
                    <a:lnTo>
                      <a:pt x="872" y="1641"/>
                    </a:lnTo>
                    <a:lnTo>
                      <a:pt x="948" y="1650"/>
                    </a:lnTo>
                    <a:lnTo>
                      <a:pt x="1024" y="1655"/>
                    </a:lnTo>
                    <a:lnTo>
                      <a:pt x="1100" y="1655"/>
                    </a:lnTo>
                    <a:lnTo>
                      <a:pt x="1176" y="1651"/>
                    </a:lnTo>
                    <a:lnTo>
                      <a:pt x="1251" y="1644"/>
                    </a:lnTo>
                    <a:lnTo>
                      <a:pt x="1326" y="1632"/>
                    </a:lnTo>
                    <a:lnTo>
                      <a:pt x="1400" y="1616"/>
                    </a:lnTo>
                    <a:lnTo>
                      <a:pt x="1471" y="1596"/>
                    </a:lnTo>
                    <a:lnTo>
                      <a:pt x="1494" y="1588"/>
                    </a:lnTo>
                    <a:lnTo>
                      <a:pt x="1517" y="1579"/>
                    </a:lnTo>
                    <a:lnTo>
                      <a:pt x="1540" y="1571"/>
                    </a:lnTo>
                    <a:lnTo>
                      <a:pt x="1563" y="1564"/>
                    </a:lnTo>
                    <a:lnTo>
                      <a:pt x="1586" y="1560"/>
                    </a:lnTo>
                    <a:lnTo>
                      <a:pt x="1609" y="1559"/>
                    </a:lnTo>
                    <a:lnTo>
                      <a:pt x="1634" y="1562"/>
                    </a:lnTo>
                    <a:lnTo>
                      <a:pt x="1771" y="1597"/>
                    </a:lnTo>
                    <a:lnTo>
                      <a:pt x="2029" y="1663"/>
                    </a:lnTo>
                    <a:lnTo>
                      <a:pt x="1980" y="1524"/>
                    </a:lnTo>
                    <a:lnTo>
                      <a:pt x="1931" y="1385"/>
                    </a:lnTo>
                    <a:lnTo>
                      <a:pt x="1927" y="1367"/>
                    </a:lnTo>
                    <a:lnTo>
                      <a:pt x="1926" y="1350"/>
                    </a:lnTo>
                    <a:lnTo>
                      <a:pt x="1929" y="1331"/>
                    </a:lnTo>
                    <a:lnTo>
                      <a:pt x="1937" y="1314"/>
                    </a:lnTo>
                    <a:lnTo>
                      <a:pt x="1960" y="1283"/>
                    </a:lnTo>
                    <a:lnTo>
                      <a:pt x="1983" y="1251"/>
                    </a:lnTo>
                    <a:lnTo>
                      <a:pt x="2008" y="1221"/>
                    </a:lnTo>
                    <a:lnTo>
                      <a:pt x="2029" y="1187"/>
                    </a:lnTo>
                    <a:lnTo>
                      <a:pt x="2055" y="1134"/>
                    </a:lnTo>
                    <a:lnTo>
                      <a:pt x="2078" y="1080"/>
                    </a:lnTo>
                    <a:lnTo>
                      <a:pt x="2094" y="1023"/>
                    </a:lnTo>
                    <a:lnTo>
                      <a:pt x="2105" y="965"/>
                    </a:lnTo>
                    <a:lnTo>
                      <a:pt x="2109" y="906"/>
                    </a:lnTo>
                    <a:lnTo>
                      <a:pt x="2108" y="848"/>
                    </a:lnTo>
                    <a:lnTo>
                      <a:pt x="2101" y="791"/>
                    </a:lnTo>
                    <a:lnTo>
                      <a:pt x="2088" y="735"/>
                    </a:lnTo>
                    <a:lnTo>
                      <a:pt x="2070" y="682"/>
                    </a:lnTo>
                    <a:lnTo>
                      <a:pt x="2047" y="630"/>
                    </a:lnTo>
                    <a:lnTo>
                      <a:pt x="2020" y="579"/>
                    </a:lnTo>
                    <a:lnTo>
                      <a:pt x="1987" y="531"/>
                    </a:lnTo>
                    <a:lnTo>
                      <a:pt x="1952" y="486"/>
                    </a:lnTo>
                    <a:lnTo>
                      <a:pt x="1909" y="439"/>
                    </a:lnTo>
                    <a:lnTo>
                      <a:pt x="1861" y="395"/>
                    </a:lnTo>
                    <a:lnTo>
                      <a:pt x="1811" y="355"/>
                    </a:lnTo>
                    <a:lnTo>
                      <a:pt x="1758" y="318"/>
                    </a:lnTo>
                    <a:lnTo>
                      <a:pt x="1703" y="285"/>
                    </a:lnTo>
                    <a:lnTo>
                      <a:pt x="1646" y="254"/>
                    </a:lnTo>
                    <a:lnTo>
                      <a:pt x="1588" y="228"/>
                    </a:lnTo>
                    <a:lnTo>
                      <a:pt x="1528" y="204"/>
                    </a:lnTo>
                    <a:lnTo>
                      <a:pt x="1460" y="182"/>
                    </a:lnTo>
                    <a:lnTo>
                      <a:pt x="1391" y="164"/>
                    </a:lnTo>
                    <a:lnTo>
                      <a:pt x="1377" y="161"/>
                    </a:lnTo>
                    <a:lnTo>
                      <a:pt x="1369" y="158"/>
                    </a:lnTo>
                    <a:lnTo>
                      <a:pt x="1363" y="154"/>
                    </a:lnTo>
                    <a:lnTo>
                      <a:pt x="1358" y="149"/>
                    </a:lnTo>
                    <a:lnTo>
                      <a:pt x="1354" y="140"/>
                    </a:lnTo>
                    <a:lnTo>
                      <a:pt x="1350" y="128"/>
                    </a:lnTo>
                    <a:lnTo>
                      <a:pt x="12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74">
                <a:extLst>
                  <a:ext uri="{FF2B5EF4-FFF2-40B4-BE49-F238E27FC236}">
                    <a16:creationId xmlns:a16="http://schemas.microsoft.com/office/drawing/2014/main" id="{D9E3E6D8-6400-47B1-83F3-BC3A4C48B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1763" y="5032376"/>
                <a:ext cx="1025525" cy="806450"/>
              </a:xfrm>
              <a:custGeom>
                <a:avLst/>
                <a:gdLst>
                  <a:gd name="T0" fmla="*/ 1094 w 2585"/>
                  <a:gd name="T1" fmla="*/ 157 h 2033"/>
                  <a:gd name="T2" fmla="*/ 831 w 2585"/>
                  <a:gd name="T3" fmla="*/ 215 h 2033"/>
                  <a:gd name="T4" fmla="*/ 585 w 2585"/>
                  <a:gd name="T5" fmla="*/ 323 h 2033"/>
                  <a:gd name="T6" fmla="*/ 374 w 2585"/>
                  <a:gd name="T7" fmla="*/ 484 h 2033"/>
                  <a:gd name="T8" fmla="*/ 221 w 2585"/>
                  <a:gd name="T9" fmla="*/ 689 h 2033"/>
                  <a:gd name="T10" fmla="*/ 149 w 2585"/>
                  <a:gd name="T11" fmla="*/ 918 h 2033"/>
                  <a:gd name="T12" fmla="*/ 168 w 2585"/>
                  <a:gd name="T13" fmla="*/ 1167 h 2033"/>
                  <a:gd name="T14" fmla="*/ 269 w 2585"/>
                  <a:gd name="T15" fmla="*/ 1380 h 2033"/>
                  <a:gd name="T16" fmla="*/ 336 w 2585"/>
                  <a:gd name="T17" fmla="*/ 1465 h 2033"/>
                  <a:gd name="T18" fmla="*/ 344 w 2585"/>
                  <a:gd name="T19" fmla="*/ 1531 h 2033"/>
                  <a:gd name="T20" fmla="*/ 684 w 2585"/>
                  <a:gd name="T21" fmla="*/ 1742 h 2033"/>
                  <a:gd name="T22" fmla="*/ 790 w 2585"/>
                  <a:gd name="T23" fmla="*/ 1757 h 2033"/>
                  <a:gd name="T24" fmla="*/ 1014 w 2585"/>
                  <a:gd name="T25" fmla="*/ 1819 h 2033"/>
                  <a:gd name="T26" fmla="*/ 1373 w 2585"/>
                  <a:gd name="T27" fmla="*/ 1844 h 2033"/>
                  <a:gd name="T28" fmla="*/ 1701 w 2585"/>
                  <a:gd name="T29" fmla="*/ 1790 h 2033"/>
                  <a:gd name="T30" fmla="*/ 1935 w 2585"/>
                  <a:gd name="T31" fmla="*/ 1700 h 2033"/>
                  <a:gd name="T32" fmla="*/ 2145 w 2585"/>
                  <a:gd name="T33" fmla="*/ 1565 h 2033"/>
                  <a:gd name="T34" fmla="*/ 2314 w 2585"/>
                  <a:gd name="T35" fmla="*/ 1383 h 2033"/>
                  <a:gd name="T36" fmla="*/ 2421 w 2585"/>
                  <a:gd name="T37" fmla="*/ 1151 h 2033"/>
                  <a:gd name="T38" fmla="*/ 2433 w 2585"/>
                  <a:gd name="T39" fmla="*/ 897 h 2033"/>
                  <a:gd name="T40" fmla="*/ 2353 w 2585"/>
                  <a:gd name="T41" fmla="*/ 670 h 2033"/>
                  <a:gd name="T42" fmla="*/ 2197 w 2585"/>
                  <a:gd name="T43" fmla="*/ 472 h 2033"/>
                  <a:gd name="T44" fmla="*/ 1973 w 2585"/>
                  <a:gd name="T45" fmla="*/ 310 h 2033"/>
                  <a:gd name="T46" fmla="*/ 1718 w 2585"/>
                  <a:gd name="T47" fmla="*/ 207 h 2033"/>
                  <a:gd name="T48" fmla="*/ 1446 w 2585"/>
                  <a:gd name="T49" fmla="*/ 152 h 2033"/>
                  <a:gd name="T50" fmla="*/ 1390 w 2585"/>
                  <a:gd name="T51" fmla="*/ 2 h 2033"/>
                  <a:gd name="T52" fmla="*/ 1728 w 2585"/>
                  <a:gd name="T53" fmla="*/ 57 h 2033"/>
                  <a:gd name="T54" fmla="*/ 2046 w 2585"/>
                  <a:gd name="T55" fmla="*/ 185 h 2033"/>
                  <a:gd name="T56" fmla="*/ 2279 w 2585"/>
                  <a:gd name="T57" fmla="*/ 352 h 2033"/>
                  <a:gd name="T58" fmla="*/ 2451 w 2585"/>
                  <a:gd name="T59" fmla="*/ 555 h 2033"/>
                  <a:gd name="T60" fmla="*/ 2559 w 2585"/>
                  <a:gd name="T61" fmla="*/ 794 h 2033"/>
                  <a:gd name="T62" fmla="*/ 2582 w 2585"/>
                  <a:gd name="T63" fmla="*/ 1062 h 2033"/>
                  <a:gd name="T64" fmla="*/ 2520 w 2585"/>
                  <a:gd name="T65" fmla="*/ 1311 h 2033"/>
                  <a:gd name="T66" fmla="*/ 2389 w 2585"/>
                  <a:gd name="T67" fmla="*/ 1523 h 2033"/>
                  <a:gd name="T68" fmla="*/ 2203 w 2585"/>
                  <a:gd name="T69" fmla="*/ 1698 h 2033"/>
                  <a:gd name="T70" fmla="*/ 1981 w 2585"/>
                  <a:gd name="T71" fmla="*/ 1833 h 2033"/>
                  <a:gd name="T72" fmla="*/ 1738 w 2585"/>
                  <a:gd name="T73" fmla="*/ 1926 h 2033"/>
                  <a:gd name="T74" fmla="*/ 1491 w 2585"/>
                  <a:gd name="T75" fmla="*/ 1977 h 2033"/>
                  <a:gd name="T76" fmla="*/ 1057 w 2585"/>
                  <a:gd name="T77" fmla="*/ 1972 h 2033"/>
                  <a:gd name="T78" fmla="*/ 796 w 2585"/>
                  <a:gd name="T79" fmla="*/ 1911 h 2033"/>
                  <a:gd name="T80" fmla="*/ 694 w 2585"/>
                  <a:gd name="T81" fmla="*/ 1887 h 2033"/>
                  <a:gd name="T82" fmla="*/ 153 w 2585"/>
                  <a:gd name="T83" fmla="*/ 2027 h 2033"/>
                  <a:gd name="T84" fmla="*/ 82 w 2585"/>
                  <a:gd name="T85" fmla="*/ 2026 h 2033"/>
                  <a:gd name="T86" fmla="*/ 48 w 2585"/>
                  <a:gd name="T87" fmla="*/ 1976 h 2033"/>
                  <a:gd name="T88" fmla="*/ 85 w 2585"/>
                  <a:gd name="T89" fmla="*/ 1833 h 2033"/>
                  <a:gd name="T90" fmla="*/ 192 w 2585"/>
                  <a:gd name="T91" fmla="*/ 1525 h 2033"/>
                  <a:gd name="T92" fmla="*/ 186 w 2585"/>
                  <a:gd name="T93" fmla="*/ 1510 h 2033"/>
                  <a:gd name="T94" fmla="*/ 78 w 2585"/>
                  <a:gd name="T95" fmla="*/ 1339 h 2033"/>
                  <a:gd name="T96" fmla="*/ 6 w 2585"/>
                  <a:gd name="T97" fmla="*/ 1094 h 2033"/>
                  <a:gd name="T98" fmla="*/ 15 w 2585"/>
                  <a:gd name="T99" fmla="*/ 842 h 2033"/>
                  <a:gd name="T100" fmla="*/ 108 w 2585"/>
                  <a:gd name="T101" fmla="*/ 591 h 2033"/>
                  <a:gd name="T102" fmla="*/ 268 w 2585"/>
                  <a:gd name="T103" fmla="*/ 385 h 2033"/>
                  <a:gd name="T104" fmla="*/ 477 w 2585"/>
                  <a:gd name="T105" fmla="*/ 223 h 2033"/>
                  <a:gd name="T106" fmla="*/ 719 w 2585"/>
                  <a:gd name="T107" fmla="*/ 106 h 2033"/>
                  <a:gd name="T108" fmla="*/ 978 w 2585"/>
                  <a:gd name="T109" fmla="*/ 32 h 2033"/>
                  <a:gd name="T110" fmla="*/ 1240 w 2585"/>
                  <a:gd name="T111" fmla="*/ 1 h 2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85" h="2033">
                    <a:moveTo>
                      <a:pt x="1292" y="144"/>
                    </a:moveTo>
                    <a:lnTo>
                      <a:pt x="1227" y="146"/>
                    </a:lnTo>
                    <a:lnTo>
                      <a:pt x="1161" y="150"/>
                    </a:lnTo>
                    <a:lnTo>
                      <a:pt x="1094" y="157"/>
                    </a:lnTo>
                    <a:lnTo>
                      <a:pt x="1027" y="167"/>
                    </a:lnTo>
                    <a:lnTo>
                      <a:pt x="961" y="179"/>
                    </a:lnTo>
                    <a:lnTo>
                      <a:pt x="896" y="195"/>
                    </a:lnTo>
                    <a:lnTo>
                      <a:pt x="831" y="215"/>
                    </a:lnTo>
                    <a:lnTo>
                      <a:pt x="767" y="237"/>
                    </a:lnTo>
                    <a:lnTo>
                      <a:pt x="705" y="262"/>
                    </a:lnTo>
                    <a:lnTo>
                      <a:pt x="643" y="291"/>
                    </a:lnTo>
                    <a:lnTo>
                      <a:pt x="585" y="323"/>
                    </a:lnTo>
                    <a:lnTo>
                      <a:pt x="528" y="358"/>
                    </a:lnTo>
                    <a:lnTo>
                      <a:pt x="473" y="396"/>
                    </a:lnTo>
                    <a:lnTo>
                      <a:pt x="423" y="439"/>
                    </a:lnTo>
                    <a:lnTo>
                      <a:pt x="374" y="484"/>
                    </a:lnTo>
                    <a:lnTo>
                      <a:pt x="328" y="532"/>
                    </a:lnTo>
                    <a:lnTo>
                      <a:pt x="286" y="585"/>
                    </a:lnTo>
                    <a:lnTo>
                      <a:pt x="251" y="635"/>
                    </a:lnTo>
                    <a:lnTo>
                      <a:pt x="221" y="689"/>
                    </a:lnTo>
                    <a:lnTo>
                      <a:pt x="195" y="744"/>
                    </a:lnTo>
                    <a:lnTo>
                      <a:pt x="175" y="800"/>
                    </a:lnTo>
                    <a:lnTo>
                      <a:pt x="159" y="858"/>
                    </a:lnTo>
                    <a:lnTo>
                      <a:pt x="149" y="918"/>
                    </a:lnTo>
                    <a:lnTo>
                      <a:pt x="145" y="979"/>
                    </a:lnTo>
                    <a:lnTo>
                      <a:pt x="146" y="1040"/>
                    </a:lnTo>
                    <a:lnTo>
                      <a:pt x="154" y="1104"/>
                    </a:lnTo>
                    <a:lnTo>
                      <a:pt x="168" y="1167"/>
                    </a:lnTo>
                    <a:lnTo>
                      <a:pt x="188" y="1228"/>
                    </a:lnTo>
                    <a:lnTo>
                      <a:pt x="214" y="1288"/>
                    </a:lnTo>
                    <a:lnTo>
                      <a:pt x="245" y="1344"/>
                    </a:lnTo>
                    <a:lnTo>
                      <a:pt x="269" y="1380"/>
                    </a:lnTo>
                    <a:lnTo>
                      <a:pt x="295" y="1416"/>
                    </a:lnTo>
                    <a:lnTo>
                      <a:pt x="309" y="1431"/>
                    </a:lnTo>
                    <a:lnTo>
                      <a:pt x="323" y="1447"/>
                    </a:lnTo>
                    <a:lnTo>
                      <a:pt x="336" y="1465"/>
                    </a:lnTo>
                    <a:lnTo>
                      <a:pt x="344" y="1483"/>
                    </a:lnTo>
                    <a:lnTo>
                      <a:pt x="348" y="1499"/>
                    </a:lnTo>
                    <a:lnTo>
                      <a:pt x="347" y="1515"/>
                    </a:lnTo>
                    <a:lnTo>
                      <a:pt x="344" y="1531"/>
                    </a:lnTo>
                    <a:lnTo>
                      <a:pt x="339" y="1546"/>
                    </a:lnTo>
                    <a:lnTo>
                      <a:pt x="229" y="1858"/>
                    </a:lnTo>
                    <a:lnTo>
                      <a:pt x="456" y="1800"/>
                    </a:lnTo>
                    <a:lnTo>
                      <a:pt x="684" y="1742"/>
                    </a:lnTo>
                    <a:lnTo>
                      <a:pt x="711" y="1739"/>
                    </a:lnTo>
                    <a:lnTo>
                      <a:pt x="737" y="1742"/>
                    </a:lnTo>
                    <a:lnTo>
                      <a:pt x="764" y="1748"/>
                    </a:lnTo>
                    <a:lnTo>
                      <a:pt x="790" y="1757"/>
                    </a:lnTo>
                    <a:lnTo>
                      <a:pt x="817" y="1767"/>
                    </a:lnTo>
                    <a:lnTo>
                      <a:pt x="842" y="1776"/>
                    </a:lnTo>
                    <a:lnTo>
                      <a:pt x="928" y="1801"/>
                    </a:lnTo>
                    <a:lnTo>
                      <a:pt x="1014" y="1819"/>
                    </a:lnTo>
                    <a:lnTo>
                      <a:pt x="1102" y="1833"/>
                    </a:lnTo>
                    <a:lnTo>
                      <a:pt x="1191" y="1842"/>
                    </a:lnTo>
                    <a:lnTo>
                      <a:pt x="1282" y="1845"/>
                    </a:lnTo>
                    <a:lnTo>
                      <a:pt x="1373" y="1844"/>
                    </a:lnTo>
                    <a:lnTo>
                      <a:pt x="1463" y="1836"/>
                    </a:lnTo>
                    <a:lnTo>
                      <a:pt x="1553" y="1824"/>
                    </a:lnTo>
                    <a:lnTo>
                      <a:pt x="1641" y="1806"/>
                    </a:lnTo>
                    <a:lnTo>
                      <a:pt x="1701" y="1790"/>
                    </a:lnTo>
                    <a:lnTo>
                      <a:pt x="1760" y="1772"/>
                    </a:lnTo>
                    <a:lnTo>
                      <a:pt x="1819" y="1751"/>
                    </a:lnTo>
                    <a:lnTo>
                      <a:pt x="1878" y="1726"/>
                    </a:lnTo>
                    <a:lnTo>
                      <a:pt x="1935" y="1700"/>
                    </a:lnTo>
                    <a:lnTo>
                      <a:pt x="1991" y="1671"/>
                    </a:lnTo>
                    <a:lnTo>
                      <a:pt x="2043" y="1638"/>
                    </a:lnTo>
                    <a:lnTo>
                      <a:pt x="2095" y="1604"/>
                    </a:lnTo>
                    <a:lnTo>
                      <a:pt x="2145" y="1565"/>
                    </a:lnTo>
                    <a:lnTo>
                      <a:pt x="2192" y="1524"/>
                    </a:lnTo>
                    <a:lnTo>
                      <a:pt x="2236" y="1480"/>
                    </a:lnTo>
                    <a:lnTo>
                      <a:pt x="2277" y="1433"/>
                    </a:lnTo>
                    <a:lnTo>
                      <a:pt x="2314" y="1383"/>
                    </a:lnTo>
                    <a:lnTo>
                      <a:pt x="2348" y="1330"/>
                    </a:lnTo>
                    <a:lnTo>
                      <a:pt x="2378" y="1273"/>
                    </a:lnTo>
                    <a:lnTo>
                      <a:pt x="2403" y="1213"/>
                    </a:lnTo>
                    <a:lnTo>
                      <a:pt x="2421" y="1151"/>
                    </a:lnTo>
                    <a:lnTo>
                      <a:pt x="2434" y="1088"/>
                    </a:lnTo>
                    <a:lnTo>
                      <a:pt x="2441" y="1023"/>
                    </a:lnTo>
                    <a:lnTo>
                      <a:pt x="2441" y="958"/>
                    </a:lnTo>
                    <a:lnTo>
                      <a:pt x="2433" y="897"/>
                    </a:lnTo>
                    <a:lnTo>
                      <a:pt x="2421" y="837"/>
                    </a:lnTo>
                    <a:lnTo>
                      <a:pt x="2404" y="779"/>
                    </a:lnTo>
                    <a:lnTo>
                      <a:pt x="2381" y="723"/>
                    </a:lnTo>
                    <a:lnTo>
                      <a:pt x="2353" y="670"/>
                    </a:lnTo>
                    <a:lnTo>
                      <a:pt x="2321" y="618"/>
                    </a:lnTo>
                    <a:lnTo>
                      <a:pt x="2286" y="568"/>
                    </a:lnTo>
                    <a:lnTo>
                      <a:pt x="2246" y="521"/>
                    </a:lnTo>
                    <a:lnTo>
                      <a:pt x="2197" y="472"/>
                    </a:lnTo>
                    <a:lnTo>
                      <a:pt x="2145" y="425"/>
                    </a:lnTo>
                    <a:lnTo>
                      <a:pt x="2090" y="383"/>
                    </a:lnTo>
                    <a:lnTo>
                      <a:pt x="2033" y="345"/>
                    </a:lnTo>
                    <a:lnTo>
                      <a:pt x="1973" y="310"/>
                    </a:lnTo>
                    <a:lnTo>
                      <a:pt x="1912" y="280"/>
                    </a:lnTo>
                    <a:lnTo>
                      <a:pt x="1848" y="252"/>
                    </a:lnTo>
                    <a:lnTo>
                      <a:pt x="1784" y="228"/>
                    </a:lnTo>
                    <a:lnTo>
                      <a:pt x="1718" y="207"/>
                    </a:lnTo>
                    <a:lnTo>
                      <a:pt x="1650" y="188"/>
                    </a:lnTo>
                    <a:lnTo>
                      <a:pt x="1582" y="174"/>
                    </a:lnTo>
                    <a:lnTo>
                      <a:pt x="1514" y="162"/>
                    </a:lnTo>
                    <a:lnTo>
                      <a:pt x="1446" y="152"/>
                    </a:lnTo>
                    <a:lnTo>
                      <a:pt x="1369" y="146"/>
                    </a:lnTo>
                    <a:lnTo>
                      <a:pt x="1292" y="144"/>
                    </a:lnTo>
                    <a:close/>
                    <a:moveTo>
                      <a:pt x="1304" y="0"/>
                    </a:moveTo>
                    <a:lnTo>
                      <a:pt x="1390" y="2"/>
                    </a:lnTo>
                    <a:lnTo>
                      <a:pt x="1474" y="10"/>
                    </a:lnTo>
                    <a:lnTo>
                      <a:pt x="1560" y="22"/>
                    </a:lnTo>
                    <a:lnTo>
                      <a:pt x="1644" y="37"/>
                    </a:lnTo>
                    <a:lnTo>
                      <a:pt x="1728" y="57"/>
                    </a:lnTo>
                    <a:lnTo>
                      <a:pt x="1810" y="83"/>
                    </a:lnTo>
                    <a:lnTo>
                      <a:pt x="1891" y="112"/>
                    </a:lnTo>
                    <a:lnTo>
                      <a:pt x="1969" y="147"/>
                    </a:lnTo>
                    <a:lnTo>
                      <a:pt x="2046" y="185"/>
                    </a:lnTo>
                    <a:lnTo>
                      <a:pt x="2119" y="229"/>
                    </a:lnTo>
                    <a:lnTo>
                      <a:pt x="2174" y="267"/>
                    </a:lnTo>
                    <a:lnTo>
                      <a:pt x="2228" y="308"/>
                    </a:lnTo>
                    <a:lnTo>
                      <a:pt x="2279" y="352"/>
                    </a:lnTo>
                    <a:lnTo>
                      <a:pt x="2327" y="398"/>
                    </a:lnTo>
                    <a:lnTo>
                      <a:pt x="2371" y="448"/>
                    </a:lnTo>
                    <a:lnTo>
                      <a:pt x="2413" y="500"/>
                    </a:lnTo>
                    <a:lnTo>
                      <a:pt x="2451" y="555"/>
                    </a:lnTo>
                    <a:lnTo>
                      <a:pt x="2484" y="612"/>
                    </a:lnTo>
                    <a:lnTo>
                      <a:pt x="2514" y="671"/>
                    </a:lnTo>
                    <a:lnTo>
                      <a:pt x="2539" y="731"/>
                    </a:lnTo>
                    <a:lnTo>
                      <a:pt x="2559" y="794"/>
                    </a:lnTo>
                    <a:lnTo>
                      <a:pt x="2573" y="859"/>
                    </a:lnTo>
                    <a:lnTo>
                      <a:pt x="2582" y="926"/>
                    </a:lnTo>
                    <a:lnTo>
                      <a:pt x="2585" y="994"/>
                    </a:lnTo>
                    <a:lnTo>
                      <a:pt x="2582" y="1062"/>
                    </a:lnTo>
                    <a:lnTo>
                      <a:pt x="2574" y="1127"/>
                    </a:lnTo>
                    <a:lnTo>
                      <a:pt x="2561" y="1191"/>
                    </a:lnTo>
                    <a:lnTo>
                      <a:pt x="2543" y="1252"/>
                    </a:lnTo>
                    <a:lnTo>
                      <a:pt x="2520" y="1311"/>
                    </a:lnTo>
                    <a:lnTo>
                      <a:pt x="2494" y="1367"/>
                    </a:lnTo>
                    <a:lnTo>
                      <a:pt x="2462" y="1422"/>
                    </a:lnTo>
                    <a:lnTo>
                      <a:pt x="2427" y="1474"/>
                    </a:lnTo>
                    <a:lnTo>
                      <a:pt x="2389" y="1523"/>
                    </a:lnTo>
                    <a:lnTo>
                      <a:pt x="2347" y="1570"/>
                    </a:lnTo>
                    <a:lnTo>
                      <a:pt x="2301" y="1616"/>
                    </a:lnTo>
                    <a:lnTo>
                      <a:pt x="2253" y="1657"/>
                    </a:lnTo>
                    <a:lnTo>
                      <a:pt x="2203" y="1698"/>
                    </a:lnTo>
                    <a:lnTo>
                      <a:pt x="2150" y="1736"/>
                    </a:lnTo>
                    <a:lnTo>
                      <a:pt x="2095" y="1770"/>
                    </a:lnTo>
                    <a:lnTo>
                      <a:pt x="2039" y="1803"/>
                    </a:lnTo>
                    <a:lnTo>
                      <a:pt x="1981" y="1833"/>
                    </a:lnTo>
                    <a:lnTo>
                      <a:pt x="1921" y="1860"/>
                    </a:lnTo>
                    <a:lnTo>
                      <a:pt x="1861" y="1885"/>
                    </a:lnTo>
                    <a:lnTo>
                      <a:pt x="1800" y="1907"/>
                    </a:lnTo>
                    <a:lnTo>
                      <a:pt x="1738" y="1926"/>
                    </a:lnTo>
                    <a:lnTo>
                      <a:pt x="1676" y="1944"/>
                    </a:lnTo>
                    <a:lnTo>
                      <a:pt x="1614" y="1958"/>
                    </a:lnTo>
                    <a:lnTo>
                      <a:pt x="1552" y="1969"/>
                    </a:lnTo>
                    <a:lnTo>
                      <a:pt x="1491" y="1977"/>
                    </a:lnTo>
                    <a:lnTo>
                      <a:pt x="1382" y="1986"/>
                    </a:lnTo>
                    <a:lnTo>
                      <a:pt x="1274" y="1988"/>
                    </a:lnTo>
                    <a:lnTo>
                      <a:pt x="1165" y="1983"/>
                    </a:lnTo>
                    <a:lnTo>
                      <a:pt x="1057" y="1972"/>
                    </a:lnTo>
                    <a:lnTo>
                      <a:pt x="950" y="1953"/>
                    </a:lnTo>
                    <a:lnTo>
                      <a:pt x="892" y="1940"/>
                    </a:lnTo>
                    <a:lnTo>
                      <a:pt x="834" y="1924"/>
                    </a:lnTo>
                    <a:lnTo>
                      <a:pt x="796" y="1911"/>
                    </a:lnTo>
                    <a:lnTo>
                      <a:pt x="759" y="1898"/>
                    </a:lnTo>
                    <a:lnTo>
                      <a:pt x="720" y="1887"/>
                    </a:lnTo>
                    <a:lnTo>
                      <a:pt x="707" y="1886"/>
                    </a:lnTo>
                    <a:lnTo>
                      <a:pt x="694" y="1887"/>
                    </a:lnTo>
                    <a:lnTo>
                      <a:pt x="682" y="1890"/>
                    </a:lnTo>
                    <a:lnTo>
                      <a:pt x="669" y="1894"/>
                    </a:lnTo>
                    <a:lnTo>
                      <a:pt x="171" y="2022"/>
                    </a:lnTo>
                    <a:lnTo>
                      <a:pt x="153" y="2027"/>
                    </a:lnTo>
                    <a:lnTo>
                      <a:pt x="134" y="2031"/>
                    </a:lnTo>
                    <a:lnTo>
                      <a:pt x="116" y="2033"/>
                    </a:lnTo>
                    <a:lnTo>
                      <a:pt x="98" y="2031"/>
                    </a:lnTo>
                    <a:lnTo>
                      <a:pt x="82" y="2026"/>
                    </a:lnTo>
                    <a:lnTo>
                      <a:pt x="69" y="2017"/>
                    </a:lnTo>
                    <a:lnTo>
                      <a:pt x="59" y="2005"/>
                    </a:lnTo>
                    <a:lnTo>
                      <a:pt x="53" y="1991"/>
                    </a:lnTo>
                    <a:lnTo>
                      <a:pt x="48" y="1976"/>
                    </a:lnTo>
                    <a:lnTo>
                      <a:pt x="47" y="1960"/>
                    </a:lnTo>
                    <a:lnTo>
                      <a:pt x="48" y="1944"/>
                    </a:lnTo>
                    <a:lnTo>
                      <a:pt x="52" y="1927"/>
                    </a:lnTo>
                    <a:lnTo>
                      <a:pt x="85" y="1833"/>
                    </a:lnTo>
                    <a:lnTo>
                      <a:pt x="178" y="1569"/>
                    </a:lnTo>
                    <a:lnTo>
                      <a:pt x="185" y="1551"/>
                    </a:lnTo>
                    <a:lnTo>
                      <a:pt x="191" y="1532"/>
                    </a:lnTo>
                    <a:lnTo>
                      <a:pt x="192" y="1525"/>
                    </a:lnTo>
                    <a:lnTo>
                      <a:pt x="192" y="1521"/>
                    </a:lnTo>
                    <a:lnTo>
                      <a:pt x="192" y="1518"/>
                    </a:lnTo>
                    <a:lnTo>
                      <a:pt x="190" y="1515"/>
                    </a:lnTo>
                    <a:lnTo>
                      <a:pt x="186" y="1510"/>
                    </a:lnTo>
                    <a:lnTo>
                      <a:pt x="181" y="1503"/>
                    </a:lnTo>
                    <a:lnTo>
                      <a:pt x="143" y="1450"/>
                    </a:lnTo>
                    <a:lnTo>
                      <a:pt x="109" y="1395"/>
                    </a:lnTo>
                    <a:lnTo>
                      <a:pt x="78" y="1339"/>
                    </a:lnTo>
                    <a:lnTo>
                      <a:pt x="53" y="1279"/>
                    </a:lnTo>
                    <a:lnTo>
                      <a:pt x="33" y="1219"/>
                    </a:lnTo>
                    <a:lnTo>
                      <a:pt x="17" y="1157"/>
                    </a:lnTo>
                    <a:lnTo>
                      <a:pt x="6" y="1094"/>
                    </a:lnTo>
                    <a:lnTo>
                      <a:pt x="1" y="1031"/>
                    </a:lnTo>
                    <a:lnTo>
                      <a:pt x="0" y="968"/>
                    </a:lnTo>
                    <a:lnTo>
                      <a:pt x="5" y="904"/>
                    </a:lnTo>
                    <a:lnTo>
                      <a:pt x="15" y="842"/>
                    </a:lnTo>
                    <a:lnTo>
                      <a:pt x="32" y="775"/>
                    </a:lnTo>
                    <a:lnTo>
                      <a:pt x="53" y="711"/>
                    </a:lnTo>
                    <a:lnTo>
                      <a:pt x="78" y="649"/>
                    </a:lnTo>
                    <a:lnTo>
                      <a:pt x="108" y="591"/>
                    </a:lnTo>
                    <a:lnTo>
                      <a:pt x="143" y="535"/>
                    </a:lnTo>
                    <a:lnTo>
                      <a:pt x="180" y="483"/>
                    </a:lnTo>
                    <a:lnTo>
                      <a:pt x="222" y="432"/>
                    </a:lnTo>
                    <a:lnTo>
                      <a:pt x="268" y="385"/>
                    </a:lnTo>
                    <a:lnTo>
                      <a:pt x="316" y="341"/>
                    </a:lnTo>
                    <a:lnTo>
                      <a:pt x="367" y="299"/>
                    </a:lnTo>
                    <a:lnTo>
                      <a:pt x="421" y="259"/>
                    </a:lnTo>
                    <a:lnTo>
                      <a:pt x="477" y="223"/>
                    </a:lnTo>
                    <a:lnTo>
                      <a:pt x="535" y="189"/>
                    </a:lnTo>
                    <a:lnTo>
                      <a:pt x="595" y="159"/>
                    </a:lnTo>
                    <a:lnTo>
                      <a:pt x="656" y="130"/>
                    </a:lnTo>
                    <a:lnTo>
                      <a:pt x="719" y="106"/>
                    </a:lnTo>
                    <a:lnTo>
                      <a:pt x="783" y="83"/>
                    </a:lnTo>
                    <a:lnTo>
                      <a:pt x="847" y="63"/>
                    </a:lnTo>
                    <a:lnTo>
                      <a:pt x="913" y="46"/>
                    </a:lnTo>
                    <a:lnTo>
                      <a:pt x="978" y="32"/>
                    </a:lnTo>
                    <a:lnTo>
                      <a:pt x="1045" y="20"/>
                    </a:lnTo>
                    <a:lnTo>
                      <a:pt x="1111" y="11"/>
                    </a:lnTo>
                    <a:lnTo>
                      <a:pt x="1176" y="4"/>
                    </a:lnTo>
                    <a:lnTo>
                      <a:pt x="1240" y="1"/>
                    </a:lnTo>
                    <a:lnTo>
                      <a:pt x="1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765881-3E82-4ADF-96B8-B9A8241282C4}"/>
                </a:ext>
              </a:extLst>
            </p:cNvPr>
            <p:cNvGrpSpPr/>
            <p:nvPr userDrawn="1"/>
          </p:nvGrpSpPr>
          <p:grpSpPr>
            <a:xfrm>
              <a:off x="1147098" y="1054100"/>
              <a:ext cx="328388" cy="522374"/>
              <a:chOff x="2915375" y="5436502"/>
              <a:chExt cx="183972" cy="292648"/>
            </a:xfrm>
            <a:grpFill/>
          </p:grpSpPr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AF9A3B14-F8B1-4E7D-B113-DB2EB5731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15375" y="5436502"/>
                <a:ext cx="183972" cy="222008"/>
              </a:xfrm>
              <a:custGeom>
                <a:avLst/>
                <a:gdLst>
                  <a:gd name="T0" fmla="*/ 522 w 949"/>
                  <a:gd name="T1" fmla="*/ 2 h 1142"/>
                  <a:gd name="T2" fmla="*/ 616 w 949"/>
                  <a:gd name="T3" fmla="*/ 15 h 1142"/>
                  <a:gd name="T4" fmla="*/ 702 w 949"/>
                  <a:gd name="T5" fmla="*/ 45 h 1142"/>
                  <a:gd name="T6" fmla="*/ 779 w 949"/>
                  <a:gd name="T7" fmla="*/ 87 h 1142"/>
                  <a:gd name="T8" fmla="*/ 843 w 949"/>
                  <a:gd name="T9" fmla="*/ 144 h 1142"/>
                  <a:gd name="T10" fmla="*/ 895 w 949"/>
                  <a:gd name="T11" fmla="*/ 215 h 1142"/>
                  <a:gd name="T12" fmla="*/ 930 w 949"/>
                  <a:gd name="T13" fmla="*/ 296 h 1142"/>
                  <a:gd name="T14" fmla="*/ 947 w 949"/>
                  <a:gd name="T15" fmla="*/ 382 h 1142"/>
                  <a:gd name="T16" fmla="*/ 947 w 949"/>
                  <a:gd name="T17" fmla="*/ 470 h 1142"/>
                  <a:gd name="T18" fmla="*/ 931 w 949"/>
                  <a:gd name="T19" fmla="*/ 548 h 1142"/>
                  <a:gd name="T20" fmla="*/ 898 w 949"/>
                  <a:gd name="T21" fmla="*/ 617 h 1142"/>
                  <a:gd name="T22" fmla="*/ 838 w 949"/>
                  <a:gd name="T23" fmla="*/ 698 h 1142"/>
                  <a:gd name="T24" fmla="*/ 757 w 949"/>
                  <a:gd name="T25" fmla="*/ 778 h 1142"/>
                  <a:gd name="T26" fmla="*/ 677 w 949"/>
                  <a:gd name="T27" fmla="*/ 856 h 1142"/>
                  <a:gd name="T28" fmla="*/ 643 w 949"/>
                  <a:gd name="T29" fmla="*/ 907 h 1142"/>
                  <a:gd name="T30" fmla="*/ 639 w 949"/>
                  <a:gd name="T31" fmla="*/ 965 h 1142"/>
                  <a:gd name="T32" fmla="*/ 635 w 949"/>
                  <a:gd name="T33" fmla="*/ 1035 h 1142"/>
                  <a:gd name="T34" fmla="*/ 615 w 949"/>
                  <a:gd name="T35" fmla="*/ 1083 h 1142"/>
                  <a:gd name="T36" fmla="*/ 579 w 949"/>
                  <a:gd name="T37" fmla="*/ 1119 h 1142"/>
                  <a:gd name="T38" fmla="*/ 531 w 949"/>
                  <a:gd name="T39" fmla="*/ 1139 h 1142"/>
                  <a:gd name="T40" fmla="*/ 479 w 949"/>
                  <a:gd name="T41" fmla="*/ 1139 h 1142"/>
                  <a:gd name="T42" fmla="*/ 430 w 949"/>
                  <a:gd name="T43" fmla="*/ 1119 h 1142"/>
                  <a:gd name="T44" fmla="*/ 394 w 949"/>
                  <a:gd name="T45" fmla="*/ 1083 h 1142"/>
                  <a:gd name="T46" fmla="*/ 374 w 949"/>
                  <a:gd name="T47" fmla="*/ 1035 h 1142"/>
                  <a:gd name="T48" fmla="*/ 373 w 949"/>
                  <a:gd name="T49" fmla="*/ 956 h 1142"/>
                  <a:gd name="T50" fmla="*/ 380 w 949"/>
                  <a:gd name="T51" fmla="*/ 862 h 1142"/>
                  <a:gd name="T52" fmla="*/ 406 w 949"/>
                  <a:gd name="T53" fmla="*/ 784 h 1142"/>
                  <a:gd name="T54" fmla="*/ 457 w 949"/>
                  <a:gd name="T55" fmla="*/ 705 h 1142"/>
                  <a:gd name="T56" fmla="*/ 530 w 949"/>
                  <a:gd name="T57" fmla="*/ 627 h 1142"/>
                  <a:gd name="T58" fmla="*/ 648 w 949"/>
                  <a:gd name="T59" fmla="*/ 511 h 1142"/>
                  <a:gd name="T60" fmla="*/ 678 w 949"/>
                  <a:gd name="T61" fmla="*/ 464 h 1142"/>
                  <a:gd name="T62" fmla="*/ 683 w 949"/>
                  <a:gd name="T63" fmla="*/ 429 h 1142"/>
                  <a:gd name="T64" fmla="*/ 678 w 949"/>
                  <a:gd name="T65" fmla="*/ 380 h 1142"/>
                  <a:gd name="T66" fmla="*/ 661 w 949"/>
                  <a:gd name="T67" fmla="*/ 342 h 1142"/>
                  <a:gd name="T68" fmla="*/ 638 w 949"/>
                  <a:gd name="T69" fmla="*/ 314 h 1142"/>
                  <a:gd name="T70" fmla="*/ 599 w 949"/>
                  <a:gd name="T71" fmla="*/ 290 h 1142"/>
                  <a:gd name="T72" fmla="*/ 546 w 949"/>
                  <a:gd name="T73" fmla="*/ 273 h 1142"/>
                  <a:gd name="T74" fmla="*/ 480 w 949"/>
                  <a:gd name="T75" fmla="*/ 265 h 1142"/>
                  <a:gd name="T76" fmla="*/ 411 w 949"/>
                  <a:gd name="T77" fmla="*/ 273 h 1142"/>
                  <a:gd name="T78" fmla="*/ 356 w 949"/>
                  <a:gd name="T79" fmla="*/ 293 h 1142"/>
                  <a:gd name="T80" fmla="*/ 315 w 949"/>
                  <a:gd name="T81" fmla="*/ 323 h 1142"/>
                  <a:gd name="T82" fmla="*/ 287 w 949"/>
                  <a:gd name="T83" fmla="*/ 362 h 1142"/>
                  <a:gd name="T84" fmla="*/ 269 w 949"/>
                  <a:gd name="T85" fmla="*/ 412 h 1142"/>
                  <a:gd name="T86" fmla="*/ 267 w 949"/>
                  <a:gd name="T87" fmla="*/ 473 h 1142"/>
                  <a:gd name="T88" fmla="*/ 260 w 949"/>
                  <a:gd name="T89" fmla="*/ 525 h 1142"/>
                  <a:gd name="T90" fmla="*/ 235 w 949"/>
                  <a:gd name="T91" fmla="*/ 569 h 1142"/>
                  <a:gd name="T92" fmla="*/ 195 w 949"/>
                  <a:gd name="T93" fmla="*/ 602 h 1142"/>
                  <a:gd name="T94" fmla="*/ 144 w 949"/>
                  <a:gd name="T95" fmla="*/ 615 h 1142"/>
                  <a:gd name="T96" fmla="*/ 93 w 949"/>
                  <a:gd name="T97" fmla="*/ 609 h 1142"/>
                  <a:gd name="T98" fmla="*/ 48 w 949"/>
                  <a:gd name="T99" fmla="*/ 585 h 1142"/>
                  <a:gd name="T100" fmla="*/ 16 w 949"/>
                  <a:gd name="T101" fmla="*/ 545 h 1142"/>
                  <a:gd name="T102" fmla="*/ 2 w 949"/>
                  <a:gd name="T103" fmla="*/ 494 h 1142"/>
                  <a:gd name="T104" fmla="*/ 3 w 949"/>
                  <a:gd name="T105" fmla="*/ 391 h 1142"/>
                  <a:gd name="T106" fmla="*/ 26 w 949"/>
                  <a:gd name="T107" fmla="*/ 295 h 1142"/>
                  <a:gd name="T108" fmla="*/ 68 w 949"/>
                  <a:gd name="T109" fmla="*/ 208 h 1142"/>
                  <a:gd name="T110" fmla="*/ 127 w 949"/>
                  <a:gd name="T111" fmla="*/ 136 h 1142"/>
                  <a:gd name="T112" fmla="*/ 199 w 949"/>
                  <a:gd name="T113" fmla="*/ 78 h 1142"/>
                  <a:gd name="T114" fmla="*/ 283 w 949"/>
                  <a:gd name="T115" fmla="*/ 34 h 1142"/>
                  <a:gd name="T116" fmla="*/ 376 w 949"/>
                  <a:gd name="T117" fmla="*/ 9 h 1142"/>
                  <a:gd name="T118" fmla="*/ 473 w 949"/>
                  <a:gd name="T119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49" h="1142">
                    <a:moveTo>
                      <a:pt x="473" y="0"/>
                    </a:moveTo>
                    <a:lnTo>
                      <a:pt x="522" y="2"/>
                    </a:lnTo>
                    <a:lnTo>
                      <a:pt x="570" y="7"/>
                    </a:lnTo>
                    <a:lnTo>
                      <a:pt x="616" y="15"/>
                    </a:lnTo>
                    <a:lnTo>
                      <a:pt x="659" y="28"/>
                    </a:lnTo>
                    <a:lnTo>
                      <a:pt x="702" y="45"/>
                    </a:lnTo>
                    <a:lnTo>
                      <a:pt x="742" y="64"/>
                    </a:lnTo>
                    <a:lnTo>
                      <a:pt x="779" y="87"/>
                    </a:lnTo>
                    <a:lnTo>
                      <a:pt x="813" y="114"/>
                    </a:lnTo>
                    <a:lnTo>
                      <a:pt x="843" y="144"/>
                    </a:lnTo>
                    <a:lnTo>
                      <a:pt x="872" y="179"/>
                    </a:lnTo>
                    <a:lnTo>
                      <a:pt x="895" y="215"/>
                    </a:lnTo>
                    <a:lnTo>
                      <a:pt x="915" y="255"/>
                    </a:lnTo>
                    <a:lnTo>
                      <a:pt x="930" y="296"/>
                    </a:lnTo>
                    <a:lnTo>
                      <a:pt x="940" y="338"/>
                    </a:lnTo>
                    <a:lnTo>
                      <a:pt x="947" y="382"/>
                    </a:lnTo>
                    <a:lnTo>
                      <a:pt x="949" y="429"/>
                    </a:lnTo>
                    <a:lnTo>
                      <a:pt x="947" y="470"/>
                    </a:lnTo>
                    <a:lnTo>
                      <a:pt x="940" y="510"/>
                    </a:lnTo>
                    <a:lnTo>
                      <a:pt x="931" y="548"/>
                    </a:lnTo>
                    <a:lnTo>
                      <a:pt x="916" y="584"/>
                    </a:lnTo>
                    <a:lnTo>
                      <a:pt x="898" y="617"/>
                    </a:lnTo>
                    <a:lnTo>
                      <a:pt x="871" y="659"/>
                    </a:lnTo>
                    <a:lnTo>
                      <a:pt x="838" y="698"/>
                    </a:lnTo>
                    <a:lnTo>
                      <a:pt x="803" y="735"/>
                    </a:lnTo>
                    <a:lnTo>
                      <a:pt x="757" y="778"/>
                    </a:lnTo>
                    <a:lnTo>
                      <a:pt x="709" y="822"/>
                    </a:lnTo>
                    <a:lnTo>
                      <a:pt x="677" y="856"/>
                    </a:lnTo>
                    <a:lnTo>
                      <a:pt x="649" y="894"/>
                    </a:lnTo>
                    <a:lnTo>
                      <a:pt x="643" y="907"/>
                    </a:lnTo>
                    <a:lnTo>
                      <a:pt x="641" y="920"/>
                    </a:lnTo>
                    <a:lnTo>
                      <a:pt x="639" y="965"/>
                    </a:lnTo>
                    <a:lnTo>
                      <a:pt x="638" y="1009"/>
                    </a:lnTo>
                    <a:lnTo>
                      <a:pt x="635" y="1035"/>
                    </a:lnTo>
                    <a:lnTo>
                      <a:pt x="627" y="1061"/>
                    </a:lnTo>
                    <a:lnTo>
                      <a:pt x="615" y="1083"/>
                    </a:lnTo>
                    <a:lnTo>
                      <a:pt x="599" y="1103"/>
                    </a:lnTo>
                    <a:lnTo>
                      <a:pt x="579" y="1119"/>
                    </a:lnTo>
                    <a:lnTo>
                      <a:pt x="557" y="1131"/>
                    </a:lnTo>
                    <a:lnTo>
                      <a:pt x="531" y="1139"/>
                    </a:lnTo>
                    <a:lnTo>
                      <a:pt x="505" y="1142"/>
                    </a:lnTo>
                    <a:lnTo>
                      <a:pt x="479" y="1139"/>
                    </a:lnTo>
                    <a:lnTo>
                      <a:pt x="453" y="1131"/>
                    </a:lnTo>
                    <a:lnTo>
                      <a:pt x="430" y="1119"/>
                    </a:lnTo>
                    <a:lnTo>
                      <a:pt x="411" y="1103"/>
                    </a:lnTo>
                    <a:lnTo>
                      <a:pt x="394" y="1083"/>
                    </a:lnTo>
                    <a:lnTo>
                      <a:pt x="383" y="1061"/>
                    </a:lnTo>
                    <a:lnTo>
                      <a:pt x="374" y="1035"/>
                    </a:lnTo>
                    <a:lnTo>
                      <a:pt x="372" y="1009"/>
                    </a:lnTo>
                    <a:lnTo>
                      <a:pt x="373" y="956"/>
                    </a:lnTo>
                    <a:lnTo>
                      <a:pt x="375" y="903"/>
                    </a:lnTo>
                    <a:lnTo>
                      <a:pt x="380" y="862"/>
                    </a:lnTo>
                    <a:lnTo>
                      <a:pt x="391" y="822"/>
                    </a:lnTo>
                    <a:lnTo>
                      <a:pt x="406" y="784"/>
                    </a:lnTo>
                    <a:lnTo>
                      <a:pt x="427" y="748"/>
                    </a:lnTo>
                    <a:lnTo>
                      <a:pt x="457" y="705"/>
                    </a:lnTo>
                    <a:lnTo>
                      <a:pt x="492" y="664"/>
                    </a:lnTo>
                    <a:lnTo>
                      <a:pt x="530" y="627"/>
                    </a:lnTo>
                    <a:lnTo>
                      <a:pt x="619" y="544"/>
                    </a:lnTo>
                    <a:lnTo>
                      <a:pt x="648" y="511"/>
                    </a:lnTo>
                    <a:lnTo>
                      <a:pt x="673" y="477"/>
                    </a:lnTo>
                    <a:lnTo>
                      <a:pt x="678" y="464"/>
                    </a:lnTo>
                    <a:lnTo>
                      <a:pt x="682" y="448"/>
                    </a:lnTo>
                    <a:lnTo>
                      <a:pt x="683" y="429"/>
                    </a:lnTo>
                    <a:lnTo>
                      <a:pt x="682" y="404"/>
                    </a:lnTo>
                    <a:lnTo>
                      <a:pt x="678" y="380"/>
                    </a:lnTo>
                    <a:lnTo>
                      <a:pt x="670" y="359"/>
                    </a:lnTo>
                    <a:lnTo>
                      <a:pt x="661" y="342"/>
                    </a:lnTo>
                    <a:lnTo>
                      <a:pt x="650" y="328"/>
                    </a:lnTo>
                    <a:lnTo>
                      <a:pt x="638" y="314"/>
                    </a:lnTo>
                    <a:lnTo>
                      <a:pt x="620" y="301"/>
                    </a:lnTo>
                    <a:lnTo>
                      <a:pt x="599" y="290"/>
                    </a:lnTo>
                    <a:lnTo>
                      <a:pt x="576" y="280"/>
                    </a:lnTo>
                    <a:lnTo>
                      <a:pt x="546" y="273"/>
                    </a:lnTo>
                    <a:lnTo>
                      <a:pt x="513" y="267"/>
                    </a:lnTo>
                    <a:lnTo>
                      <a:pt x="480" y="265"/>
                    </a:lnTo>
                    <a:lnTo>
                      <a:pt x="445" y="267"/>
                    </a:lnTo>
                    <a:lnTo>
                      <a:pt x="411" y="273"/>
                    </a:lnTo>
                    <a:lnTo>
                      <a:pt x="380" y="282"/>
                    </a:lnTo>
                    <a:lnTo>
                      <a:pt x="356" y="293"/>
                    </a:lnTo>
                    <a:lnTo>
                      <a:pt x="334" y="308"/>
                    </a:lnTo>
                    <a:lnTo>
                      <a:pt x="315" y="323"/>
                    </a:lnTo>
                    <a:lnTo>
                      <a:pt x="299" y="342"/>
                    </a:lnTo>
                    <a:lnTo>
                      <a:pt x="287" y="362"/>
                    </a:lnTo>
                    <a:lnTo>
                      <a:pt x="276" y="386"/>
                    </a:lnTo>
                    <a:lnTo>
                      <a:pt x="269" y="412"/>
                    </a:lnTo>
                    <a:lnTo>
                      <a:pt x="266" y="441"/>
                    </a:lnTo>
                    <a:lnTo>
                      <a:pt x="267" y="473"/>
                    </a:lnTo>
                    <a:lnTo>
                      <a:pt x="266" y="499"/>
                    </a:lnTo>
                    <a:lnTo>
                      <a:pt x="260" y="525"/>
                    </a:lnTo>
                    <a:lnTo>
                      <a:pt x="250" y="549"/>
                    </a:lnTo>
                    <a:lnTo>
                      <a:pt x="235" y="569"/>
                    </a:lnTo>
                    <a:lnTo>
                      <a:pt x="217" y="587"/>
                    </a:lnTo>
                    <a:lnTo>
                      <a:pt x="195" y="602"/>
                    </a:lnTo>
                    <a:lnTo>
                      <a:pt x="171" y="611"/>
                    </a:lnTo>
                    <a:lnTo>
                      <a:pt x="144" y="615"/>
                    </a:lnTo>
                    <a:lnTo>
                      <a:pt x="118" y="615"/>
                    </a:lnTo>
                    <a:lnTo>
                      <a:pt x="93" y="609"/>
                    </a:lnTo>
                    <a:lnTo>
                      <a:pt x="68" y="600"/>
                    </a:lnTo>
                    <a:lnTo>
                      <a:pt x="48" y="585"/>
                    </a:lnTo>
                    <a:lnTo>
                      <a:pt x="30" y="566"/>
                    </a:lnTo>
                    <a:lnTo>
                      <a:pt x="16" y="545"/>
                    </a:lnTo>
                    <a:lnTo>
                      <a:pt x="6" y="521"/>
                    </a:lnTo>
                    <a:lnTo>
                      <a:pt x="2" y="494"/>
                    </a:lnTo>
                    <a:lnTo>
                      <a:pt x="0" y="441"/>
                    </a:lnTo>
                    <a:lnTo>
                      <a:pt x="3" y="391"/>
                    </a:lnTo>
                    <a:lnTo>
                      <a:pt x="12" y="341"/>
                    </a:lnTo>
                    <a:lnTo>
                      <a:pt x="26" y="295"/>
                    </a:lnTo>
                    <a:lnTo>
                      <a:pt x="45" y="251"/>
                    </a:lnTo>
                    <a:lnTo>
                      <a:pt x="68" y="208"/>
                    </a:lnTo>
                    <a:lnTo>
                      <a:pt x="96" y="170"/>
                    </a:lnTo>
                    <a:lnTo>
                      <a:pt x="127" y="136"/>
                    </a:lnTo>
                    <a:lnTo>
                      <a:pt x="162" y="104"/>
                    </a:lnTo>
                    <a:lnTo>
                      <a:pt x="199" y="78"/>
                    </a:lnTo>
                    <a:lnTo>
                      <a:pt x="240" y="53"/>
                    </a:lnTo>
                    <a:lnTo>
                      <a:pt x="283" y="34"/>
                    </a:lnTo>
                    <a:lnTo>
                      <a:pt x="329" y="20"/>
                    </a:lnTo>
                    <a:lnTo>
                      <a:pt x="376" y="9"/>
                    </a:lnTo>
                    <a:lnTo>
                      <a:pt x="425" y="3"/>
                    </a:lnTo>
                    <a:lnTo>
                      <a:pt x="4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8B2015D4-AFA9-42A4-A4A9-EB66E198F8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89119" y="5677141"/>
                <a:ext cx="51233" cy="52009"/>
              </a:xfrm>
              <a:custGeom>
                <a:avLst/>
                <a:gdLst>
                  <a:gd name="T0" fmla="*/ 133 w 266"/>
                  <a:gd name="T1" fmla="*/ 0 h 266"/>
                  <a:gd name="T2" fmla="*/ 161 w 266"/>
                  <a:gd name="T3" fmla="*/ 2 h 266"/>
                  <a:gd name="T4" fmla="*/ 185 w 266"/>
                  <a:gd name="T5" fmla="*/ 10 h 266"/>
                  <a:gd name="T6" fmla="*/ 208 w 266"/>
                  <a:gd name="T7" fmla="*/ 22 h 266"/>
                  <a:gd name="T8" fmla="*/ 227 w 266"/>
                  <a:gd name="T9" fmla="*/ 39 h 266"/>
                  <a:gd name="T10" fmla="*/ 244 w 266"/>
                  <a:gd name="T11" fmla="*/ 59 h 266"/>
                  <a:gd name="T12" fmla="*/ 256 w 266"/>
                  <a:gd name="T13" fmla="*/ 81 h 266"/>
                  <a:gd name="T14" fmla="*/ 264 w 266"/>
                  <a:gd name="T15" fmla="*/ 106 h 266"/>
                  <a:gd name="T16" fmla="*/ 266 w 266"/>
                  <a:gd name="T17" fmla="*/ 133 h 266"/>
                  <a:gd name="T18" fmla="*/ 264 w 266"/>
                  <a:gd name="T19" fmla="*/ 159 h 266"/>
                  <a:gd name="T20" fmla="*/ 256 w 266"/>
                  <a:gd name="T21" fmla="*/ 184 h 266"/>
                  <a:gd name="T22" fmla="*/ 244 w 266"/>
                  <a:gd name="T23" fmla="*/ 206 h 266"/>
                  <a:gd name="T24" fmla="*/ 227 w 266"/>
                  <a:gd name="T25" fmla="*/ 227 h 266"/>
                  <a:gd name="T26" fmla="*/ 208 w 266"/>
                  <a:gd name="T27" fmla="*/ 242 h 266"/>
                  <a:gd name="T28" fmla="*/ 185 w 266"/>
                  <a:gd name="T29" fmla="*/ 255 h 266"/>
                  <a:gd name="T30" fmla="*/ 161 w 266"/>
                  <a:gd name="T31" fmla="*/ 262 h 266"/>
                  <a:gd name="T32" fmla="*/ 133 w 266"/>
                  <a:gd name="T33" fmla="*/ 266 h 266"/>
                  <a:gd name="T34" fmla="*/ 107 w 266"/>
                  <a:gd name="T35" fmla="*/ 262 h 266"/>
                  <a:gd name="T36" fmla="*/ 82 w 266"/>
                  <a:gd name="T37" fmla="*/ 255 h 266"/>
                  <a:gd name="T38" fmla="*/ 59 w 266"/>
                  <a:gd name="T39" fmla="*/ 242 h 266"/>
                  <a:gd name="T40" fmla="*/ 39 w 266"/>
                  <a:gd name="T41" fmla="*/ 227 h 266"/>
                  <a:gd name="T42" fmla="*/ 24 w 266"/>
                  <a:gd name="T43" fmla="*/ 206 h 266"/>
                  <a:gd name="T44" fmla="*/ 11 w 266"/>
                  <a:gd name="T45" fmla="*/ 184 h 266"/>
                  <a:gd name="T46" fmla="*/ 4 w 266"/>
                  <a:gd name="T47" fmla="*/ 159 h 266"/>
                  <a:gd name="T48" fmla="*/ 0 w 266"/>
                  <a:gd name="T49" fmla="*/ 133 h 266"/>
                  <a:gd name="T50" fmla="*/ 4 w 266"/>
                  <a:gd name="T51" fmla="*/ 106 h 266"/>
                  <a:gd name="T52" fmla="*/ 11 w 266"/>
                  <a:gd name="T53" fmla="*/ 81 h 266"/>
                  <a:gd name="T54" fmla="*/ 24 w 266"/>
                  <a:gd name="T55" fmla="*/ 59 h 266"/>
                  <a:gd name="T56" fmla="*/ 39 w 266"/>
                  <a:gd name="T57" fmla="*/ 39 h 266"/>
                  <a:gd name="T58" fmla="*/ 59 w 266"/>
                  <a:gd name="T59" fmla="*/ 22 h 266"/>
                  <a:gd name="T60" fmla="*/ 82 w 266"/>
                  <a:gd name="T61" fmla="*/ 10 h 266"/>
                  <a:gd name="T62" fmla="*/ 107 w 266"/>
                  <a:gd name="T63" fmla="*/ 2 h 266"/>
                  <a:gd name="T64" fmla="*/ 133 w 266"/>
                  <a:gd name="T65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6" h="266">
                    <a:moveTo>
                      <a:pt x="133" y="0"/>
                    </a:moveTo>
                    <a:lnTo>
                      <a:pt x="161" y="2"/>
                    </a:lnTo>
                    <a:lnTo>
                      <a:pt x="185" y="10"/>
                    </a:lnTo>
                    <a:lnTo>
                      <a:pt x="208" y="22"/>
                    </a:lnTo>
                    <a:lnTo>
                      <a:pt x="227" y="39"/>
                    </a:lnTo>
                    <a:lnTo>
                      <a:pt x="244" y="59"/>
                    </a:lnTo>
                    <a:lnTo>
                      <a:pt x="256" y="81"/>
                    </a:lnTo>
                    <a:lnTo>
                      <a:pt x="264" y="106"/>
                    </a:lnTo>
                    <a:lnTo>
                      <a:pt x="266" y="133"/>
                    </a:lnTo>
                    <a:lnTo>
                      <a:pt x="264" y="159"/>
                    </a:lnTo>
                    <a:lnTo>
                      <a:pt x="256" y="184"/>
                    </a:lnTo>
                    <a:lnTo>
                      <a:pt x="244" y="206"/>
                    </a:lnTo>
                    <a:lnTo>
                      <a:pt x="227" y="227"/>
                    </a:lnTo>
                    <a:lnTo>
                      <a:pt x="208" y="242"/>
                    </a:lnTo>
                    <a:lnTo>
                      <a:pt x="185" y="255"/>
                    </a:lnTo>
                    <a:lnTo>
                      <a:pt x="161" y="262"/>
                    </a:lnTo>
                    <a:lnTo>
                      <a:pt x="133" y="266"/>
                    </a:lnTo>
                    <a:lnTo>
                      <a:pt x="107" y="262"/>
                    </a:lnTo>
                    <a:lnTo>
                      <a:pt x="82" y="255"/>
                    </a:lnTo>
                    <a:lnTo>
                      <a:pt x="59" y="242"/>
                    </a:lnTo>
                    <a:lnTo>
                      <a:pt x="39" y="227"/>
                    </a:lnTo>
                    <a:lnTo>
                      <a:pt x="24" y="206"/>
                    </a:lnTo>
                    <a:lnTo>
                      <a:pt x="11" y="184"/>
                    </a:lnTo>
                    <a:lnTo>
                      <a:pt x="4" y="159"/>
                    </a:lnTo>
                    <a:lnTo>
                      <a:pt x="0" y="133"/>
                    </a:lnTo>
                    <a:lnTo>
                      <a:pt x="4" y="106"/>
                    </a:lnTo>
                    <a:lnTo>
                      <a:pt x="11" y="81"/>
                    </a:lnTo>
                    <a:lnTo>
                      <a:pt x="24" y="59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Title 17">
            <a:extLst>
              <a:ext uri="{FF2B5EF4-FFF2-40B4-BE49-F238E27FC236}">
                <a16:creationId xmlns:a16="http://schemas.microsoft.com/office/drawing/2014/main" id="{C2B64B8A-D52A-4078-9319-DE45F0929F4A}"/>
              </a:ext>
            </a:extLst>
          </p:cNvPr>
          <p:cNvSpPr txBox="1">
            <a:spLocks/>
          </p:cNvSpPr>
          <p:nvPr userDrawn="1"/>
        </p:nvSpPr>
        <p:spPr>
          <a:xfrm>
            <a:off x="914400" y="3554585"/>
            <a:ext cx="10363200" cy="747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3175">
                  <a:noFill/>
                </a:ln>
              </a:rPr>
              <a:t>Questions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4373332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47367A0-5CAE-4748-BEF5-F18527D9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5" y="2983480"/>
            <a:ext cx="4838741" cy="13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84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7B2A24-A7C4-364D-95A8-1B45A0BF04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4" y="2981097"/>
            <a:ext cx="4838741" cy="1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09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256E10-8CB5-314B-B0D4-6D911B6E96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34" y="2981097"/>
            <a:ext cx="4838741" cy="13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(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7">
            <a:extLst>
              <a:ext uri="{FF2B5EF4-FFF2-40B4-BE49-F238E27FC236}">
                <a16:creationId xmlns:a16="http://schemas.microsoft.com/office/drawing/2014/main" id="{6EB3266D-B564-48F5-867E-596E5A28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8150"/>
            <a:ext cx="10363200" cy="17017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3CC1C-4A13-4D71-96C4-081B805655F7}"/>
              </a:ext>
            </a:extLst>
          </p:cNvPr>
          <p:cNvCxnSpPr/>
          <p:nvPr userDrawn="1"/>
        </p:nvCxnSpPr>
        <p:spPr>
          <a:xfrm>
            <a:off x="457200" y="719844"/>
            <a:ext cx="11277600" cy="0"/>
          </a:xfrm>
          <a:prstGeom prst="line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1DD990-F3B1-45AC-B083-3D07A0540E3B}"/>
              </a:ext>
            </a:extLst>
          </p:cNvPr>
          <p:cNvCxnSpPr/>
          <p:nvPr userDrawn="1"/>
        </p:nvCxnSpPr>
        <p:spPr>
          <a:xfrm>
            <a:off x="457200" y="6138155"/>
            <a:ext cx="11277600" cy="0"/>
          </a:xfrm>
          <a:prstGeom prst="line">
            <a:avLst/>
          </a:prstGeom>
          <a:ln w="95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8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7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57201" y="1074237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DBDAB3-6E48-481D-A27B-7FFADA4057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550" y="1943100"/>
            <a:ext cx="112776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2F5B-66EC-481E-8253-2FFCB83A40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D1E1C1-E558-49A5-83D5-F48735A17B9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100"/>
            <a:ext cx="54102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9A0C2AC7-05BB-4C8B-85DD-EA42CB43B4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24600" y="1943100"/>
            <a:ext cx="5410200" cy="445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DF42E2-0D95-4622-94FB-D7971E8E3C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57ACB-E3DC-4460-B28E-97859E1B05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38EE21-2FE0-47B3-AF78-D8177EED6F14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57200" y="1943100"/>
            <a:ext cx="5410200" cy="4457700"/>
          </a:xfrm>
        </p:spPr>
        <p:txBody>
          <a:bodyPr/>
          <a:lstStyle>
            <a:lvl1pPr marL="0" indent="0"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buFont typeface="Century Gothic" panose="020B0502020202020204" pitchFamily="34" charset="0"/>
              <a:buChar char="−"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b="0" kern="1200" spc="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>
              <a:defRPr lang="en-US" sz="1600" b="1" kern="12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n-US" dirty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</a:pPr>
            <a:r>
              <a:rPr lang="en-US" dirty="0"/>
              <a:t>Second level</a:t>
            </a:r>
          </a:p>
          <a:p>
            <a:pPr marL="171450" lvl="2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dirty="0"/>
              <a:t>Third level</a:t>
            </a:r>
          </a:p>
          <a:p>
            <a:pPr marL="342900" lvl="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DF42E2-0D95-4622-94FB-D7971E8E3C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dirty="0"/>
              <a:t>Edit master styles text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16D5856-A4DD-4205-957E-79C20059246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324600" y="1943100"/>
            <a:ext cx="5410200" cy="4457700"/>
          </a:xfrm>
        </p:spPr>
        <p:txBody>
          <a:bodyPr/>
          <a:lstStyle>
            <a:lvl1pPr marL="342900" indent="-342900"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buFont typeface="Century Gothic" panose="020B0502020202020204" pitchFamily="34" charset="0"/>
              <a:buChar char="−"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5720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b="0" kern="1200" spc="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b="1" kern="1200" spc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n-US" dirty="0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CiscoSansTT ExtraLight" panose="020B0303020201020303" pitchFamily="34" charset="0"/>
              <a:buChar char="​"/>
            </a:pPr>
            <a:r>
              <a:rPr lang="en-US" dirty="0"/>
              <a:t>Second level</a:t>
            </a:r>
          </a:p>
          <a:p>
            <a:pPr marL="171450" lvl="2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dirty="0"/>
              <a:t>Third level</a:t>
            </a:r>
          </a:p>
          <a:p>
            <a:pPr marL="342900" lvl="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–"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37165-BE0E-48FA-B927-00B86F4852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7339A-5699-4D23-A3EC-EFD71D2BA34D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5D47DFC-967B-4C4A-A56C-D42D3B947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F390383-E59D-490E-BDB2-9E45CB72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F8F91EB-C769-4A45-9FA3-EA890002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D1E1C1-E558-49A5-83D5-F48735A17B9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943099"/>
            <a:ext cx="5410200" cy="4457701"/>
          </a:xfrm>
          <a:noFill/>
        </p:spPr>
        <p:txBody>
          <a:bodyPr lIns="0" tIns="457200" rIns="457200" bIns="45720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9A0C2AC7-05BB-4C8B-85DD-EA42CB43B4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24600" y="1943099"/>
            <a:ext cx="5410200" cy="4457701"/>
          </a:xfrm>
          <a:solidFill>
            <a:schemeClr val="tx1"/>
          </a:solidFill>
        </p:spPr>
        <p:txBody>
          <a:bodyPr lIns="457200" tIns="457200" rIns="457200" bIns="457200"/>
          <a:lstStyle>
            <a:lvl1pPr>
              <a:defRPr sz="3200" b="0" spc="-30" baseline="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1800"/>
              </a:spcBef>
              <a:defRPr b="1">
                <a:solidFill>
                  <a:schemeClr val="accent1"/>
                </a:solidFill>
              </a:defRPr>
            </a:lvl2pPr>
            <a:lvl3pPr marL="0" indent="0">
              <a:buFont typeface="CiscoSansTT ExtraLight" panose="020B0303020201020303" pitchFamily="34" charset="0"/>
              <a:buChar char="​"/>
              <a:defRPr>
                <a:solidFill>
                  <a:schemeClr val="bg1"/>
                </a:solidFill>
              </a:defRPr>
            </a:lvl3pPr>
            <a:lvl4pPr marL="2286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D906C-16B7-4F74-AD03-4AF0FB46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902950" cy="55399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534328-4F75-4C9A-9E92-CED015DF255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7201" y="1075836"/>
            <a:ext cx="11277599" cy="276999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styles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CD92F-3845-498D-A053-0BCA388DCA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5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1095375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5800"/>
            <a:ext cx="11277598" cy="444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styles: heading</a:t>
            </a:r>
          </a:p>
          <a:p>
            <a:pPr lvl="1"/>
            <a:r>
              <a:rPr lang="en-US" dirty="0"/>
              <a:t>Second level: primary bullet</a:t>
            </a:r>
          </a:p>
          <a:p>
            <a:pPr lvl="2"/>
            <a:r>
              <a:rPr lang="en-US" dirty="0"/>
              <a:t>Third level: primary bullet two</a:t>
            </a:r>
          </a:p>
          <a:p>
            <a:pPr lvl="3"/>
            <a:r>
              <a:rPr lang="en-US" dirty="0"/>
              <a:t>Fourth level : secondary bullet</a:t>
            </a:r>
          </a:p>
          <a:p>
            <a:pPr lvl="4"/>
            <a:r>
              <a:rPr lang="en-US" dirty="0"/>
              <a:t>Fifth level : large stats</a:t>
            </a:r>
          </a:p>
          <a:p>
            <a:pPr lvl="5"/>
            <a:r>
              <a:rPr lang="en-US" dirty="0"/>
              <a:t>Sixth Level: Stat Callout</a:t>
            </a:r>
          </a:p>
          <a:p>
            <a:pPr lvl="6"/>
            <a:r>
              <a:rPr lang="en-US" dirty="0"/>
              <a:t>7: secondary heading</a:t>
            </a:r>
          </a:p>
          <a:p>
            <a:pPr lvl="7"/>
            <a:r>
              <a:rPr lang="en-US" dirty="0"/>
              <a:t>8: secondary subheading</a:t>
            </a:r>
          </a:p>
          <a:p>
            <a:pPr lvl="8"/>
            <a:r>
              <a:rPr lang="en-US" dirty="0"/>
              <a:t>9: secondary bullet body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1376F-B099-44D5-8DAE-0DAC66F0D8F9}"/>
              </a:ext>
            </a:extLst>
          </p:cNvPr>
          <p:cNvGrpSpPr/>
          <p:nvPr userDrawn="1"/>
        </p:nvGrpSpPr>
        <p:grpSpPr>
          <a:xfrm>
            <a:off x="11420680" y="457200"/>
            <a:ext cx="323850" cy="324895"/>
            <a:chOff x="11693125" y="130630"/>
            <a:chExt cx="368246" cy="36943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4711E64-71C2-4823-ACFF-0666A12E1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125" y="148448"/>
              <a:ext cx="232233" cy="280342"/>
            </a:xfrm>
            <a:custGeom>
              <a:avLst/>
              <a:gdLst>
                <a:gd name="T0" fmla="*/ 0 w 193"/>
                <a:gd name="T1" fmla="*/ 0 h 233"/>
                <a:gd name="T2" fmla="*/ 0 w 193"/>
                <a:gd name="T3" fmla="*/ 0 h 233"/>
                <a:gd name="T4" fmla="*/ 0 w 193"/>
                <a:gd name="T5" fmla="*/ 233 h 233"/>
                <a:gd name="T6" fmla="*/ 117 w 193"/>
                <a:gd name="T7" fmla="*/ 152 h 233"/>
                <a:gd name="T8" fmla="*/ 193 w 193"/>
                <a:gd name="T9" fmla="*/ 73 h 233"/>
                <a:gd name="T10" fmla="*/ 0 w 193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3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3"/>
                    <a:pt x="65" y="195"/>
                    <a:pt x="117" y="152"/>
                  </a:cubicBezTo>
                  <a:cubicBezTo>
                    <a:pt x="170" y="109"/>
                    <a:pt x="193" y="73"/>
                    <a:pt x="193" y="73"/>
                  </a:cubicBezTo>
                  <a:cubicBezTo>
                    <a:pt x="142" y="28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8150610-1264-43DE-9B2B-307A6E02A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0132" y="130630"/>
              <a:ext cx="251239" cy="251239"/>
            </a:xfrm>
            <a:custGeom>
              <a:avLst/>
              <a:gdLst>
                <a:gd name="T0" fmla="*/ 0 w 209"/>
                <a:gd name="T1" fmla="*/ 0 h 209"/>
                <a:gd name="T2" fmla="*/ 209 w 209"/>
                <a:gd name="T3" fmla="*/ 209 h 209"/>
                <a:gd name="T4" fmla="*/ 209 w 209"/>
                <a:gd name="T5" fmla="*/ 0 h 209"/>
                <a:gd name="T6" fmla="*/ 0 w 209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09">
                  <a:moveTo>
                    <a:pt x="0" y="0"/>
                  </a:moveTo>
                  <a:cubicBezTo>
                    <a:pt x="99" y="31"/>
                    <a:pt x="178" y="110"/>
                    <a:pt x="209" y="209"/>
                  </a:cubicBezTo>
                  <a:cubicBezTo>
                    <a:pt x="209" y="0"/>
                    <a:pt x="209" y="0"/>
                    <a:pt x="2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8522D88-7411-473F-A84A-01C1D4B41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2617" y="266643"/>
              <a:ext cx="280936" cy="233421"/>
            </a:xfrm>
            <a:custGeom>
              <a:avLst/>
              <a:gdLst>
                <a:gd name="T0" fmla="*/ 233 w 233"/>
                <a:gd name="T1" fmla="*/ 194 h 194"/>
                <a:gd name="T2" fmla="*/ 233 w 233"/>
                <a:gd name="T3" fmla="*/ 194 h 194"/>
                <a:gd name="T4" fmla="*/ 0 w 233"/>
                <a:gd name="T5" fmla="*/ 194 h 194"/>
                <a:gd name="T6" fmla="*/ 81 w 233"/>
                <a:gd name="T7" fmla="*/ 76 h 194"/>
                <a:gd name="T8" fmla="*/ 160 w 233"/>
                <a:gd name="T9" fmla="*/ 0 h 194"/>
                <a:gd name="T10" fmla="*/ 233 w 233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94">
                  <a:moveTo>
                    <a:pt x="233" y="194"/>
                  </a:moveTo>
                  <a:cubicBezTo>
                    <a:pt x="233" y="194"/>
                    <a:pt x="233" y="194"/>
                    <a:pt x="233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38" y="128"/>
                    <a:pt x="81" y="76"/>
                  </a:cubicBezTo>
                  <a:cubicBezTo>
                    <a:pt x="124" y="24"/>
                    <a:pt x="160" y="0"/>
                    <a:pt x="160" y="0"/>
                  </a:cubicBezTo>
                  <a:cubicBezTo>
                    <a:pt x="206" y="51"/>
                    <a:pt x="233" y="119"/>
                    <a:pt x="233" y="1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63D734-1936-48F8-A1BB-C973D675E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0150" y="6356350"/>
            <a:ext cx="38438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4C9EABC9-A6DF-4002-BA8F-FA0D4CABB0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76" r:id="rId3"/>
    <p:sldLayoutId id="2147483730" r:id="rId4"/>
    <p:sldLayoutId id="2147483680" r:id="rId5"/>
    <p:sldLayoutId id="2147483650" r:id="rId6"/>
    <p:sldLayoutId id="2147483652" r:id="rId7"/>
    <p:sldLayoutId id="2147483699" r:id="rId8"/>
    <p:sldLayoutId id="2147483722" r:id="rId9"/>
    <p:sldLayoutId id="2147483661" r:id="rId10"/>
    <p:sldLayoutId id="2147483662" r:id="rId11"/>
    <p:sldLayoutId id="2147483678" r:id="rId12"/>
    <p:sldLayoutId id="2147483668" r:id="rId13"/>
    <p:sldLayoutId id="2147483736" r:id="rId14"/>
    <p:sldLayoutId id="2147483669" r:id="rId15"/>
    <p:sldLayoutId id="2147483716" r:id="rId16"/>
    <p:sldLayoutId id="2147483717" r:id="rId17"/>
    <p:sldLayoutId id="2147483720" r:id="rId18"/>
    <p:sldLayoutId id="2147483721" r:id="rId19"/>
    <p:sldLayoutId id="2147483718" r:id="rId20"/>
    <p:sldLayoutId id="2147483719" r:id="rId21"/>
    <p:sldLayoutId id="2147483714" r:id="rId22"/>
    <p:sldLayoutId id="2147483715" r:id="rId23"/>
    <p:sldLayoutId id="2147483724" r:id="rId24"/>
    <p:sldLayoutId id="2147483731" r:id="rId25"/>
    <p:sldLayoutId id="2147483725" r:id="rId26"/>
    <p:sldLayoutId id="2147483728" r:id="rId27"/>
    <p:sldLayoutId id="2147483729" r:id="rId28"/>
    <p:sldLayoutId id="2147483663" r:id="rId29"/>
    <p:sldLayoutId id="2147483664" r:id="rId30"/>
    <p:sldLayoutId id="2147483665" r:id="rId31"/>
    <p:sldLayoutId id="2147483655" r:id="rId32"/>
    <p:sldLayoutId id="2147483701" r:id="rId33"/>
    <p:sldLayoutId id="2147483702" r:id="rId34"/>
    <p:sldLayoutId id="2147483656" r:id="rId35"/>
    <p:sldLayoutId id="2147483735" r:id="rId36"/>
    <p:sldLayoutId id="2147483651" r:id="rId37"/>
    <p:sldLayoutId id="2147483709" r:id="rId38"/>
    <p:sldLayoutId id="2147483710" r:id="rId39"/>
    <p:sldLayoutId id="2147483712" r:id="rId40"/>
    <p:sldLayoutId id="2147483658" r:id="rId41"/>
    <p:sldLayoutId id="2147483713" r:id="rId42"/>
    <p:sldLayoutId id="2147483723" r:id="rId43"/>
    <p:sldLayoutId id="2147483671" r:id="rId44"/>
    <p:sldLayoutId id="2147483677" r:id="rId45"/>
    <p:sldLayoutId id="2147483684" r:id="rId46"/>
    <p:sldLayoutId id="2147483706" r:id="rId47"/>
    <p:sldLayoutId id="2147483667" r:id="rId48"/>
    <p:sldLayoutId id="2147483705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ln w="3175">
            <a:noFill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20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800"/>
        </a:spcAft>
        <a:buFont typeface="CiscoSansTT ExtraLight" panose="020B0303020201020303" pitchFamily="34" charset="0"/>
        <a:buChar char="​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sz="1400" b="0" kern="1200" spc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85000"/>
        </a:lnSpc>
        <a:spcBef>
          <a:spcPts val="1800"/>
        </a:spcBef>
        <a:spcAft>
          <a:spcPts val="0"/>
        </a:spcAft>
        <a:buFont typeface="Arial" panose="020B0604020202020204" pitchFamily="34" charset="0"/>
        <a:buChar char="​"/>
        <a:defRPr sz="4400" b="1" kern="1200" spc="-15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​"/>
        <a:defRPr sz="1600" b="1" kern="1200" spc="-5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8" indent="-115888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984" userDrawn="1">
          <p15:clr>
            <a:srgbClr val="F26B43"/>
          </p15:clr>
        </p15:guide>
        <p15:guide id="6" pos="3696" userDrawn="1">
          <p15:clr>
            <a:srgbClr val="F26B43"/>
          </p15:clr>
        </p15:guide>
        <p15:guide id="7" pos="5832" userDrawn="1">
          <p15:clr>
            <a:srgbClr val="F26B43"/>
          </p15:clr>
        </p15:guide>
        <p15:guide id="8" pos="5544" userDrawn="1">
          <p15:clr>
            <a:srgbClr val="F26B43"/>
          </p15:clr>
        </p15:guide>
        <p15:guide id="9" pos="2136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7392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pos="1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5003/" TargetMode="External"/><Relationship Id="rId2" Type="http://schemas.openxmlformats.org/officeDocument/2006/relationships/hyperlink" Target="http://0.0.0.0:5002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source/old/1.0.2/" TargetMode="External"/><Relationship Id="rId2" Type="http://schemas.openxmlformats.org/officeDocument/2006/relationships/hyperlink" Target="https://github.com/encryptogroup/GSHAD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mplib.org/" TargetMode="External"/><Relationship Id="rId4" Type="http://schemas.openxmlformats.org/officeDocument/2006/relationships/hyperlink" Target="https://github.com/miracl/MIRAC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0.png"/><Relationship Id="rId5" Type="http://schemas.openxmlformats.org/officeDocument/2006/relationships/image" Target="../media/image381.png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60.png"/><Relationship Id="rId5" Type="http://schemas.openxmlformats.org/officeDocument/2006/relationships/image" Target="../media/image43.png"/><Relationship Id="rId10" Type="http://schemas.openxmlformats.org/officeDocument/2006/relationships/image" Target="../media/image59.png"/><Relationship Id="rId4" Type="http://schemas.openxmlformats.org/officeDocument/2006/relationships/image" Target="../media/image42.pn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26" Type="http://schemas.openxmlformats.org/officeDocument/2006/relationships/image" Target="../media/image180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12" Type="http://schemas.microsoft.com/office/2007/relationships/hdphoto" Target="../media/hdphoto1.wdp"/><Relationship Id="rId17" Type="http://schemas.openxmlformats.org/officeDocument/2006/relationships/image" Target="../media/image221.png"/><Relationship Id="rId2" Type="http://schemas.openxmlformats.org/officeDocument/2006/relationships/image" Target="../media/image9.png"/><Relationship Id="rId16" Type="http://schemas.openxmlformats.org/officeDocument/2006/relationships/image" Target="../media/image211.png"/><Relationship Id="rId20" Type="http://schemas.openxmlformats.org/officeDocument/2006/relationships/image" Target="../media/image25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0.png"/><Relationship Id="rId28" Type="http://schemas.openxmlformats.org/officeDocument/2006/relationships/image" Target="../media/image3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31.png"/><Relationship Id="rId27" Type="http://schemas.openxmlformats.org/officeDocument/2006/relationships/image" Target="../media/image290.png"/><Relationship Id="rId30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microsoft.com/office/2007/relationships/hdphoto" Target="../media/hdphoto1.wdp"/><Relationship Id="rId19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image" Target="../media/image230.png"/><Relationship Id="rId26" Type="http://schemas.openxmlformats.org/officeDocument/2006/relationships/image" Target="../media/image180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12" Type="http://schemas.microsoft.com/office/2007/relationships/hdphoto" Target="../media/hdphoto1.wdp"/><Relationship Id="rId17" Type="http://schemas.openxmlformats.org/officeDocument/2006/relationships/image" Target="../media/image220.png"/><Relationship Id="rId2" Type="http://schemas.openxmlformats.org/officeDocument/2006/relationships/image" Target="../media/image9.png"/><Relationship Id="rId16" Type="http://schemas.openxmlformats.org/officeDocument/2006/relationships/image" Target="../media/image210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32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001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164786"/>
            <a:ext cx="7236883" cy="1218795"/>
          </a:xfrm>
        </p:spPr>
        <p:txBody>
          <a:bodyPr/>
          <a:lstStyle/>
          <a:p>
            <a:r>
              <a:rPr lang="en-US" sz="4400" dirty="0" smtClean="0"/>
              <a:t>Privacy-Preserving Biometric Authentication</a:t>
            </a:r>
            <a:endParaRPr lang="en-SG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9" y="400228"/>
            <a:ext cx="852889" cy="46908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6"/>
          </p:nvPr>
        </p:nvSpPr>
        <p:spPr>
          <a:xfrm>
            <a:off x="734640" y="4277858"/>
            <a:ext cx="6806392" cy="789447"/>
          </a:xfrm>
        </p:spPr>
        <p:txBody>
          <a:bodyPr/>
          <a:lstStyle/>
          <a:p>
            <a:r>
              <a:rPr lang="en-SG" sz="1900" b="1" dirty="0" smtClean="0">
                <a:solidFill>
                  <a:schemeClr val="tx1"/>
                </a:solidFill>
              </a:rPr>
              <a:t>Enabling biometric-based authentication of individual on potentially untrusted cloud platform without revealing the underlying biometric templates</a:t>
            </a:r>
            <a:endParaRPr lang="en-SG" sz="1900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541032" y="1269653"/>
            <a:ext cx="4192238" cy="4192238"/>
            <a:chOff x="7193872" y="1184743"/>
            <a:chExt cx="4192238" cy="4192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872" y="1184743"/>
              <a:ext cx="4192238" cy="4192238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A07CECA-E207-1544-AC18-271F78ADDFCC}"/>
                </a:ext>
              </a:extLst>
            </p:cNvPr>
            <p:cNvGrpSpPr/>
            <p:nvPr/>
          </p:nvGrpSpPr>
          <p:grpSpPr>
            <a:xfrm>
              <a:off x="8292132" y="1984398"/>
              <a:ext cx="447727" cy="536764"/>
              <a:chOff x="6341402" y="2681109"/>
              <a:chExt cx="942725" cy="984333"/>
            </a:xfrm>
          </p:grpSpPr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6739952" y="3450838"/>
                <a:ext cx="148909" cy="193801"/>
              </a:xfrm>
              <a:custGeom>
                <a:avLst/>
                <a:gdLst>
                  <a:gd name="T0" fmla="*/ 48 w 543"/>
                  <a:gd name="T1" fmla="*/ 0 h 710"/>
                  <a:gd name="T2" fmla="*/ 495 w 543"/>
                  <a:gd name="T3" fmla="*/ 0 h 710"/>
                  <a:gd name="T4" fmla="*/ 368 w 543"/>
                  <a:gd name="T5" fmla="*/ 224 h 710"/>
                  <a:gd name="T6" fmla="*/ 543 w 543"/>
                  <a:gd name="T7" fmla="*/ 710 h 710"/>
                  <a:gd name="T8" fmla="*/ 0 w 543"/>
                  <a:gd name="T9" fmla="*/ 710 h 710"/>
                  <a:gd name="T10" fmla="*/ 175 w 543"/>
                  <a:gd name="T11" fmla="*/ 224 h 710"/>
                  <a:gd name="T12" fmla="*/ 48 w 543"/>
                  <a:gd name="T13" fmla="*/ 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" h="710">
                    <a:moveTo>
                      <a:pt x="48" y="0"/>
                    </a:moveTo>
                    <a:lnTo>
                      <a:pt x="495" y="0"/>
                    </a:lnTo>
                    <a:lnTo>
                      <a:pt x="368" y="224"/>
                    </a:lnTo>
                    <a:lnTo>
                      <a:pt x="543" y="710"/>
                    </a:lnTo>
                    <a:lnTo>
                      <a:pt x="0" y="710"/>
                    </a:lnTo>
                    <a:lnTo>
                      <a:pt x="175" y="22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"/>
              <p:cNvSpPr>
                <a:spLocks/>
              </p:cNvSpPr>
              <p:nvPr/>
            </p:nvSpPr>
            <p:spPr bwMode="auto">
              <a:xfrm>
                <a:off x="6695061" y="3035863"/>
                <a:ext cx="78834" cy="39417"/>
              </a:xfrm>
              <a:custGeom>
                <a:avLst/>
                <a:gdLst>
                  <a:gd name="T0" fmla="*/ 73 w 287"/>
                  <a:gd name="T1" fmla="*/ 0 h 144"/>
                  <a:gd name="T2" fmla="*/ 216 w 287"/>
                  <a:gd name="T3" fmla="*/ 0 h 144"/>
                  <a:gd name="T4" fmla="*/ 235 w 287"/>
                  <a:gd name="T5" fmla="*/ 2 h 144"/>
                  <a:gd name="T6" fmla="*/ 252 w 287"/>
                  <a:gd name="T7" fmla="*/ 10 h 144"/>
                  <a:gd name="T8" fmla="*/ 267 w 287"/>
                  <a:gd name="T9" fmla="*/ 21 h 144"/>
                  <a:gd name="T10" fmla="*/ 278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8 w 287"/>
                  <a:gd name="T19" fmla="*/ 108 h 144"/>
                  <a:gd name="T20" fmla="*/ 267 w 287"/>
                  <a:gd name="T21" fmla="*/ 123 h 144"/>
                  <a:gd name="T22" fmla="*/ 252 w 287"/>
                  <a:gd name="T23" fmla="*/ 134 h 144"/>
                  <a:gd name="T24" fmla="*/ 235 w 287"/>
                  <a:gd name="T25" fmla="*/ 142 h 144"/>
                  <a:gd name="T26" fmla="*/ 216 w 287"/>
                  <a:gd name="T27" fmla="*/ 144 h 144"/>
                  <a:gd name="T28" fmla="*/ 73 w 287"/>
                  <a:gd name="T29" fmla="*/ 144 h 144"/>
                  <a:gd name="T30" fmla="*/ 53 w 287"/>
                  <a:gd name="T31" fmla="*/ 142 h 144"/>
                  <a:gd name="T32" fmla="*/ 36 w 287"/>
                  <a:gd name="T33" fmla="*/ 134 h 144"/>
                  <a:gd name="T34" fmla="*/ 21 w 287"/>
                  <a:gd name="T35" fmla="*/ 123 h 144"/>
                  <a:gd name="T36" fmla="*/ 10 w 287"/>
                  <a:gd name="T37" fmla="*/ 108 h 144"/>
                  <a:gd name="T38" fmla="*/ 2 w 287"/>
                  <a:gd name="T39" fmla="*/ 91 h 144"/>
                  <a:gd name="T40" fmla="*/ 0 w 287"/>
                  <a:gd name="T41" fmla="*/ 72 h 144"/>
                  <a:gd name="T42" fmla="*/ 2 w 287"/>
                  <a:gd name="T43" fmla="*/ 53 h 144"/>
                  <a:gd name="T44" fmla="*/ 10 w 287"/>
                  <a:gd name="T45" fmla="*/ 35 h 144"/>
                  <a:gd name="T46" fmla="*/ 21 w 287"/>
                  <a:gd name="T47" fmla="*/ 21 h 144"/>
                  <a:gd name="T48" fmla="*/ 36 w 287"/>
                  <a:gd name="T49" fmla="*/ 10 h 144"/>
                  <a:gd name="T50" fmla="*/ 53 w 287"/>
                  <a:gd name="T51" fmla="*/ 2 h 144"/>
                  <a:gd name="T52" fmla="*/ 73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3" y="0"/>
                    </a:moveTo>
                    <a:lnTo>
                      <a:pt x="216" y="0"/>
                    </a:lnTo>
                    <a:lnTo>
                      <a:pt x="235" y="2"/>
                    </a:lnTo>
                    <a:lnTo>
                      <a:pt x="252" y="10"/>
                    </a:lnTo>
                    <a:lnTo>
                      <a:pt x="267" y="21"/>
                    </a:lnTo>
                    <a:lnTo>
                      <a:pt x="278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8" y="108"/>
                    </a:lnTo>
                    <a:lnTo>
                      <a:pt x="267" y="123"/>
                    </a:lnTo>
                    <a:lnTo>
                      <a:pt x="252" y="134"/>
                    </a:lnTo>
                    <a:lnTo>
                      <a:pt x="235" y="142"/>
                    </a:lnTo>
                    <a:lnTo>
                      <a:pt x="216" y="144"/>
                    </a:lnTo>
                    <a:lnTo>
                      <a:pt x="73" y="144"/>
                    </a:lnTo>
                    <a:lnTo>
                      <a:pt x="53" y="142"/>
                    </a:lnTo>
                    <a:lnTo>
                      <a:pt x="36" y="134"/>
                    </a:lnTo>
                    <a:lnTo>
                      <a:pt x="21" y="123"/>
                    </a:lnTo>
                    <a:lnTo>
                      <a:pt x="10" y="108"/>
                    </a:lnTo>
                    <a:lnTo>
                      <a:pt x="2" y="91"/>
                    </a:lnTo>
                    <a:lnTo>
                      <a:pt x="0" y="72"/>
                    </a:lnTo>
                    <a:lnTo>
                      <a:pt x="2" y="53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"/>
              <p:cNvSpPr>
                <a:spLocks/>
              </p:cNvSpPr>
              <p:nvPr/>
            </p:nvSpPr>
            <p:spPr bwMode="auto">
              <a:xfrm>
                <a:off x="6851634" y="3035863"/>
                <a:ext cx="78834" cy="39417"/>
              </a:xfrm>
              <a:custGeom>
                <a:avLst/>
                <a:gdLst>
                  <a:gd name="T0" fmla="*/ 72 w 287"/>
                  <a:gd name="T1" fmla="*/ 0 h 144"/>
                  <a:gd name="T2" fmla="*/ 215 w 287"/>
                  <a:gd name="T3" fmla="*/ 0 h 144"/>
                  <a:gd name="T4" fmla="*/ 234 w 287"/>
                  <a:gd name="T5" fmla="*/ 2 h 144"/>
                  <a:gd name="T6" fmla="*/ 252 w 287"/>
                  <a:gd name="T7" fmla="*/ 10 h 144"/>
                  <a:gd name="T8" fmla="*/ 266 w 287"/>
                  <a:gd name="T9" fmla="*/ 21 h 144"/>
                  <a:gd name="T10" fmla="*/ 277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7 w 287"/>
                  <a:gd name="T19" fmla="*/ 108 h 144"/>
                  <a:gd name="T20" fmla="*/ 266 w 287"/>
                  <a:gd name="T21" fmla="*/ 123 h 144"/>
                  <a:gd name="T22" fmla="*/ 252 w 287"/>
                  <a:gd name="T23" fmla="*/ 134 h 144"/>
                  <a:gd name="T24" fmla="*/ 234 w 287"/>
                  <a:gd name="T25" fmla="*/ 142 h 144"/>
                  <a:gd name="T26" fmla="*/ 215 w 287"/>
                  <a:gd name="T27" fmla="*/ 144 h 144"/>
                  <a:gd name="T28" fmla="*/ 72 w 287"/>
                  <a:gd name="T29" fmla="*/ 144 h 144"/>
                  <a:gd name="T30" fmla="*/ 52 w 287"/>
                  <a:gd name="T31" fmla="*/ 142 h 144"/>
                  <a:gd name="T32" fmla="*/ 36 w 287"/>
                  <a:gd name="T33" fmla="*/ 134 h 144"/>
                  <a:gd name="T34" fmla="*/ 20 w 287"/>
                  <a:gd name="T35" fmla="*/ 123 h 144"/>
                  <a:gd name="T36" fmla="*/ 9 w 287"/>
                  <a:gd name="T37" fmla="*/ 108 h 144"/>
                  <a:gd name="T38" fmla="*/ 3 w 287"/>
                  <a:gd name="T39" fmla="*/ 91 h 144"/>
                  <a:gd name="T40" fmla="*/ 0 w 287"/>
                  <a:gd name="T41" fmla="*/ 72 h 144"/>
                  <a:gd name="T42" fmla="*/ 3 w 287"/>
                  <a:gd name="T43" fmla="*/ 53 h 144"/>
                  <a:gd name="T44" fmla="*/ 9 w 287"/>
                  <a:gd name="T45" fmla="*/ 35 h 144"/>
                  <a:gd name="T46" fmla="*/ 20 w 287"/>
                  <a:gd name="T47" fmla="*/ 21 h 144"/>
                  <a:gd name="T48" fmla="*/ 36 w 287"/>
                  <a:gd name="T49" fmla="*/ 10 h 144"/>
                  <a:gd name="T50" fmla="*/ 52 w 287"/>
                  <a:gd name="T51" fmla="*/ 2 h 144"/>
                  <a:gd name="T52" fmla="*/ 72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2" y="0"/>
                    </a:moveTo>
                    <a:lnTo>
                      <a:pt x="215" y="0"/>
                    </a:lnTo>
                    <a:lnTo>
                      <a:pt x="234" y="2"/>
                    </a:lnTo>
                    <a:lnTo>
                      <a:pt x="252" y="10"/>
                    </a:lnTo>
                    <a:lnTo>
                      <a:pt x="266" y="21"/>
                    </a:lnTo>
                    <a:lnTo>
                      <a:pt x="277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7" y="108"/>
                    </a:lnTo>
                    <a:lnTo>
                      <a:pt x="266" y="123"/>
                    </a:lnTo>
                    <a:lnTo>
                      <a:pt x="252" y="134"/>
                    </a:lnTo>
                    <a:lnTo>
                      <a:pt x="234" y="142"/>
                    </a:lnTo>
                    <a:lnTo>
                      <a:pt x="215" y="144"/>
                    </a:lnTo>
                    <a:lnTo>
                      <a:pt x="72" y="144"/>
                    </a:lnTo>
                    <a:lnTo>
                      <a:pt x="52" y="142"/>
                    </a:lnTo>
                    <a:lnTo>
                      <a:pt x="36" y="134"/>
                    </a:lnTo>
                    <a:lnTo>
                      <a:pt x="20" y="123"/>
                    </a:lnTo>
                    <a:lnTo>
                      <a:pt x="9" y="108"/>
                    </a:lnTo>
                    <a:lnTo>
                      <a:pt x="3" y="91"/>
                    </a:lnTo>
                    <a:lnTo>
                      <a:pt x="0" y="72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6" y="10"/>
                    </a:lnTo>
                    <a:lnTo>
                      <a:pt x="52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9"/>
              <p:cNvSpPr>
                <a:spLocks noEditPoints="1"/>
              </p:cNvSpPr>
              <p:nvPr/>
            </p:nvSpPr>
            <p:spPr bwMode="auto">
              <a:xfrm>
                <a:off x="6537393" y="2681109"/>
                <a:ext cx="550744" cy="708414"/>
              </a:xfrm>
              <a:custGeom>
                <a:avLst/>
                <a:gdLst>
                  <a:gd name="T0" fmla="*/ 478 w 2010"/>
                  <a:gd name="T1" fmla="*/ 1012 h 2590"/>
                  <a:gd name="T2" fmla="*/ 289 w 2010"/>
                  <a:gd name="T3" fmla="*/ 1246 h 2590"/>
                  <a:gd name="T4" fmla="*/ 205 w 2010"/>
                  <a:gd name="T5" fmla="*/ 1301 h 2590"/>
                  <a:gd name="T6" fmla="*/ 146 w 2010"/>
                  <a:gd name="T7" fmla="*/ 1469 h 2590"/>
                  <a:gd name="T8" fmla="*/ 188 w 2010"/>
                  <a:gd name="T9" fmla="*/ 1702 h 2590"/>
                  <a:gd name="T10" fmla="*/ 283 w 2010"/>
                  <a:gd name="T11" fmla="*/ 1719 h 2590"/>
                  <a:gd name="T12" fmla="*/ 407 w 2010"/>
                  <a:gd name="T13" fmla="*/ 1994 h 2590"/>
                  <a:gd name="T14" fmla="*/ 716 w 2010"/>
                  <a:gd name="T15" fmla="*/ 2360 h 2590"/>
                  <a:gd name="T16" fmla="*/ 1126 w 2010"/>
                  <a:gd name="T17" fmla="*/ 2432 h 2590"/>
                  <a:gd name="T18" fmla="*/ 1488 w 2010"/>
                  <a:gd name="T19" fmla="*/ 2181 h 2590"/>
                  <a:gd name="T20" fmla="*/ 1689 w 2010"/>
                  <a:gd name="T21" fmla="*/ 1751 h 2590"/>
                  <a:gd name="T22" fmla="*/ 1791 w 2010"/>
                  <a:gd name="T23" fmla="*/ 1724 h 2590"/>
                  <a:gd name="T24" fmla="*/ 1860 w 2010"/>
                  <a:gd name="T25" fmla="*/ 1595 h 2590"/>
                  <a:gd name="T26" fmla="*/ 1835 w 2010"/>
                  <a:gd name="T27" fmla="*/ 1345 h 2590"/>
                  <a:gd name="T28" fmla="*/ 1770 w 2010"/>
                  <a:gd name="T29" fmla="*/ 1295 h 2590"/>
                  <a:gd name="T30" fmla="*/ 1680 w 2010"/>
                  <a:gd name="T31" fmla="*/ 1215 h 2590"/>
                  <a:gd name="T32" fmla="*/ 1488 w 2010"/>
                  <a:gd name="T33" fmla="*/ 1120 h 2590"/>
                  <a:gd name="T34" fmla="*/ 1124 w 2010"/>
                  <a:gd name="T35" fmla="*/ 1087 h 2590"/>
                  <a:gd name="T36" fmla="*/ 766 w 2010"/>
                  <a:gd name="T37" fmla="*/ 969 h 2590"/>
                  <a:gd name="T38" fmla="*/ 1043 w 2010"/>
                  <a:gd name="T39" fmla="*/ 145 h 2590"/>
                  <a:gd name="T40" fmla="*/ 556 w 2010"/>
                  <a:gd name="T41" fmla="*/ 284 h 2590"/>
                  <a:gd name="T42" fmla="*/ 244 w 2010"/>
                  <a:gd name="T43" fmla="*/ 591 h 2590"/>
                  <a:gd name="T44" fmla="*/ 154 w 2010"/>
                  <a:gd name="T45" fmla="*/ 980 h 2590"/>
                  <a:gd name="T46" fmla="*/ 286 w 2010"/>
                  <a:gd name="T47" fmla="*/ 1009 h 2590"/>
                  <a:gd name="T48" fmla="*/ 511 w 2010"/>
                  <a:gd name="T49" fmla="*/ 823 h 2590"/>
                  <a:gd name="T50" fmla="*/ 730 w 2010"/>
                  <a:gd name="T51" fmla="*/ 811 h 2590"/>
                  <a:gd name="T52" fmla="*/ 1033 w 2010"/>
                  <a:gd name="T53" fmla="*/ 910 h 2590"/>
                  <a:gd name="T54" fmla="*/ 1402 w 2010"/>
                  <a:gd name="T55" fmla="*/ 979 h 2590"/>
                  <a:gd name="T56" fmla="*/ 1586 w 2010"/>
                  <a:gd name="T57" fmla="*/ 956 h 2590"/>
                  <a:gd name="T58" fmla="*/ 1760 w 2010"/>
                  <a:gd name="T59" fmla="*/ 1066 h 2590"/>
                  <a:gd name="T60" fmla="*/ 1840 w 2010"/>
                  <a:gd name="T61" fmla="*/ 1089 h 2590"/>
                  <a:gd name="T62" fmla="*/ 1822 w 2010"/>
                  <a:gd name="T63" fmla="*/ 722 h 2590"/>
                  <a:gd name="T64" fmla="*/ 1723 w 2010"/>
                  <a:gd name="T65" fmla="*/ 531 h 2590"/>
                  <a:gd name="T66" fmla="*/ 1603 w 2010"/>
                  <a:gd name="T67" fmla="*/ 467 h 2590"/>
                  <a:gd name="T68" fmla="*/ 1511 w 2010"/>
                  <a:gd name="T69" fmla="*/ 374 h 2590"/>
                  <a:gd name="T70" fmla="*/ 1370 w 2010"/>
                  <a:gd name="T71" fmla="*/ 232 h 2590"/>
                  <a:gd name="T72" fmla="*/ 1095 w 2010"/>
                  <a:gd name="T73" fmla="*/ 145 h 2590"/>
                  <a:gd name="T74" fmla="*/ 1398 w 2010"/>
                  <a:gd name="T75" fmla="*/ 82 h 2590"/>
                  <a:gd name="T76" fmla="*/ 1619 w 2010"/>
                  <a:gd name="T77" fmla="*/ 275 h 2590"/>
                  <a:gd name="T78" fmla="*/ 1794 w 2010"/>
                  <a:gd name="T79" fmla="*/ 401 h 2590"/>
                  <a:gd name="T80" fmla="*/ 1971 w 2010"/>
                  <a:gd name="T81" fmla="*/ 723 h 2590"/>
                  <a:gd name="T82" fmla="*/ 1962 w 2010"/>
                  <a:gd name="T83" fmla="*/ 1268 h 2590"/>
                  <a:gd name="T84" fmla="*/ 2010 w 2010"/>
                  <a:gd name="T85" fmla="*/ 1510 h 2590"/>
                  <a:gd name="T86" fmla="*/ 1918 w 2010"/>
                  <a:gd name="T87" fmla="*/ 1809 h 2590"/>
                  <a:gd name="T88" fmla="*/ 1712 w 2010"/>
                  <a:gd name="T89" fmla="*/ 2098 h 2590"/>
                  <a:gd name="T90" fmla="*/ 1379 w 2010"/>
                  <a:gd name="T91" fmla="*/ 2477 h 2590"/>
                  <a:gd name="T92" fmla="*/ 1005 w 2010"/>
                  <a:gd name="T93" fmla="*/ 2590 h 2590"/>
                  <a:gd name="T94" fmla="*/ 575 w 2010"/>
                  <a:gd name="T95" fmla="*/ 2437 h 2590"/>
                  <a:gd name="T96" fmla="*/ 264 w 2010"/>
                  <a:gd name="T97" fmla="*/ 2026 h 2590"/>
                  <a:gd name="T98" fmla="*/ 69 w 2010"/>
                  <a:gd name="T99" fmla="*/ 1780 h 2590"/>
                  <a:gd name="T100" fmla="*/ 2 w 2010"/>
                  <a:gd name="T101" fmla="*/ 1461 h 2590"/>
                  <a:gd name="T102" fmla="*/ 26 w 2010"/>
                  <a:gd name="T103" fmla="*/ 1202 h 2590"/>
                  <a:gd name="T104" fmla="*/ 20 w 2010"/>
                  <a:gd name="T105" fmla="*/ 841 h 2590"/>
                  <a:gd name="T106" fmla="*/ 197 w 2010"/>
                  <a:gd name="T107" fmla="*/ 399 h 2590"/>
                  <a:gd name="T108" fmla="*/ 622 w 2010"/>
                  <a:gd name="T109" fmla="*/ 95 h 2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10" h="2590">
                    <a:moveTo>
                      <a:pt x="621" y="944"/>
                    </a:moveTo>
                    <a:lnTo>
                      <a:pt x="597" y="947"/>
                    </a:lnTo>
                    <a:lnTo>
                      <a:pt x="573" y="953"/>
                    </a:lnTo>
                    <a:lnTo>
                      <a:pt x="550" y="962"/>
                    </a:lnTo>
                    <a:lnTo>
                      <a:pt x="526" y="976"/>
                    </a:lnTo>
                    <a:lnTo>
                      <a:pt x="502" y="992"/>
                    </a:lnTo>
                    <a:lnTo>
                      <a:pt x="478" y="1012"/>
                    </a:lnTo>
                    <a:lnTo>
                      <a:pt x="451" y="1037"/>
                    </a:lnTo>
                    <a:lnTo>
                      <a:pt x="424" y="1066"/>
                    </a:lnTo>
                    <a:lnTo>
                      <a:pt x="396" y="1099"/>
                    </a:lnTo>
                    <a:lnTo>
                      <a:pt x="364" y="1137"/>
                    </a:lnTo>
                    <a:lnTo>
                      <a:pt x="330" y="1180"/>
                    </a:lnTo>
                    <a:lnTo>
                      <a:pt x="293" y="1228"/>
                    </a:lnTo>
                    <a:lnTo>
                      <a:pt x="289" y="1246"/>
                    </a:lnTo>
                    <a:lnTo>
                      <a:pt x="283" y="1261"/>
                    </a:lnTo>
                    <a:lnTo>
                      <a:pt x="271" y="1275"/>
                    </a:lnTo>
                    <a:lnTo>
                      <a:pt x="254" y="1288"/>
                    </a:lnTo>
                    <a:lnTo>
                      <a:pt x="234" y="1295"/>
                    </a:lnTo>
                    <a:lnTo>
                      <a:pt x="215" y="1296"/>
                    </a:lnTo>
                    <a:lnTo>
                      <a:pt x="212" y="1295"/>
                    </a:lnTo>
                    <a:lnTo>
                      <a:pt x="205" y="1301"/>
                    </a:lnTo>
                    <a:lnTo>
                      <a:pt x="195" y="1311"/>
                    </a:lnTo>
                    <a:lnTo>
                      <a:pt x="185" y="1326"/>
                    </a:lnTo>
                    <a:lnTo>
                      <a:pt x="175" y="1345"/>
                    </a:lnTo>
                    <a:lnTo>
                      <a:pt x="165" y="1370"/>
                    </a:lnTo>
                    <a:lnTo>
                      <a:pt x="157" y="1398"/>
                    </a:lnTo>
                    <a:lnTo>
                      <a:pt x="150" y="1431"/>
                    </a:lnTo>
                    <a:lnTo>
                      <a:pt x="146" y="1469"/>
                    </a:lnTo>
                    <a:lnTo>
                      <a:pt x="143" y="1510"/>
                    </a:lnTo>
                    <a:lnTo>
                      <a:pt x="146" y="1554"/>
                    </a:lnTo>
                    <a:lnTo>
                      <a:pt x="150" y="1594"/>
                    </a:lnTo>
                    <a:lnTo>
                      <a:pt x="158" y="1629"/>
                    </a:lnTo>
                    <a:lnTo>
                      <a:pt x="168" y="1658"/>
                    </a:lnTo>
                    <a:lnTo>
                      <a:pt x="179" y="1683"/>
                    </a:lnTo>
                    <a:lnTo>
                      <a:pt x="188" y="1702"/>
                    </a:lnTo>
                    <a:lnTo>
                      <a:pt x="199" y="1716"/>
                    </a:lnTo>
                    <a:lnTo>
                      <a:pt x="208" y="1724"/>
                    </a:lnTo>
                    <a:lnTo>
                      <a:pt x="216" y="1727"/>
                    </a:lnTo>
                    <a:lnTo>
                      <a:pt x="231" y="1719"/>
                    </a:lnTo>
                    <a:lnTo>
                      <a:pt x="248" y="1715"/>
                    </a:lnTo>
                    <a:lnTo>
                      <a:pt x="265" y="1715"/>
                    </a:lnTo>
                    <a:lnTo>
                      <a:pt x="283" y="1719"/>
                    </a:lnTo>
                    <a:lnTo>
                      <a:pt x="297" y="1728"/>
                    </a:lnTo>
                    <a:lnTo>
                      <a:pt x="310" y="1738"/>
                    </a:lnTo>
                    <a:lnTo>
                      <a:pt x="321" y="1752"/>
                    </a:lnTo>
                    <a:lnTo>
                      <a:pt x="328" y="1767"/>
                    </a:lnTo>
                    <a:lnTo>
                      <a:pt x="350" y="1846"/>
                    </a:lnTo>
                    <a:lnTo>
                      <a:pt x="376" y="1922"/>
                    </a:lnTo>
                    <a:lnTo>
                      <a:pt x="407" y="1994"/>
                    </a:lnTo>
                    <a:lnTo>
                      <a:pt x="442" y="2061"/>
                    </a:lnTo>
                    <a:lnTo>
                      <a:pt x="480" y="2123"/>
                    </a:lnTo>
                    <a:lnTo>
                      <a:pt x="522" y="2181"/>
                    </a:lnTo>
                    <a:lnTo>
                      <a:pt x="567" y="2234"/>
                    </a:lnTo>
                    <a:lnTo>
                      <a:pt x="614" y="2282"/>
                    </a:lnTo>
                    <a:lnTo>
                      <a:pt x="664" y="2324"/>
                    </a:lnTo>
                    <a:lnTo>
                      <a:pt x="716" y="2360"/>
                    </a:lnTo>
                    <a:lnTo>
                      <a:pt x="770" y="2390"/>
                    </a:lnTo>
                    <a:lnTo>
                      <a:pt x="827" y="2414"/>
                    </a:lnTo>
                    <a:lnTo>
                      <a:pt x="885" y="2432"/>
                    </a:lnTo>
                    <a:lnTo>
                      <a:pt x="945" y="2443"/>
                    </a:lnTo>
                    <a:lnTo>
                      <a:pt x="1005" y="2446"/>
                    </a:lnTo>
                    <a:lnTo>
                      <a:pt x="1065" y="2443"/>
                    </a:lnTo>
                    <a:lnTo>
                      <a:pt x="1126" y="2432"/>
                    </a:lnTo>
                    <a:lnTo>
                      <a:pt x="1184" y="2414"/>
                    </a:lnTo>
                    <a:lnTo>
                      <a:pt x="1240" y="2390"/>
                    </a:lnTo>
                    <a:lnTo>
                      <a:pt x="1294" y="2360"/>
                    </a:lnTo>
                    <a:lnTo>
                      <a:pt x="1347" y="2324"/>
                    </a:lnTo>
                    <a:lnTo>
                      <a:pt x="1396" y="2282"/>
                    </a:lnTo>
                    <a:lnTo>
                      <a:pt x="1445" y="2234"/>
                    </a:lnTo>
                    <a:lnTo>
                      <a:pt x="1488" y="2181"/>
                    </a:lnTo>
                    <a:lnTo>
                      <a:pt x="1530" y="2123"/>
                    </a:lnTo>
                    <a:lnTo>
                      <a:pt x="1568" y="2061"/>
                    </a:lnTo>
                    <a:lnTo>
                      <a:pt x="1603" y="1994"/>
                    </a:lnTo>
                    <a:lnTo>
                      <a:pt x="1634" y="1922"/>
                    </a:lnTo>
                    <a:lnTo>
                      <a:pt x="1660" y="1846"/>
                    </a:lnTo>
                    <a:lnTo>
                      <a:pt x="1683" y="1767"/>
                    </a:lnTo>
                    <a:lnTo>
                      <a:pt x="1689" y="1751"/>
                    </a:lnTo>
                    <a:lnTo>
                      <a:pt x="1699" y="1738"/>
                    </a:lnTo>
                    <a:lnTo>
                      <a:pt x="1711" y="1726"/>
                    </a:lnTo>
                    <a:lnTo>
                      <a:pt x="1726" y="1718"/>
                    </a:lnTo>
                    <a:lnTo>
                      <a:pt x="1743" y="1714"/>
                    </a:lnTo>
                    <a:lnTo>
                      <a:pt x="1759" y="1713"/>
                    </a:lnTo>
                    <a:lnTo>
                      <a:pt x="1776" y="1716"/>
                    </a:lnTo>
                    <a:lnTo>
                      <a:pt x="1791" y="1724"/>
                    </a:lnTo>
                    <a:lnTo>
                      <a:pt x="1800" y="1722"/>
                    </a:lnTo>
                    <a:lnTo>
                      <a:pt x="1810" y="1716"/>
                    </a:lnTo>
                    <a:lnTo>
                      <a:pt x="1820" y="1703"/>
                    </a:lnTo>
                    <a:lnTo>
                      <a:pt x="1831" y="1683"/>
                    </a:lnTo>
                    <a:lnTo>
                      <a:pt x="1842" y="1659"/>
                    </a:lnTo>
                    <a:lnTo>
                      <a:pt x="1852" y="1629"/>
                    </a:lnTo>
                    <a:lnTo>
                      <a:pt x="1860" y="1595"/>
                    </a:lnTo>
                    <a:lnTo>
                      <a:pt x="1864" y="1555"/>
                    </a:lnTo>
                    <a:lnTo>
                      <a:pt x="1867" y="1510"/>
                    </a:lnTo>
                    <a:lnTo>
                      <a:pt x="1865" y="1469"/>
                    </a:lnTo>
                    <a:lnTo>
                      <a:pt x="1860" y="1431"/>
                    </a:lnTo>
                    <a:lnTo>
                      <a:pt x="1853" y="1398"/>
                    </a:lnTo>
                    <a:lnTo>
                      <a:pt x="1845" y="1370"/>
                    </a:lnTo>
                    <a:lnTo>
                      <a:pt x="1835" y="1345"/>
                    </a:lnTo>
                    <a:lnTo>
                      <a:pt x="1825" y="1326"/>
                    </a:lnTo>
                    <a:lnTo>
                      <a:pt x="1815" y="1311"/>
                    </a:lnTo>
                    <a:lnTo>
                      <a:pt x="1805" y="1301"/>
                    </a:lnTo>
                    <a:lnTo>
                      <a:pt x="1797" y="1295"/>
                    </a:lnTo>
                    <a:lnTo>
                      <a:pt x="1795" y="1296"/>
                    </a:lnTo>
                    <a:lnTo>
                      <a:pt x="1777" y="1294"/>
                    </a:lnTo>
                    <a:lnTo>
                      <a:pt x="1770" y="1295"/>
                    </a:lnTo>
                    <a:lnTo>
                      <a:pt x="1762" y="1296"/>
                    </a:lnTo>
                    <a:lnTo>
                      <a:pt x="1746" y="1294"/>
                    </a:lnTo>
                    <a:lnTo>
                      <a:pt x="1729" y="1288"/>
                    </a:lnTo>
                    <a:lnTo>
                      <a:pt x="1715" y="1279"/>
                    </a:lnTo>
                    <a:lnTo>
                      <a:pt x="1704" y="1266"/>
                    </a:lnTo>
                    <a:lnTo>
                      <a:pt x="1696" y="1249"/>
                    </a:lnTo>
                    <a:lnTo>
                      <a:pt x="1680" y="1215"/>
                    </a:lnTo>
                    <a:lnTo>
                      <a:pt x="1660" y="1178"/>
                    </a:lnTo>
                    <a:lnTo>
                      <a:pt x="1637" y="1139"/>
                    </a:lnTo>
                    <a:lnTo>
                      <a:pt x="1609" y="1100"/>
                    </a:lnTo>
                    <a:lnTo>
                      <a:pt x="1585" y="1105"/>
                    </a:lnTo>
                    <a:lnTo>
                      <a:pt x="1556" y="1111"/>
                    </a:lnTo>
                    <a:lnTo>
                      <a:pt x="1525" y="1116"/>
                    </a:lnTo>
                    <a:lnTo>
                      <a:pt x="1488" y="1120"/>
                    </a:lnTo>
                    <a:lnTo>
                      <a:pt x="1448" y="1123"/>
                    </a:lnTo>
                    <a:lnTo>
                      <a:pt x="1404" y="1123"/>
                    </a:lnTo>
                    <a:lnTo>
                      <a:pt x="1356" y="1122"/>
                    </a:lnTo>
                    <a:lnTo>
                      <a:pt x="1303" y="1117"/>
                    </a:lnTo>
                    <a:lnTo>
                      <a:pt x="1248" y="1111"/>
                    </a:lnTo>
                    <a:lnTo>
                      <a:pt x="1188" y="1101"/>
                    </a:lnTo>
                    <a:lnTo>
                      <a:pt x="1124" y="1087"/>
                    </a:lnTo>
                    <a:lnTo>
                      <a:pt x="1058" y="1069"/>
                    </a:lnTo>
                    <a:lnTo>
                      <a:pt x="987" y="1046"/>
                    </a:lnTo>
                    <a:lnTo>
                      <a:pt x="934" y="1027"/>
                    </a:lnTo>
                    <a:lnTo>
                      <a:pt x="884" y="1010"/>
                    </a:lnTo>
                    <a:lnTo>
                      <a:pt x="842" y="994"/>
                    </a:lnTo>
                    <a:lnTo>
                      <a:pt x="802" y="981"/>
                    </a:lnTo>
                    <a:lnTo>
                      <a:pt x="766" y="969"/>
                    </a:lnTo>
                    <a:lnTo>
                      <a:pt x="733" y="959"/>
                    </a:lnTo>
                    <a:lnTo>
                      <a:pt x="702" y="951"/>
                    </a:lnTo>
                    <a:lnTo>
                      <a:pt x="674" y="947"/>
                    </a:lnTo>
                    <a:lnTo>
                      <a:pt x="647" y="944"/>
                    </a:lnTo>
                    <a:lnTo>
                      <a:pt x="621" y="944"/>
                    </a:lnTo>
                    <a:close/>
                    <a:moveTo>
                      <a:pt x="1095" y="145"/>
                    </a:moveTo>
                    <a:lnTo>
                      <a:pt x="1043" y="145"/>
                    </a:lnTo>
                    <a:lnTo>
                      <a:pt x="989" y="151"/>
                    </a:lnTo>
                    <a:lnTo>
                      <a:pt x="905" y="165"/>
                    </a:lnTo>
                    <a:lnTo>
                      <a:pt x="827" y="182"/>
                    </a:lnTo>
                    <a:lnTo>
                      <a:pt x="753" y="203"/>
                    </a:lnTo>
                    <a:lnTo>
                      <a:pt x="683" y="227"/>
                    </a:lnTo>
                    <a:lnTo>
                      <a:pt x="617" y="253"/>
                    </a:lnTo>
                    <a:lnTo>
                      <a:pt x="556" y="284"/>
                    </a:lnTo>
                    <a:lnTo>
                      <a:pt x="497" y="318"/>
                    </a:lnTo>
                    <a:lnTo>
                      <a:pt x="445" y="355"/>
                    </a:lnTo>
                    <a:lnTo>
                      <a:pt x="397" y="396"/>
                    </a:lnTo>
                    <a:lnTo>
                      <a:pt x="352" y="439"/>
                    </a:lnTo>
                    <a:lnTo>
                      <a:pt x="312" y="486"/>
                    </a:lnTo>
                    <a:lnTo>
                      <a:pt x="277" y="536"/>
                    </a:lnTo>
                    <a:lnTo>
                      <a:pt x="244" y="591"/>
                    </a:lnTo>
                    <a:lnTo>
                      <a:pt x="219" y="647"/>
                    </a:lnTo>
                    <a:lnTo>
                      <a:pt x="197" y="704"/>
                    </a:lnTo>
                    <a:lnTo>
                      <a:pt x="181" y="761"/>
                    </a:lnTo>
                    <a:lnTo>
                      <a:pt x="170" y="819"/>
                    </a:lnTo>
                    <a:lnTo>
                      <a:pt x="161" y="874"/>
                    </a:lnTo>
                    <a:lnTo>
                      <a:pt x="157" y="927"/>
                    </a:lnTo>
                    <a:lnTo>
                      <a:pt x="154" y="980"/>
                    </a:lnTo>
                    <a:lnTo>
                      <a:pt x="154" y="1029"/>
                    </a:lnTo>
                    <a:lnTo>
                      <a:pt x="157" y="1076"/>
                    </a:lnTo>
                    <a:lnTo>
                      <a:pt x="161" y="1118"/>
                    </a:lnTo>
                    <a:lnTo>
                      <a:pt x="165" y="1157"/>
                    </a:lnTo>
                    <a:lnTo>
                      <a:pt x="208" y="1102"/>
                    </a:lnTo>
                    <a:lnTo>
                      <a:pt x="248" y="1053"/>
                    </a:lnTo>
                    <a:lnTo>
                      <a:pt x="286" y="1009"/>
                    </a:lnTo>
                    <a:lnTo>
                      <a:pt x="321" y="969"/>
                    </a:lnTo>
                    <a:lnTo>
                      <a:pt x="355" y="934"/>
                    </a:lnTo>
                    <a:lnTo>
                      <a:pt x="388" y="903"/>
                    </a:lnTo>
                    <a:lnTo>
                      <a:pt x="420" y="878"/>
                    </a:lnTo>
                    <a:lnTo>
                      <a:pt x="450" y="855"/>
                    </a:lnTo>
                    <a:lnTo>
                      <a:pt x="481" y="837"/>
                    </a:lnTo>
                    <a:lnTo>
                      <a:pt x="511" y="823"/>
                    </a:lnTo>
                    <a:lnTo>
                      <a:pt x="540" y="812"/>
                    </a:lnTo>
                    <a:lnTo>
                      <a:pt x="570" y="804"/>
                    </a:lnTo>
                    <a:lnTo>
                      <a:pt x="601" y="800"/>
                    </a:lnTo>
                    <a:lnTo>
                      <a:pt x="631" y="799"/>
                    </a:lnTo>
                    <a:lnTo>
                      <a:pt x="663" y="800"/>
                    </a:lnTo>
                    <a:lnTo>
                      <a:pt x="696" y="804"/>
                    </a:lnTo>
                    <a:lnTo>
                      <a:pt x="730" y="811"/>
                    </a:lnTo>
                    <a:lnTo>
                      <a:pt x="766" y="820"/>
                    </a:lnTo>
                    <a:lnTo>
                      <a:pt x="804" y="831"/>
                    </a:lnTo>
                    <a:lnTo>
                      <a:pt x="845" y="844"/>
                    </a:lnTo>
                    <a:lnTo>
                      <a:pt x="887" y="858"/>
                    </a:lnTo>
                    <a:lnTo>
                      <a:pt x="933" y="874"/>
                    </a:lnTo>
                    <a:lnTo>
                      <a:pt x="981" y="891"/>
                    </a:lnTo>
                    <a:lnTo>
                      <a:pt x="1033" y="910"/>
                    </a:lnTo>
                    <a:lnTo>
                      <a:pt x="1097" y="930"/>
                    </a:lnTo>
                    <a:lnTo>
                      <a:pt x="1156" y="946"/>
                    </a:lnTo>
                    <a:lnTo>
                      <a:pt x="1213" y="958"/>
                    </a:lnTo>
                    <a:lnTo>
                      <a:pt x="1266" y="967"/>
                    </a:lnTo>
                    <a:lnTo>
                      <a:pt x="1314" y="973"/>
                    </a:lnTo>
                    <a:lnTo>
                      <a:pt x="1360" y="977"/>
                    </a:lnTo>
                    <a:lnTo>
                      <a:pt x="1402" y="979"/>
                    </a:lnTo>
                    <a:lnTo>
                      <a:pt x="1439" y="978"/>
                    </a:lnTo>
                    <a:lnTo>
                      <a:pt x="1473" y="976"/>
                    </a:lnTo>
                    <a:lnTo>
                      <a:pt x="1504" y="973"/>
                    </a:lnTo>
                    <a:lnTo>
                      <a:pt x="1530" y="969"/>
                    </a:lnTo>
                    <a:lnTo>
                      <a:pt x="1552" y="965"/>
                    </a:lnTo>
                    <a:lnTo>
                      <a:pt x="1571" y="960"/>
                    </a:lnTo>
                    <a:lnTo>
                      <a:pt x="1586" y="956"/>
                    </a:lnTo>
                    <a:lnTo>
                      <a:pt x="1596" y="953"/>
                    </a:lnTo>
                    <a:lnTo>
                      <a:pt x="1602" y="950"/>
                    </a:lnTo>
                    <a:lnTo>
                      <a:pt x="1605" y="949"/>
                    </a:lnTo>
                    <a:lnTo>
                      <a:pt x="1655" y="927"/>
                    </a:lnTo>
                    <a:lnTo>
                      <a:pt x="1691" y="970"/>
                    </a:lnTo>
                    <a:lnTo>
                      <a:pt x="1728" y="1018"/>
                    </a:lnTo>
                    <a:lnTo>
                      <a:pt x="1760" y="1066"/>
                    </a:lnTo>
                    <a:lnTo>
                      <a:pt x="1789" y="1111"/>
                    </a:lnTo>
                    <a:lnTo>
                      <a:pt x="1811" y="1155"/>
                    </a:lnTo>
                    <a:lnTo>
                      <a:pt x="1814" y="1156"/>
                    </a:lnTo>
                    <a:lnTo>
                      <a:pt x="1816" y="1156"/>
                    </a:lnTo>
                    <a:lnTo>
                      <a:pt x="1824" y="1158"/>
                    </a:lnTo>
                    <a:lnTo>
                      <a:pt x="1831" y="1160"/>
                    </a:lnTo>
                    <a:lnTo>
                      <a:pt x="1840" y="1089"/>
                    </a:lnTo>
                    <a:lnTo>
                      <a:pt x="1845" y="1022"/>
                    </a:lnTo>
                    <a:lnTo>
                      <a:pt x="1847" y="960"/>
                    </a:lnTo>
                    <a:lnTo>
                      <a:pt x="1846" y="904"/>
                    </a:lnTo>
                    <a:lnTo>
                      <a:pt x="1842" y="852"/>
                    </a:lnTo>
                    <a:lnTo>
                      <a:pt x="1838" y="804"/>
                    </a:lnTo>
                    <a:lnTo>
                      <a:pt x="1830" y="760"/>
                    </a:lnTo>
                    <a:lnTo>
                      <a:pt x="1822" y="722"/>
                    </a:lnTo>
                    <a:lnTo>
                      <a:pt x="1812" y="686"/>
                    </a:lnTo>
                    <a:lnTo>
                      <a:pt x="1801" y="654"/>
                    </a:lnTo>
                    <a:lnTo>
                      <a:pt x="1788" y="625"/>
                    </a:lnTo>
                    <a:lnTo>
                      <a:pt x="1774" y="600"/>
                    </a:lnTo>
                    <a:lnTo>
                      <a:pt x="1761" y="578"/>
                    </a:lnTo>
                    <a:lnTo>
                      <a:pt x="1748" y="559"/>
                    </a:lnTo>
                    <a:lnTo>
                      <a:pt x="1723" y="531"/>
                    </a:lnTo>
                    <a:lnTo>
                      <a:pt x="1698" y="509"/>
                    </a:lnTo>
                    <a:lnTo>
                      <a:pt x="1674" y="494"/>
                    </a:lnTo>
                    <a:lnTo>
                      <a:pt x="1652" y="481"/>
                    </a:lnTo>
                    <a:lnTo>
                      <a:pt x="1633" y="474"/>
                    </a:lnTo>
                    <a:lnTo>
                      <a:pt x="1618" y="469"/>
                    </a:lnTo>
                    <a:lnTo>
                      <a:pt x="1608" y="468"/>
                    </a:lnTo>
                    <a:lnTo>
                      <a:pt x="1603" y="467"/>
                    </a:lnTo>
                    <a:lnTo>
                      <a:pt x="1562" y="464"/>
                    </a:lnTo>
                    <a:lnTo>
                      <a:pt x="1543" y="425"/>
                    </a:lnTo>
                    <a:lnTo>
                      <a:pt x="1541" y="422"/>
                    </a:lnTo>
                    <a:lnTo>
                      <a:pt x="1537" y="414"/>
                    </a:lnTo>
                    <a:lnTo>
                      <a:pt x="1531" y="403"/>
                    </a:lnTo>
                    <a:lnTo>
                      <a:pt x="1522" y="390"/>
                    </a:lnTo>
                    <a:lnTo>
                      <a:pt x="1511" y="374"/>
                    </a:lnTo>
                    <a:lnTo>
                      <a:pt x="1499" y="356"/>
                    </a:lnTo>
                    <a:lnTo>
                      <a:pt x="1484" y="336"/>
                    </a:lnTo>
                    <a:lnTo>
                      <a:pt x="1465" y="316"/>
                    </a:lnTo>
                    <a:lnTo>
                      <a:pt x="1446" y="295"/>
                    </a:lnTo>
                    <a:lnTo>
                      <a:pt x="1423" y="273"/>
                    </a:lnTo>
                    <a:lnTo>
                      <a:pt x="1397" y="252"/>
                    </a:lnTo>
                    <a:lnTo>
                      <a:pt x="1370" y="232"/>
                    </a:lnTo>
                    <a:lnTo>
                      <a:pt x="1339" y="212"/>
                    </a:lnTo>
                    <a:lnTo>
                      <a:pt x="1305" y="195"/>
                    </a:lnTo>
                    <a:lnTo>
                      <a:pt x="1269" y="179"/>
                    </a:lnTo>
                    <a:lnTo>
                      <a:pt x="1230" y="166"/>
                    </a:lnTo>
                    <a:lnTo>
                      <a:pt x="1188" y="155"/>
                    </a:lnTo>
                    <a:lnTo>
                      <a:pt x="1143" y="149"/>
                    </a:lnTo>
                    <a:lnTo>
                      <a:pt x="1095" y="145"/>
                    </a:lnTo>
                    <a:close/>
                    <a:moveTo>
                      <a:pt x="1094" y="0"/>
                    </a:moveTo>
                    <a:lnTo>
                      <a:pt x="1152" y="5"/>
                    </a:lnTo>
                    <a:lnTo>
                      <a:pt x="1207" y="13"/>
                    </a:lnTo>
                    <a:lnTo>
                      <a:pt x="1259" y="25"/>
                    </a:lnTo>
                    <a:lnTo>
                      <a:pt x="1309" y="41"/>
                    </a:lnTo>
                    <a:lnTo>
                      <a:pt x="1355" y="60"/>
                    </a:lnTo>
                    <a:lnTo>
                      <a:pt x="1398" y="82"/>
                    </a:lnTo>
                    <a:lnTo>
                      <a:pt x="1438" y="106"/>
                    </a:lnTo>
                    <a:lnTo>
                      <a:pt x="1476" y="131"/>
                    </a:lnTo>
                    <a:lnTo>
                      <a:pt x="1510" y="159"/>
                    </a:lnTo>
                    <a:lnTo>
                      <a:pt x="1542" y="187"/>
                    </a:lnTo>
                    <a:lnTo>
                      <a:pt x="1571" y="217"/>
                    </a:lnTo>
                    <a:lnTo>
                      <a:pt x="1596" y="245"/>
                    </a:lnTo>
                    <a:lnTo>
                      <a:pt x="1619" y="275"/>
                    </a:lnTo>
                    <a:lnTo>
                      <a:pt x="1639" y="304"/>
                    </a:lnTo>
                    <a:lnTo>
                      <a:pt x="1655" y="331"/>
                    </a:lnTo>
                    <a:lnTo>
                      <a:pt x="1678" y="338"/>
                    </a:lnTo>
                    <a:lnTo>
                      <a:pt x="1704" y="347"/>
                    </a:lnTo>
                    <a:lnTo>
                      <a:pt x="1733" y="361"/>
                    </a:lnTo>
                    <a:lnTo>
                      <a:pt x="1763" y="378"/>
                    </a:lnTo>
                    <a:lnTo>
                      <a:pt x="1794" y="401"/>
                    </a:lnTo>
                    <a:lnTo>
                      <a:pt x="1826" y="430"/>
                    </a:lnTo>
                    <a:lnTo>
                      <a:pt x="1857" y="465"/>
                    </a:lnTo>
                    <a:lnTo>
                      <a:pt x="1887" y="508"/>
                    </a:lnTo>
                    <a:lnTo>
                      <a:pt x="1914" y="555"/>
                    </a:lnTo>
                    <a:lnTo>
                      <a:pt x="1937" y="607"/>
                    </a:lnTo>
                    <a:lnTo>
                      <a:pt x="1955" y="663"/>
                    </a:lnTo>
                    <a:lnTo>
                      <a:pt x="1971" y="723"/>
                    </a:lnTo>
                    <a:lnTo>
                      <a:pt x="1982" y="789"/>
                    </a:lnTo>
                    <a:lnTo>
                      <a:pt x="1988" y="858"/>
                    </a:lnTo>
                    <a:lnTo>
                      <a:pt x="1990" y="932"/>
                    </a:lnTo>
                    <a:lnTo>
                      <a:pt x="1989" y="1009"/>
                    </a:lnTo>
                    <a:lnTo>
                      <a:pt x="1984" y="1091"/>
                    </a:lnTo>
                    <a:lnTo>
                      <a:pt x="1975" y="1178"/>
                    </a:lnTo>
                    <a:lnTo>
                      <a:pt x="1962" y="1268"/>
                    </a:lnTo>
                    <a:lnTo>
                      <a:pt x="1961" y="1272"/>
                    </a:lnTo>
                    <a:lnTo>
                      <a:pt x="1960" y="1277"/>
                    </a:lnTo>
                    <a:lnTo>
                      <a:pt x="1977" y="1316"/>
                    </a:lnTo>
                    <a:lnTo>
                      <a:pt x="1991" y="1359"/>
                    </a:lnTo>
                    <a:lnTo>
                      <a:pt x="2001" y="1406"/>
                    </a:lnTo>
                    <a:lnTo>
                      <a:pt x="2008" y="1458"/>
                    </a:lnTo>
                    <a:lnTo>
                      <a:pt x="2010" y="1510"/>
                    </a:lnTo>
                    <a:lnTo>
                      <a:pt x="2008" y="1564"/>
                    </a:lnTo>
                    <a:lnTo>
                      <a:pt x="2002" y="1615"/>
                    </a:lnTo>
                    <a:lnTo>
                      <a:pt x="1991" y="1662"/>
                    </a:lnTo>
                    <a:lnTo>
                      <a:pt x="1978" y="1706"/>
                    </a:lnTo>
                    <a:lnTo>
                      <a:pt x="1961" y="1744"/>
                    </a:lnTo>
                    <a:lnTo>
                      <a:pt x="1941" y="1780"/>
                    </a:lnTo>
                    <a:lnTo>
                      <a:pt x="1918" y="1809"/>
                    </a:lnTo>
                    <a:lnTo>
                      <a:pt x="1893" y="1834"/>
                    </a:lnTo>
                    <a:lnTo>
                      <a:pt x="1865" y="1852"/>
                    </a:lnTo>
                    <a:lnTo>
                      <a:pt x="1836" y="1865"/>
                    </a:lnTo>
                    <a:lnTo>
                      <a:pt x="1804" y="1871"/>
                    </a:lnTo>
                    <a:lnTo>
                      <a:pt x="1778" y="1950"/>
                    </a:lnTo>
                    <a:lnTo>
                      <a:pt x="1747" y="2026"/>
                    </a:lnTo>
                    <a:lnTo>
                      <a:pt x="1712" y="2098"/>
                    </a:lnTo>
                    <a:lnTo>
                      <a:pt x="1674" y="2165"/>
                    </a:lnTo>
                    <a:lnTo>
                      <a:pt x="1632" y="2229"/>
                    </a:lnTo>
                    <a:lnTo>
                      <a:pt x="1587" y="2288"/>
                    </a:lnTo>
                    <a:lnTo>
                      <a:pt x="1539" y="2343"/>
                    </a:lnTo>
                    <a:lnTo>
                      <a:pt x="1488" y="2392"/>
                    </a:lnTo>
                    <a:lnTo>
                      <a:pt x="1435" y="2437"/>
                    </a:lnTo>
                    <a:lnTo>
                      <a:pt x="1379" y="2477"/>
                    </a:lnTo>
                    <a:lnTo>
                      <a:pt x="1321" y="2510"/>
                    </a:lnTo>
                    <a:lnTo>
                      <a:pt x="1260" y="2538"/>
                    </a:lnTo>
                    <a:lnTo>
                      <a:pt x="1199" y="2560"/>
                    </a:lnTo>
                    <a:lnTo>
                      <a:pt x="1135" y="2577"/>
                    </a:lnTo>
                    <a:lnTo>
                      <a:pt x="1071" y="2587"/>
                    </a:lnTo>
                    <a:lnTo>
                      <a:pt x="1005" y="2590"/>
                    </a:lnTo>
                    <a:lnTo>
                      <a:pt x="1005" y="2590"/>
                    </a:lnTo>
                    <a:lnTo>
                      <a:pt x="939" y="2587"/>
                    </a:lnTo>
                    <a:lnTo>
                      <a:pt x="875" y="2577"/>
                    </a:lnTo>
                    <a:lnTo>
                      <a:pt x="811" y="2560"/>
                    </a:lnTo>
                    <a:lnTo>
                      <a:pt x="750" y="2538"/>
                    </a:lnTo>
                    <a:lnTo>
                      <a:pt x="689" y="2510"/>
                    </a:lnTo>
                    <a:lnTo>
                      <a:pt x="631" y="2477"/>
                    </a:lnTo>
                    <a:lnTo>
                      <a:pt x="575" y="2437"/>
                    </a:lnTo>
                    <a:lnTo>
                      <a:pt x="522" y="2392"/>
                    </a:lnTo>
                    <a:lnTo>
                      <a:pt x="471" y="2343"/>
                    </a:lnTo>
                    <a:lnTo>
                      <a:pt x="423" y="2288"/>
                    </a:lnTo>
                    <a:lnTo>
                      <a:pt x="378" y="2229"/>
                    </a:lnTo>
                    <a:lnTo>
                      <a:pt x="336" y="2165"/>
                    </a:lnTo>
                    <a:lnTo>
                      <a:pt x="298" y="2098"/>
                    </a:lnTo>
                    <a:lnTo>
                      <a:pt x="264" y="2026"/>
                    </a:lnTo>
                    <a:lnTo>
                      <a:pt x="233" y="1950"/>
                    </a:lnTo>
                    <a:lnTo>
                      <a:pt x="206" y="1871"/>
                    </a:lnTo>
                    <a:lnTo>
                      <a:pt x="175" y="1865"/>
                    </a:lnTo>
                    <a:lnTo>
                      <a:pt x="146" y="1853"/>
                    </a:lnTo>
                    <a:lnTo>
                      <a:pt x="117" y="1834"/>
                    </a:lnTo>
                    <a:lnTo>
                      <a:pt x="92" y="1809"/>
                    </a:lnTo>
                    <a:lnTo>
                      <a:pt x="69" y="1780"/>
                    </a:lnTo>
                    <a:lnTo>
                      <a:pt x="49" y="1744"/>
                    </a:lnTo>
                    <a:lnTo>
                      <a:pt x="32" y="1706"/>
                    </a:lnTo>
                    <a:lnTo>
                      <a:pt x="18" y="1662"/>
                    </a:lnTo>
                    <a:lnTo>
                      <a:pt x="9" y="1615"/>
                    </a:lnTo>
                    <a:lnTo>
                      <a:pt x="2" y="1564"/>
                    </a:lnTo>
                    <a:lnTo>
                      <a:pt x="0" y="1510"/>
                    </a:lnTo>
                    <a:lnTo>
                      <a:pt x="2" y="1461"/>
                    </a:lnTo>
                    <a:lnTo>
                      <a:pt x="8" y="1413"/>
                    </a:lnTo>
                    <a:lnTo>
                      <a:pt x="16" y="1369"/>
                    </a:lnTo>
                    <a:lnTo>
                      <a:pt x="28" y="1327"/>
                    </a:lnTo>
                    <a:lnTo>
                      <a:pt x="44" y="1289"/>
                    </a:lnTo>
                    <a:lnTo>
                      <a:pt x="38" y="1266"/>
                    </a:lnTo>
                    <a:lnTo>
                      <a:pt x="33" y="1237"/>
                    </a:lnTo>
                    <a:lnTo>
                      <a:pt x="26" y="1202"/>
                    </a:lnTo>
                    <a:lnTo>
                      <a:pt x="21" y="1162"/>
                    </a:lnTo>
                    <a:lnTo>
                      <a:pt x="15" y="1117"/>
                    </a:lnTo>
                    <a:lnTo>
                      <a:pt x="12" y="1068"/>
                    </a:lnTo>
                    <a:lnTo>
                      <a:pt x="10" y="1015"/>
                    </a:lnTo>
                    <a:lnTo>
                      <a:pt x="10" y="959"/>
                    </a:lnTo>
                    <a:lnTo>
                      <a:pt x="13" y="901"/>
                    </a:lnTo>
                    <a:lnTo>
                      <a:pt x="20" y="841"/>
                    </a:lnTo>
                    <a:lnTo>
                      <a:pt x="29" y="778"/>
                    </a:lnTo>
                    <a:lnTo>
                      <a:pt x="45" y="714"/>
                    </a:lnTo>
                    <a:lnTo>
                      <a:pt x="63" y="649"/>
                    </a:lnTo>
                    <a:lnTo>
                      <a:pt x="89" y="586"/>
                    </a:lnTo>
                    <a:lnTo>
                      <a:pt x="119" y="521"/>
                    </a:lnTo>
                    <a:lnTo>
                      <a:pt x="155" y="458"/>
                    </a:lnTo>
                    <a:lnTo>
                      <a:pt x="197" y="399"/>
                    </a:lnTo>
                    <a:lnTo>
                      <a:pt x="243" y="344"/>
                    </a:lnTo>
                    <a:lnTo>
                      <a:pt x="295" y="293"/>
                    </a:lnTo>
                    <a:lnTo>
                      <a:pt x="351" y="245"/>
                    </a:lnTo>
                    <a:lnTo>
                      <a:pt x="412" y="201"/>
                    </a:lnTo>
                    <a:lnTo>
                      <a:pt x="477" y="162"/>
                    </a:lnTo>
                    <a:lnTo>
                      <a:pt x="548" y="127"/>
                    </a:lnTo>
                    <a:lnTo>
                      <a:pt x="622" y="95"/>
                    </a:lnTo>
                    <a:lnTo>
                      <a:pt x="701" y="67"/>
                    </a:lnTo>
                    <a:lnTo>
                      <a:pt x="786" y="43"/>
                    </a:lnTo>
                    <a:lnTo>
                      <a:pt x="875" y="24"/>
                    </a:lnTo>
                    <a:lnTo>
                      <a:pt x="969" y="8"/>
                    </a:lnTo>
                    <a:lnTo>
                      <a:pt x="1032" y="2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0"/>
              <p:cNvSpPr>
                <a:spLocks noEditPoints="1"/>
              </p:cNvSpPr>
              <p:nvPr/>
            </p:nvSpPr>
            <p:spPr bwMode="auto">
              <a:xfrm>
                <a:off x="6341402" y="3339156"/>
                <a:ext cx="942725" cy="326286"/>
              </a:xfrm>
              <a:custGeom>
                <a:avLst/>
                <a:gdLst>
                  <a:gd name="T0" fmla="*/ 2319 w 3446"/>
                  <a:gd name="T1" fmla="*/ 266 h 1193"/>
                  <a:gd name="T2" fmla="*/ 2109 w 3446"/>
                  <a:gd name="T3" fmla="*/ 391 h 1193"/>
                  <a:gd name="T4" fmla="*/ 2084 w 3446"/>
                  <a:gd name="T5" fmla="*/ 717 h 1193"/>
                  <a:gd name="T6" fmla="*/ 1659 w 3446"/>
                  <a:gd name="T7" fmla="*/ 471 h 1193"/>
                  <a:gd name="T8" fmla="*/ 1412 w 3446"/>
                  <a:gd name="T9" fmla="*/ 420 h 1193"/>
                  <a:gd name="T10" fmla="*/ 1196 w 3446"/>
                  <a:gd name="T11" fmla="*/ 314 h 1193"/>
                  <a:gd name="T12" fmla="*/ 1000 w 3446"/>
                  <a:gd name="T13" fmla="*/ 154 h 1193"/>
                  <a:gd name="T14" fmla="*/ 552 w 3446"/>
                  <a:gd name="T15" fmla="*/ 322 h 1193"/>
                  <a:gd name="T16" fmla="*/ 396 w 3446"/>
                  <a:gd name="T17" fmla="*/ 436 h 1193"/>
                  <a:gd name="T18" fmla="*/ 272 w 3446"/>
                  <a:gd name="T19" fmla="*/ 584 h 1193"/>
                  <a:gd name="T20" fmla="*/ 187 w 3446"/>
                  <a:gd name="T21" fmla="*/ 757 h 1193"/>
                  <a:gd name="T22" fmla="*/ 147 w 3446"/>
                  <a:gd name="T23" fmla="*/ 949 h 1193"/>
                  <a:gd name="T24" fmla="*/ 3302 w 3446"/>
                  <a:gd name="T25" fmla="*/ 1049 h 1193"/>
                  <a:gd name="T26" fmla="*/ 3291 w 3446"/>
                  <a:gd name="T27" fmla="*/ 883 h 1193"/>
                  <a:gd name="T28" fmla="*/ 3236 w 3446"/>
                  <a:gd name="T29" fmla="*/ 697 h 1193"/>
                  <a:gd name="T30" fmla="*/ 3137 w 3446"/>
                  <a:gd name="T31" fmla="*/ 531 h 1193"/>
                  <a:gd name="T32" fmla="*/ 3002 w 3446"/>
                  <a:gd name="T33" fmla="*/ 394 h 1193"/>
                  <a:gd name="T34" fmla="*/ 2834 w 3446"/>
                  <a:gd name="T35" fmla="*/ 292 h 1193"/>
                  <a:gd name="T36" fmla="*/ 2433 w 3446"/>
                  <a:gd name="T37" fmla="*/ 0 h 1193"/>
                  <a:gd name="T38" fmla="*/ 2888 w 3446"/>
                  <a:gd name="T39" fmla="*/ 160 h 1193"/>
                  <a:gd name="T40" fmla="*/ 3076 w 3446"/>
                  <a:gd name="T41" fmla="*/ 269 h 1193"/>
                  <a:gd name="T42" fmla="*/ 3230 w 3446"/>
                  <a:gd name="T43" fmla="*/ 418 h 1193"/>
                  <a:gd name="T44" fmla="*/ 3346 w 3446"/>
                  <a:gd name="T45" fmla="*/ 596 h 1193"/>
                  <a:gd name="T46" fmla="*/ 3421 w 3446"/>
                  <a:gd name="T47" fmla="*/ 798 h 1193"/>
                  <a:gd name="T48" fmla="*/ 3446 w 3446"/>
                  <a:gd name="T49" fmla="*/ 1015 h 1193"/>
                  <a:gd name="T50" fmla="*/ 3436 w 3446"/>
                  <a:gd name="T51" fmla="*/ 1158 h 1193"/>
                  <a:gd name="T52" fmla="*/ 3393 w 3446"/>
                  <a:gd name="T53" fmla="*/ 1191 h 1193"/>
                  <a:gd name="T54" fmla="*/ 53 w 3446"/>
                  <a:gd name="T55" fmla="*/ 1191 h 1193"/>
                  <a:gd name="T56" fmla="*/ 10 w 3446"/>
                  <a:gd name="T57" fmla="*/ 1158 h 1193"/>
                  <a:gd name="T58" fmla="*/ 0 w 3446"/>
                  <a:gd name="T59" fmla="*/ 1015 h 1193"/>
                  <a:gd name="T60" fmla="*/ 25 w 3446"/>
                  <a:gd name="T61" fmla="*/ 798 h 1193"/>
                  <a:gd name="T62" fmla="*/ 100 w 3446"/>
                  <a:gd name="T63" fmla="*/ 596 h 1193"/>
                  <a:gd name="T64" fmla="*/ 216 w 3446"/>
                  <a:gd name="T65" fmla="*/ 418 h 1193"/>
                  <a:gd name="T66" fmla="*/ 370 w 3446"/>
                  <a:gd name="T67" fmla="*/ 269 h 1193"/>
                  <a:gd name="T68" fmla="*/ 558 w 3446"/>
                  <a:gd name="T69" fmla="*/ 160 h 1193"/>
                  <a:gd name="T70" fmla="*/ 1013 w 3446"/>
                  <a:gd name="T71" fmla="*/ 0 h 1193"/>
                  <a:gd name="T72" fmla="*/ 1060 w 3446"/>
                  <a:gd name="T73" fmla="*/ 11 h 1193"/>
                  <a:gd name="T74" fmla="*/ 1187 w 3446"/>
                  <a:gd name="T75" fmla="*/ 131 h 1193"/>
                  <a:gd name="T76" fmla="*/ 1377 w 3446"/>
                  <a:gd name="T77" fmla="*/ 251 h 1193"/>
                  <a:gd name="T78" fmla="*/ 1582 w 3446"/>
                  <a:gd name="T79" fmla="*/ 317 h 1193"/>
                  <a:gd name="T80" fmla="*/ 1794 w 3446"/>
                  <a:gd name="T81" fmla="*/ 327 h 1193"/>
                  <a:gd name="T82" fmla="*/ 2004 w 3446"/>
                  <a:gd name="T83" fmla="*/ 278 h 1193"/>
                  <a:gd name="T84" fmla="*/ 2199 w 3446"/>
                  <a:gd name="T85" fmla="*/ 176 h 1193"/>
                  <a:gd name="T86" fmla="*/ 2373 w 3446"/>
                  <a:gd name="T87" fmla="*/ 22 h 1193"/>
                  <a:gd name="T88" fmla="*/ 2417 w 3446"/>
                  <a:gd name="T89" fmla="*/ 0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46" h="1193">
                    <a:moveTo>
                      <a:pt x="2446" y="154"/>
                    </a:moveTo>
                    <a:lnTo>
                      <a:pt x="2384" y="213"/>
                    </a:lnTo>
                    <a:lnTo>
                      <a:pt x="2319" y="266"/>
                    </a:lnTo>
                    <a:lnTo>
                      <a:pt x="2251" y="314"/>
                    </a:lnTo>
                    <a:lnTo>
                      <a:pt x="2181" y="355"/>
                    </a:lnTo>
                    <a:lnTo>
                      <a:pt x="2109" y="391"/>
                    </a:lnTo>
                    <a:lnTo>
                      <a:pt x="2034" y="420"/>
                    </a:lnTo>
                    <a:lnTo>
                      <a:pt x="1959" y="443"/>
                    </a:lnTo>
                    <a:lnTo>
                      <a:pt x="2084" y="717"/>
                    </a:lnTo>
                    <a:lnTo>
                      <a:pt x="1787" y="471"/>
                    </a:lnTo>
                    <a:lnTo>
                      <a:pt x="1723" y="474"/>
                    </a:lnTo>
                    <a:lnTo>
                      <a:pt x="1659" y="471"/>
                    </a:lnTo>
                    <a:lnTo>
                      <a:pt x="1363" y="717"/>
                    </a:lnTo>
                    <a:lnTo>
                      <a:pt x="1488" y="443"/>
                    </a:lnTo>
                    <a:lnTo>
                      <a:pt x="1412" y="420"/>
                    </a:lnTo>
                    <a:lnTo>
                      <a:pt x="1338" y="391"/>
                    </a:lnTo>
                    <a:lnTo>
                      <a:pt x="1266" y="356"/>
                    </a:lnTo>
                    <a:lnTo>
                      <a:pt x="1196" y="314"/>
                    </a:lnTo>
                    <a:lnTo>
                      <a:pt x="1128" y="267"/>
                    </a:lnTo>
                    <a:lnTo>
                      <a:pt x="1062" y="213"/>
                    </a:lnTo>
                    <a:lnTo>
                      <a:pt x="1000" y="154"/>
                    </a:lnTo>
                    <a:lnTo>
                      <a:pt x="674" y="268"/>
                    </a:lnTo>
                    <a:lnTo>
                      <a:pt x="612" y="292"/>
                    </a:lnTo>
                    <a:lnTo>
                      <a:pt x="552" y="322"/>
                    </a:lnTo>
                    <a:lnTo>
                      <a:pt x="496" y="356"/>
                    </a:lnTo>
                    <a:lnTo>
                      <a:pt x="445" y="395"/>
                    </a:lnTo>
                    <a:lnTo>
                      <a:pt x="396" y="436"/>
                    </a:lnTo>
                    <a:lnTo>
                      <a:pt x="351" y="482"/>
                    </a:lnTo>
                    <a:lnTo>
                      <a:pt x="309" y="531"/>
                    </a:lnTo>
                    <a:lnTo>
                      <a:pt x="272" y="584"/>
                    </a:lnTo>
                    <a:lnTo>
                      <a:pt x="239" y="638"/>
                    </a:lnTo>
                    <a:lnTo>
                      <a:pt x="210" y="697"/>
                    </a:lnTo>
                    <a:lnTo>
                      <a:pt x="187" y="757"/>
                    </a:lnTo>
                    <a:lnTo>
                      <a:pt x="169" y="820"/>
                    </a:lnTo>
                    <a:lnTo>
                      <a:pt x="154" y="883"/>
                    </a:lnTo>
                    <a:lnTo>
                      <a:pt x="147" y="949"/>
                    </a:lnTo>
                    <a:lnTo>
                      <a:pt x="143" y="1015"/>
                    </a:lnTo>
                    <a:lnTo>
                      <a:pt x="143" y="1049"/>
                    </a:lnTo>
                    <a:lnTo>
                      <a:pt x="3302" y="1049"/>
                    </a:lnTo>
                    <a:lnTo>
                      <a:pt x="3302" y="1015"/>
                    </a:lnTo>
                    <a:lnTo>
                      <a:pt x="3300" y="948"/>
                    </a:lnTo>
                    <a:lnTo>
                      <a:pt x="3291" y="883"/>
                    </a:lnTo>
                    <a:lnTo>
                      <a:pt x="3278" y="819"/>
                    </a:lnTo>
                    <a:lnTo>
                      <a:pt x="3260" y="757"/>
                    </a:lnTo>
                    <a:lnTo>
                      <a:pt x="3236" y="697"/>
                    </a:lnTo>
                    <a:lnTo>
                      <a:pt x="3207" y="638"/>
                    </a:lnTo>
                    <a:lnTo>
                      <a:pt x="3174" y="584"/>
                    </a:lnTo>
                    <a:lnTo>
                      <a:pt x="3137" y="531"/>
                    </a:lnTo>
                    <a:lnTo>
                      <a:pt x="3096" y="482"/>
                    </a:lnTo>
                    <a:lnTo>
                      <a:pt x="3051" y="436"/>
                    </a:lnTo>
                    <a:lnTo>
                      <a:pt x="3002" y="394"/>
                    </a:lnTo>
                    <a:lnTo>
                      <a:pt x="2950" y="356"/>
                    </a:lnTo>
                    <a:lnTo>
                      <a:pt x="2894" y="322"/>
                    </a:lnTo>
                    <a:lnTo>
                      <a:pt x="2834" y="292"/>
                    </a:lnTo>
                    <a:lnTo>
                      <a:pt x="2773" y="268"/>
                    </a:lnTo>
                    <a:lnTo>
                      <a:pt x="2446" y="154"/>
                    </a:lnTo>
                    <a:close/>
                    <a:moveTo>
                      <a:pt x="2433" y="0"/>
                    </a:moveTo>
                    <a:lnTo>
                      <a:pt x="2450" y="4"/>
                    </a:lnTo>
                    <a:lnTo>
                      <a:pt x="2819" y="132"/>
                    </a:lnTo>
                    <a:lnTo>
                      <a:pt x="2888" y="160"/>
                    </a:lnTo>
                    <a:lnTo>
                      <a:pt x="2954" y="191"/>
                    </a:lnTo>
                    <a:lnTo>
                      <a:pt x="3016" y="228"/>
                    </a:lnTo>
                    <a:lnTo>
                      <a:pt x="3076" y="269"/>
                    </a:lnTo>
                    <a:lnTo>
                      <a:pt x="3131" y="314"/>
                    </a:lnTo>
                    <a:lnTo>
                      <a:pt x="3183" y="364"/>
                    </a:lnTo>
                    <a:lnTo>
                      <a:pt x="3230" y="418"/>
                    </a:lnTo>
                    <a:lnTo>
                      <a:pt x="3274" y="474"/>
                    </a:lnTo>
                    <a:lnTo>
                      <a:pt x="3312" y="533"/>
                    </a:lnTo>
                    <a:lnTo>
                      <a:pt x="3346" y="596"/>
                    </a:lnTo>
                    <a:lnTo>
                      <a:pt x="3377" y="660"/>
                    </a:lnTo>
                    <a:lnTo>
                      <a:pt x="3401" y="728"/>
                    </a:lnTo>
                    <a:lnTo>
                      <a:pt x="3421" y="798"/>
                    </a:lnTo>
                    <a:lnTo>
                      <a:pt x="3435" y="869"/>
                    </a:lnTo>
                    <a:lnTo>
                      <a:pt x="3444" y="942"/>
                    </a:lnTo>
                    <a:lnTo>
                      <a:pt x="3446" y="1015"/>
                    </a:lnTo>
                    <a:lnTo>
                      <a:pt x="3446" y="1122"/>
                    </a:lnTo>
                    <a:lnTo>
                      <a:pt x="3444" y="1140"/>
                    </a:lnTo>
                    <a:lnTo>
                      <a:pt x="3436" y="1158"/>
                    </a:lnTo>
                    <a:lnTo>
                      <a:pt x="3425" y="1172"/>
                    </a:lnTo>
                    <a:lnTo>
                      <a:pt x="3411" y="1183"/>
                    </a:lnTo>
                    <a:lnTo>
                      <a:pt x="3393" y="1191"/>
                    </a:lnTo>
                    <a:lnTo>
                      <a:pt x="3375" y="1193"/>
                    </a:lnTo>
                    <a:lnTo>
                      <a:pt x="72" y="1193"/>
                    </a:lnTo>
                    <a:lnTo>
                      <a:pt x="53" y="1191"/>
                    </a:lnTo>
                    <a:lnTo>
                      <a:pt x="35" y="1183"/>
                    </a:lnTo>
                    <a:lnTo>
                      <a:pt x="21" y="1172"/>
                    </a:lnTo>
                    <a:lnTo>
                      <a:pt x="10" y="1158"/>
                    </a:lnTo>
                    <a:lnTo>
                      <a:pt x="2" y="1140"/>
                    </a:lnTo>
                    <a:lnTo>
                      <a:pt x="0" y="1122"/>
                    </a:lnTo>
                    <a:lnTo>
                      <a:pt x="0" y="1015"/>
                    </a:lnTo>
                    <a:lnTo>
                      <a:pt x="3" y="942"/>
                    </a:lnTo>
                    <a:lnTo>
                      <a:pt x="12" y="869"/>
                    </a:lnTo>
                    <a:lnTo>
                      <a:pt x="25" y="798"/>
                    </a:lnTo>
                    <a:lnTo>
                      <a:pt x="45" y="728"/>
                    </a:lnTo>
                    <a:lnTo>
                      <a:pt x="70" y="660"/>
                    </a:lnTo>
                    <a:lnTo>
                      <a:pt x="100" y="596"/>
                    </a:lnTo>
                    <a:lnTo>
                      <a:pt x="134" y="533"/>
                    </a:lnTo>
                    <a:lnTo>
                      <a:pt x="173" y="474"/>
                    </a:lnTo>
                    <a:lnTo>
                      <a:pt x="216" y="418"/>
                    </a:lnTo>
                    <a:lnTo>
                      <a:pt x="264" y="364"/>
                    </a:lnTo>
                    <a:lnTo>
                      <a:pt x="316" y="314"/>
                    </a:lnTo>
                    <a:lnTo>
                      <a:pt x="370" y="269"/>
                    </a:lnTo>
                    <a:lnTo>
                      <a:pt x="430" y="228"/>
                    </a:lnTo>
                    <a:lnTo>
                      <a:pt x="492" y="191"/>
                    </a:lnTo>
                    <a:lnTo>
                      <a:pt x="558" y="160"/>
                    </a:lnTo>
                    <a:lnTo>
                      <a:pt x="627" y="132"/>
                    </a:lnTo>
                    <a:lnTo>
                      <a:pt x="996" y="4"/>
                    </a:lnTo>
                    <a:lnTo>
                      <a:pt x="1013" y="0"/>
                    </a:lnTo>
                    <a:lnTo>
                      <a:pt x="1029" y="0"/>
                    </a:lnTo>
                    <a:lnTo>
                      <a:pt x="1044" y="5"/>
                    </a:lnTo>
                    <a:lnTo>
                      <a:pt x="1060" y="11"/>
                    </a:lnTo>
                    <a:lnTo>
                      <a:pt x="1073" y="22"/>
                    </a:lnTo>
                    <a:lnTo>
                      <a:pt x="1129" y="79"/>
                    </a:lnTo>
                    <a:lnTo>
                      <a:pt x="1187" y="131"/>
                    </a:lnTo>
                    <a:lnTo>
                      <a:pt x="1248" y="176"/>
                    </a:lnTo>
                    <a:lnTo>
                      <a:pt x="1311" y="217"/>
                    </a:lnTo>
                    <a:lnTo>
                      <a:pt x="1377" y="251"/>
                    </a:lnTo>
                    <a:lnTo>
                      <a:pt x="1443" y="278"/>
                    </a:lnTo>
                    <a:lnTo>
                      <a:pt x="1511" y="301"/>
                    </a:lnTo>
                    <a:lnTo>
                      <a:pt x="1582" y="317"/>
                    </a:lnTo>
                    <a:lnTo>
                      <a:pt x="1652" y="327"/>
                    </a:lnTo>
                    <a:lnTo>
                      <a:pt x="1723" y="330"/>
                    </a:lnTo>
                    <a:lnTo>
                      <a:pt x="1794" y="327"/>
                    </a:lnTo>
                    <a:lnTo>
                      <a:pt x="1865" y="317"/>
                    </a:lnTo>
                    <a:lnTo>
                      <a:pt x="1935" y="301"/>
                    </a:lnTo>
                    <a:lnTo>
                      <a:pt x="2004" y="278"/>
                    </a:lnTo>
                    <a:lnTo>
                      <a:pt x="2070" y="251"/>
                    </a:lnTo>
                    <a:lnTo>
                      <a:pt x="2135" y="217"/>
                    </a:lnTo>
                    <a:lnTo>
                      <a:pt x="2199" y="176"/>
                    </a:lnTo>
                    <a:lnTo>
                      <a:pt x="2259" y="131"/>
                    </a:lnTo>
                    <a:lnTo>
                      <a:pt x="2318" y="79"/>
                    </a:lnTo>
                    <a:lnTo>
                      <a:pt x="2373" y="22"/>
                    </a:lnTo>
                    <a:lnTo>
                      <a:pt x="2386" y="11"/>
                    </a:lnTo>
                    <a:lnTo>
                      <a:pt x="2401" y="4"/>
                    </a:lnTo>
                    <a:lnTo>
                      <a:pt x="2417" y="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1E9AE13-872F-1A43-8A45-4723159164E3}"/>
                </a:ext>
              </a:extLst>
            </p:cNvPr>
            <p:cNvGrpSpPr/>
            <p:nvPr/>
          </p:nvGrpSpPr>
          <p:grpSpPr>
            <a:xfrm>
              <a:off x="9778618" y="2305815"/>
              <a:ext cx="416753" cy="495259"/>
              <a:chOff x="4597181" y="4387342"/>
              <a:chExt cx="945442" cy="987169"/>
            </a:xfrm>
          </p:grpSpPr>
          <p:sp>
            <p:nvSpPr>
              <p:cNvPr id="86" name="Freeform 53"/>
              <p:cNvSpPr>
                <a:spLocks/>
              </p:cNvSpPr>
              <p:nvPr/>
            </p:nvSpPr>
            <p:spPr bwMode="auto">
              <a:xfrm>
                <a:off x="4951859" y="4743118"/>
                <a:ext cx="79061" cy="39531"/>
              </a:xfrm>
              <a:custGeom>
                <a:avLst/>
                <a:gdLst>
                  <a:gd name="T0" fmla="*/ 73 w 287"/>
                  <a:gd name="T1" fmla="*/ 0 h 144"/>
                  <a:gd name="T2" fmla="*/ 216 w 287"/>
                  <a:gd name="T3" fmla="*/ 0 h 144"/>
                  <a:gd name="T4" fmla="*/ 235 w 287"/>
                  <a:gd name="T5" fmla="*/ 2 h 144"/>
                  <a:gd name="T6" fmla="*/ 252 w 287"/>
                  <a:gd name="T7" fmla="*/ 10 h 144"/>
                  <a:gd name="T8" fmla="*/ 267 w 287"/>
                  <a:gd name="T9" fmla="*/ 21 h 144"/>
                  <a:gd name="T10" fmla="*/ 278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8 w 287"/>
                  <a:gd name="T19" fmla="*/ 108 h 144"/>
                  <a:gd name="T20" fmla="*/ 267 w 287"/>
                  <a:gd name="T21" fmla="*/ 123 h 144"/>
                  <a:gd name="T22" fmla="*/ 252 w 287"/>
                  <a:gd name="T23" fmla="*/ 134 h 144"/>
                  <a:gd name="T24" fmla="*/ 235 w 287"/>
                  <a:gd name="T25" fmla="*/ 142 h 144"/>
                  <a:gd name="T26" fmla="*/ 216 w 287"/>
                  <a:gd name="T27" fmla="*/ 144 h 144"/>
                  <a:gd name="T28" fmla="*/ 73 w 287"/>
                  <a:gd name="T29" fmla="*/ 144 h 144"/>
                  <a:gd name="T30" fmla="*/ 53 w 287"/>
                  <a:gd name="T31" fmla="*/ 142 h 144"/>
                  <a:gd name="T32" fmla="*/ 36 w 287"/>
                  <a:gd name="T33" fmla="*/ 134 h 144"/>
                  <a:gd name="T34" fmla="*/ 21 w 287"/>
                  <a:gd name="T35" fmla="*/ 123 h 144"/>
                  <a:gd name="T36" fmla="*/ 10 w 287"/>
                  <a:gd name="T37" fmla="*/ 108 h 144"/>
                  <a:gd name="T38" fmla="*/ 3 w 287"/>
                  <a:gd name="T39" fmla="*/ 91 h 144"/>
                  <a:gd name="T40" fmla="*/ 0 w 287"/>
                  <a:gd name="T41" fmla="*/ 72 h 144"/>
                  <a:gd name="T42" fmla="*/ 3 w 287"/>
                  <a:gd name="T43" fmla="*/ 53 h 144"/>
                  <a:gd name="T44" fmla="*/ 10 w 287"/>
                  <a:gd name="T45" fmla="*/ 35 h 144"/>
                  <a:gd name="T46" fmla="*/ 21 w 287"/>
                  <a:gd name="T47" fmla="*/ 21 h 144"/>
                  <a:gd name="T48" fmla="*/ 36 w 287"/>
                  <a:gd name="T49" fmla="*/ 10 h 144"/>
                  <a:gd name="T50" fmla="*/ 53 w 287"/>
                  <a:gd name="T51" fmla="*/ 2 h 144"/>
                  <a:gd name="T52" fmla="*/ 73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3" y="0"/>
                    </a:moveTo>
                    <a:lnTo>
                      <a:pt x="216" y="0"/>
                    </a:lnTo>
                    <a:lnTo>
                      <a:pt x="235" y="2"/>
                    </a:lnTo>
                    <a:lnTo>
                      <a:pt x="252" y="10"/>
                    </a:lnTo>
                    <a:lnTo>
                      <a:pt x="267" y="21"/>
                    </a:lnTo>
                    <a:lnTo>
                      <a:pt x="278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8" y="108"/>
                    </a:lnTo>
                    <a:lnTo>
                      <a:pt x="267" y="123"/>
                    </a:lnTo>
                    <a:lnTo>
                      <a:pt x="252" y="134"/>
                    </a:lnTo>
                    <a:lnTo>
                      <a:pt x="235" y="142"/>
                    </a:lnTo>
                    <a:lnTo>
                      <a:pt x="216" y="144"/>
                    </a:lnTo>
                    <a:lnTo>
                      <a:pt x="73" y="144"/>
                    </a:lnTo>
                    <a:lnTo>
                      <a:pt x="53" y="142"/>
                    </a:lnTo>
                    <a:lnTo>
                      <a:pt x="36" y="134"/>
                    </a:lnTo>
                    <a:lnTo>
                      <a:pt x="21" y="123"/>
                    </a:lnTo>
                    <a:lnTo>
                      <a:pt x="10" y="108"/>
                    </a:lnTo>
                    <a:lnTo>
                      <a:pt x="3" y="91"/>
                    </a:lnTo>
                    <a:lnTo>
                      <a:pt x="0" y="72"/>
                    </a:lnTo>
                    <a:lnTo>
                      <a:pt x="3" y="53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4"/>
              <p:cNvSpPr>
                <a:spLocks/>
              </p:cNvSpPr>
              <p:nvPr/>
            </p:nvSpPr>
            <p:spPr bwMode="auto">
              <a:xfrm>
                <a:off x="5108883" y="4743118"/>
                <a:ext cx="79061" cy="39531"/>
              </a:xfrm>
              <a:custGeom>
                <a:avLst/>
                <a:gdLst>
                  <a:gd name="T0" fmla="*/ 72 w 287"/>
                  <a:gd name="T1" fmla="*/ 0 h 144"/>
                  <a:gd name="T2" fmla="*/ 215 w 287"/>
                  <a:gd name="T3" fmla="*/ 0 h 144"/>
                  <a:gd name="T4" fmla="*/ 234 w 287"/>
                  <a:gd name="T5" fmla="*/ 2 h 144"/>
                  <a:gd name="T6" fmla="*/ 252 w 287"/>
                  <a:gd name="T7" fmla="*/ 10 h 144"/>
                  <a:gd name="T8" fmla="*/ 266 w 287"/>
                  <a:gd name="T9" fmla="*/ 21 h 144"/>
                  <a:gd name="T10" fmla="*/ 277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7 w 287"/>
                  <a:gd name="T19" fmla="*/ 108 h 144"/>
                  <a:gd name="T20" fmla="*/ 266 w 287"/>
                  <a:gd name="T21" fmla="*/ 123 h 144"/>
                  <a:gd name="T22" fmla="*/ 252 w 287"/>
                  <a:gd name="T23" fmla="*/ 134 h 144"/>
                  <a:gd name="T24" fmla="*/ 234 w 287"/>
                  <a:gd name="T25" fmla="*/ 142 h 144"/>
                  <a:gd name="T26" fmla="*/ 215 w 287"/>
                  <a:gd name="T27" fmla="*/ 144 h 144"/>
                  <a:gd name="T28" fmla="*/ 72 w 287"/>
                  <a:gd name="T29" fmla="*/ 144 h 144"/>
                  <a:gd name="T30" fmla="*/ 52 w 287"/>
                  <a:gd name="T31" fmla="*/ 142 h 144"/>
                  <a:gd name="T32" fmla="*/ 36 w 287"/>
                  <a:gd name="T33" fmla="*/ 134 h 144"/>
                  <a:gd name="T34" fmla="*/ 20 w 287"/>
                  <a:gd name="T35" fmla="*/ 123 h 144"/>
                  <a:gd name="T36" fmla="*/ 9 w 287"/>
                  <a:gd name="T37" fmla="*/ 108 h 144"/>
                  <a:gd name="T38" fmla="*/ 3 w 287"/>
                  <a:gd name="T39" fmla="*/ 91 h 144"/>
                  <a:gd name="T40" fmla="*/ 0 w 287"/>
                  <a:gd name="T41" fmla="*/ 72 h 144"/>
                  <a:gd name="T42" fmla="*/ 3 w 287"/>
                  <a:gd name="T43" fmla="*/ 53 h 144"/>
                  <a:gd name="T44" fmla="*/ 9 w 287"/>
                  <a:gd name="T45" fmla="*/ 35 h 144"/>
                  <a:gd name="T46" fmla="*/ 20 w 287"/>
                  <a:gd name="T47" fmla="*/ 21 h 144"/>
                  <a:gd name="T48" fmla="*/ 36 w 287"/>
                  <a:gd name="T49" fmla="*/ 10 h 144"/>
                  <a:gd name="T50" fmla="*/ 52 w 287"/>
                  <a:gd name="T51" fmla="*/ 2 h 144"/>
                  <a:gd name="T52" fmla="*/ 72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2" y="0"/>
                    </a:moveTo>
                    <a:lnTo>
                      <a:pt x="215" y="0"/>
                    </a:lnTo>
                    <a:lnTo>
                      <a:pt x="234" y="2"/>
                    </a:lnTo>
                    <a:lnTo>
                      <a:pt x="252" y="10"/>
                    </a:lnTo>
                    <a:lnTo>
                      <a:pt x="266" y="21"/>
                    </a:lnTo>
                    <a:lnTo>
                      <a:pt x="277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7" y="108"/>
                    </a:lnTo>
                    <a:lnTo>
                      <a:pt x="266" y="123"/>
                    </a:lnTo>
                    <a:lnTo>
                      <a:pt x="252" y="134"/>
                    </a:lnTo>
                    <a:lnTo>
                      <a:pt x="234" y="142"/>
                    </a:lnTo>
                    <a:lnTo>
                      <a:pt x="215" y="144"/>
                    </a:lnTo>
                    <a:lnTo>
                      <a:pt x="72" y="144"/>
                    </a:lnTo>
                    <a:lnTo>
                      <a:pt x="52" y="142"/>
                    </a:lnTo>
                    <a:lnTo>
                      <a:pt x="36" y="134"/>
                    </a:lnTo>
                    <a:lnTo>
                      <a:pt x="20" y="123"/>
                    </a:lnTo>
                    <a:lnTo>
                      <a:pt x="9" y="108"/>
                    </a:lnTo>
                    <a:lnTo>
                      <a:pt x="3" y="91"/>
                    </a:lnTo>
                    <a:lnTo>
                      <a:pt x="0" y="72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6" y="10"/>
                    </a:lnTo>
                    <a:lnTo>
                      <a:pt x="52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5"/>
              <p:cNvSpPr>
                <a:spLocks noEditPoints="1"/>
              </p:cNvSpPr>
              <p:nvPr/>
            </p:nvSpPr>
            <p:spPr bwMode="auto">
              <a:xfrm>
                <a:off x="4793737" y="4387342"/>
                <a:ext cx="552332" cy="710455"/>
              </a:xfrm>
              <a:custGeom>
                <a:avLst/>
                <a:gdLst>
                  <a:gd name="T0" fmla="*/ 478 w 2010"/>
                  <a:gd name="T1" fmla="*/ 1012 h 2590"/>
                  <a:gd name="T2" fmla="*/ 289 w 2010"/>
                  <a:gd name="T3" fmla="*/ 1246 h 2590"/>
                  <a:gd name="T4" fmla="*/ 205 w 2010"/>
                  <a:gd name="T5" fmla="*/ 1301 h 2590"/>
                  <a:gd name="T6" fmla="*/ 146 w 2010"/>
                  <a:gd name="T7" fmla="*/ 1469 h 2590"/>
                  <a:gd name="T8" fmla="*/ 188 w 2010"/>
                  <a:gd name="T9" fmla="*/ 1702 h 2590"/>
                  <a:gd name="T10" fmla="*/ 283 w 2010"/>
                  <a:gd name="T11" fmla="*/ 1719 h 2590"/>
                  <a:gd name="T12" fmla="*/ 408 w 2010"/>
                  <a:gd name="T13" fmla="*/ 1994 h 2590"/>
                  <a:gd name="T14" fmla="*/ 717 w 2010"/>
                  <a:gd name="T15" fmla="*/ 2360 h 2590"/>
                  <a:gd name="T16" fmla="*/ 1126 w 2010"/>
                  <a:gd name="T17" fmla="*/ 2432 h 2590"/>
                  <a:gd name="T18" fmla="*/ 1489 w 2010"/>
                  <a:gd name="T19" fmla="*/ 2181 h 2590"/>
                  <a:gd name="T20" fmla="*/ 1689 w 2010"/>
                  <a:gd name="T21" fmla="*/ 1751 h 2590"/>
                  <a:gd name="T22" fmla="*/ 1791 w 2010"/>
                  <a:gd name="T23" fmla="*/ 1724 h 2590"/>
                  <a:gd name="T24" fmla="*/ 1860 w 2010"/>
                  <a:gd name="T25" fmla="*/ 1595 h 2590"/>
                  <a:gd name="T26" fmla="*/ 1835 w 2010"/>
                  <a:gd name="T27" fmla="*/ 1345 h 2590"/>
                  <a:gd name="T28" fmla="*/ 1770 w 2010"/>
                  <a:gd name="T29" fmla="*/ 1295 h 2590"/>
                  <a:gd name="T30" fmla="*/ 1680 w 2010"/>
                  <a:gd name="T31" fmla="*/ 1215 h 2590"/>
                  <a:gd name="T32" fmla="*/ 1488 w 2010"/>
                  <a:gd name="T33" fmla="*/ 1120 h 2590"/>
                  <a:gd name="T34" fmla="*/ 1124 w 2010"/>
                  <a:gd name="T35" fmla="*/ 1087 h 2590"/>
                  <a:gd name="T36" fmla="*/ 766 w 2010"/>
                  <a:gd name="T37" fmla="*/ 969 h 2590"/>
                  <a:gd name="T38" fmla="*/ 1043 w 2010"/>
                  <a:gd name="T39" fmla="*/ 145 h 2590"/>
                  <a:gd name="T40" fmla="*/ 556 w 2010"/>
                  <a:gd name="T41" fmla="*/ 284 h 2590"/>
                  <a:gd name="T42" fmla="*/ 245 w 2010"/>
                  <a:gd name="T43" fmla="*/ 591 h 2590"/>
                  <a:gd name="T44" fmla="*/ 154 w 2010"/>
                  <a:gd name="T45" fmla="*/ 980 h 2590"/>
                  <a:gd name="T46" fmla="*/ 286 w 2010"/>
                  <a:gd name="T47" fmla="*/ 1009 h 2590"/>
                  <a:gd name="T48" fmla="*/ 511 w 2010"/>
                  <a:gd name="T49" fmla="*/ 823 h 2590"/>
                  <a:gd name="T50" fmla="*/ 730 w 2010"/>
                  <a:gd name="T51" fmla="*/ 811 h 2590"/>
                  <a:gd name="T52" fmla="*/ 1033 w 2010"/>
                  <a:gd name="T53" fmla="*/ 910 h 2590"/>
                  <a:gd name="T54" fmla="*/ 1402 w 2010"/>
                  <a:gd name="T55" fmla="*/ 979 h 2590"/>
                  <a:gd name="T56" fmla="*/ 1586 w 2010"/>
                  <a:gd name="T57" fmla="*/ 956 h 2590"/>
                  <a:gd name="T58" fmla="*/ 1760 w 2010"/>
                  <a:gd name="T59" fmla="*/ 1066 h 2590"/>
                  <a:gd name="T60" fmla="*/ 1840 w 2010"/>
                  <a:gd name="T61" fmla="*/ 1089 h 2590"/>
                  <a:gd name="T62" fmla="*/ 1822 w 2010"/>
                  <a:gd name="T63" fmla="*/ 722 h 2590"/>
                  <a:gd name="T64" fmla="*/ 1723 w 2010"/>
                  <a:gd name="T65" fmla="*/ 531 h 2590"/>
                  <a:gd name="T66" fmla="*/ 1603 w 2010"/>
                  <a:gd name="T67" fmla="*/ 467 h 2590"/>
                  <a:gd name="T68" fmla="*/ 1511 w 2010"/>
                  <a:gd name="T69" fmla="*/ 374 h 2590"/>
                  <a:gd name="T70" fmla="*/ 1370 w 2010"/>
                  <a:gd name="T71" fmla="*/ 232 h 2590"/>
                  <a:gd name="T72" fmla="*/ 1095 w 2010"/>
                  <a:gd name="T73" fmla="*/ 145 h 2590"/>
                  <a:gd name="T74" fmla="*/ 1398 w 2010"/>
                  <a:gd name="T75" fmla="*/ 82 h 2590"/>
                  <a:gd name="T76" fmla="*/ 1619 w 2010"/>
                  <a:gd name="T77" fmla="*/ 275 h 2590"/>
                  <a:gd name="T78" fmla="*/ 1794 w 2010"/>
                  <a:gd name="T79" fmla="*/ 401 h 2590"/>
                  <a:gd name="T80" fmla="*/ 1971 w 2010"/>
                  <a:gd name="T81" fmla="*/ 723 h 2590"/>
                  <a:gd name="T82" fmla="*/ 1962 w 2010"/>
                  <a:gd name="T83" fmla="*/ 1268 h 2590"/>
                  <a:gd name="T84" fmla="*/ 2010 w 2010"/>
                  <a:gd name="T85" fmla="*/ 1510 h 2590"/>
                  <a:gd name="T86" fmla="*/ 1918 w 2010"/>
                  <a:gd name="T87" fmla="*/ 1809 h 2590"/>
                  <a:gd name="T88" fmla="*/ 1712 w 2010"/>
                  <a:gd name="T89" fmla="*/ 2098 h 2590"/>
                  <a:gd name="T90" fmla="*/ 1379 w 2010"/>
                  <a:gd name="T91" fmla="*/ 2477 h 2590"/>
                  <a:gd name="T92" fmla="*/ 1005 w 2010"/>
                  <a:gd name="T93" fmla="*/ 2590 h 2590"/>
                  <a:gd name="T94" fmla="*/ 575 w 2010"/>
                  <a:gd name="T95" fmla="*/ 2437 h 2590"/>
                  <a:gd name="T96" fmla="*/ 264 w 2010"/>
                  <a:gd name="T97" fmla="*/ 2026 h 2590"/>
                  <a:gd name="T98" fmla="*/ 69 w 2010"/>
                  <a:gd name="T99" fmla="*/ 1780 h 2590"/>
                  <a:gd name="T100" fmla="*/ 2 w 2010"/>
                  <a:gd name="T101" fmla="*/ 1461 h 2590"/>
                  <a:gd name="T102" fmla="*/ 26 w 2010"/>
                  <a:gd name="T103" fmla="*/ 1202 h 2590"/>
                  <a:gd name="T104" fmla="*/ 20 w 2010"/>
                  <a:gd name="T105" fmla="*/ 841 h 2590"/>
                  <a:gd name="T106" fmla="*/ 197 w 2010"/>
                  <a:gd name="T107" fmla="*/ 399 h 2590"/>
                  <a:gd name="T108" fmla="*/ 622 w 2010"/>
                  <a:gd name="T109" fmla="*/ 95 h 2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10" h="2590">
                    <a:moveTo>
                      <a:pt x="621" y="944"/>
                    </a:moveTo>
                    <a:lnTo>
                      <a:pt x="597" y="947"/>
                    </a:lnTo>
                    <a:lnTo>
                      <a:pt x="573" y="953"/>
                    </a:lnTo>
                    <a:lnTo>
                      <a:pt x="550" y="962"/>
                    </a:lnTo>
                    <a:lnTo>
                      <a:pt x="526" y="976"/>
                    </a:lnTo>
                    <a:lnTo>
                      <a:pt x="503" y="992"/>
                    </a:lnTo>
                    <a:lnTo>
                      <a:pt x="478" y="1012"/>
                    </a:lnTo>
                    <a:lnTo>
                      <a:pt x="451" y="1037"/>
                    </a:lnTo>
                    <a:lnTo>
                      <a:pt x="424" y="1066"/>
                    </a:lnTo>
                    <a:lnTo>
                      <a:pt x="396" y="1099"/>
                    </a:lnTo>
                    <a:lnTo>
                      <a:pt x="364" y="1137"/>
                    </a:lnTo>
                    <a:lnTo>
                      <a:pt x="330" y="1180"/>
                    </a:lnTo>
                    <a:lnTo>
                      <a:pt x="293" y="1228"/>
                    </a:lnTo>
                    <a:lnTo>
                      <a:pt x="289" y="1246"/>
                    </a:lnTo>
                    <a:lnTo>
                      <a:pt x="283" y="1261"/>
                    </a:lnTo>
                    <a:lnTo>
                      <a:pt x="272" y="1275"/>
                    </a:lnTo>
                    <a:lnTo>
                      <a:pt x="254" y="1288"/>
                    </a:lnTo>
                    <a:lnTo>
                      <a:pt x="234" y="1295"/>
                    </a:lnTo>
                    <a:lnTo>
                      <a:pt x="215" y="1296"/>
                    </a:lnTo>
                    <a:lnTo>
                      <a:pt x="212" y="1295"/>
                    </a:lnTo>
                    <a:lnTo>
                      <a:pt x="205" y="1301"/>
                    </a:lnTo>
                    <a:lnTo>
                      <a:pt x="195" y="1311"/>
                    </a:lnTo>
                    <a:lnTo>
                      <a:pt x="185" y="1326"/>
                    </a:lnTo>
                    <a:lnTo>
                      <a:pt x="175" y="1345"/>
                    </a:lnTo>
                    <a:lnTo>
                      <a:pt x="165" y="1370"/>
                    </a:lnTo>
                    <a:lnTo>
                      <a:pt x="157" y="1398"/>
                    </a:lnTo>
                    <a:lnTo>
                      <a:pt x="150" y="1431"/>
                    </a:lnTo>
                    <a:lnTo>
                      <a:pt x="146" y="1469"/>
                    </a:lnTo>
                    <a:lnTo>
                      <a:pt x="143" y="1510"/>
                    </a:lnTo>
                    <a:lnTo>
                      <a:pt x="146" y="1554"/>
                    </a:lnTo>
                    <a:lnTo>
                      <a:pt x="151" y="1594"/>
                    </a:lnTo>
                    <a:lnTo>
                      <a:pt x="159" y="1629"/>
                    </a:lnTo>
                    <a:lnTo>
                      <a:pt x="168" y="1658"/>
                    </a:lnTo>
                    <a:lnTo>
                      <a:pt x="179" y="1683"/>
                    </a:lnTo>
                    <a:lnTo>
                      <a:pt x="188" y="1702"/>
                    </a:lnTo>
                    <a:lnTo>
                      <a:pt x="199" y="1716"/>
                    </a:lnTo>
                    <a:lnTo>
                      <a:pt x="208" y="1724"/>
                    </a:lnTo>
                    <a:lnTo>
                      <a:pt x="216" y="1727"/>
                    </a:lnTo>
                    <a:lnTo>
                      <a:pt x="231" y="1719"/>
                    </a:lnTo>
                    <a:lnTo>
                      <a:pt x="248" y="1715"/>
                    </a:lnTo>
                    <a:lnTo>
                      <a:pt x="265" y="1715"/>
                    </a:lnTo>
                    <a:lnTo>
                      <a:pt x="283" y="1719"/>
                    </a:lnTo>
                    <a:lnTo>
                      <a:pt x="298" y="1728"/>
                    </a:lnTo>
                    <a:lnTo>
                      <a:pt x="311" y="1738"/>
                    </a:lnTo>
                    <a:lnTo>
                      <a:pt x="321" y="1752"/>
                    </a:lnTo>
                    <a:lnTo>
                      <a:pt x="328" y="1767"/>
                    </a:lnTo>
                    <a:lnTo>
                      <a:pt x="350" y="1846"/>
                    </a:lnTo>
                    <a:lnTo>
                      <a:pt x="376" y="1922"/>
                    </a:lnTo>
                    <a:lnTo>
                      <a:pt x="408" y="1994"/>
                    </a:lnTo>
                    <a:lnTo>
                      <a:pt x="442" y="2061"/>
                    </a:lnTo>
                    <a:lnTo>
                      <a:pt x="480" y="2123"/>
                    </a:lnTo>
                    <a:lnTo>
                      <a:pt x="522" y="2181"/>
                    </a:lnTo>
                    <a:lnTo>
                      <a:pt x="567" y="2234"/>
                    </a:lnTo>
                    <a:lnTo>
                      <a:pt x="614" y="2282"/>
                    </a:lnTo>
                    <a:lnTo>
                      <a:pt x="664" y="2324"/>
                    </a:lnTo>
                    <a:lnTo>
                      <a:pt x="717" y="2360"/>
                    </a:lnTo>
                    <a:lnTo>
                      <a:pt x="770" y="2390"/>
                    </a:lnTo>
                    <a:lnTo>
                      <a:pt x="827" y="2414"/>
                    </a:lnTo>
                    <a:lnTo>
                      <a:pt x="885" y="2432"/>
                    </a:lnTo>
                    <a:lnTo>
                      <a:pt x="945" y="2443"/>
                    </a:lnTo>
                    <a:lnTo>
                      <a:pt x="1005" y="2446"/>
                    </a:lnTo>
                    <a:lnTo>
                      <a:pt x="1065" y="2443"/>
                    </a:lnTo>
                    <a:lnTo>
                      <a:pt x="1126" y="2432"/>
                    </a:lnTo>
                    <a:lnTo>
                      <a:pt x="1184" y="2414"/>
                    </a:lnTo>
                    <a:lnTo>
                      <a:pt x="1240" y="2390"/>
                    </a:lnTo>
                    <a:lnTo>
                      <a:pt x="1294" y="2360"/>
                    </a:lnTo>
                    <a:lnTo>
                      <a:pt x="1347" y="2324"/>
                    </a:lnTo>
                    <a:lnTo>
                      <a:pt x="1397" y="2282"/>
                    </a:lnTo>
                    <a:lnTo>
                      <a:pt x="1445" y="2234"/>
                    </a:lnTo>
                    <a:lnTo>
                      <a:pt x="1489" y="2181"/>
                    </a:lnTo>
                    <a:lnTo>
                      <a:pt x="1531" y="2123"/>
                    </a:lnTo>
                    <a:lnTo>
                      <a:pt x="1568" y="2061"/>
                    </a:lnTo>
                    <a:lnTo>
                      <a:pt x="1603" y="1994"/>
                    </a:lnTo>
                    <a:lnTo>
                      <a:pt x="1634" y="1922"/>
                    </a:lnTo>
                    <a:lnTo>
                      <a:pt x="1660" y="1846"/>
                    </a:lnTo>
                    <a:lnTo>
                      <a:pt x="1683" y="1767"/>
                    </a:lnTo>
                    <a:lnTo>
                      <a:pt x="1689" y="1751"/>
                    </a:lnTo>
                    <a:lnTo>
                      <a:pt x="1699" y="1738"/>
                    </a:lnTo>
                    <a:lnTo>
                      <a:pt x="1711" y="1726"/>
                    </a:lnTo>
                    <a:lnTo>
                      <a:pt x="1726" y="1718"/>
                    </a:lnTo>
                    <a:lnTo>
                      <a:pt x="1743" y="1714"/>
                    </a:lnTo>
                    <a:lnTo>
                      <a:pt x="1759" y="1713"/>
                    </a:lnTo>
                    <a:lnTo>
                      <a:pt x="1776" y="1716"/>
                    </a:lnTo>
                    <a:lnTo>
                      <a:pt x="1791" y="1724"/>
                    </a:lnTo>
                    <a:lnTo>
                      <a:pt x="1800" y="1722"/>
                    </a:lnTo>
                    <a:lnTo>
                      <a:pt x="1810" y="1716"/>
                    </a:lnTo>
                    <a:lnTo>
                      <a:pt x="1820" y="1703"/>
                    </a:lnTo>
                    <a:lnTo>
                      <a:pt x="1833" y="1683"/>
                    </a:lnTo>
                    <a:lnTo>
                      <a:pt x="1842" y="1659"/>
                    </a:lnTo>
                    <a:lnTo>
                      <a:pt x="1852" y="1629"/>
                    </a:lnTo>
                    <a:lnTo>
                      <a:pt x="1860" y="1595"/>
                    </a:lnTo>
                    <a:lnTo>
                      <a:pt x="1865" y="1555"/>
                    </a:lnTo>
                    <a:lnTo>
                      <a:pt x="1867" y="1510"/>
                    </a:lnTo>
                    <a:lnTo>
                      <a:pt x="1865" y="1469"/>
                    </a:lnTo>
                    <a:lnTo>
                      <a:pt x="1861" y="1431"/>
                    </a:lnTo>
                    <a:lnTo>
                      <a:pt x="1853" y="1398"/>
                    </a:lnTo>
                    <a:lnTo>
                      <a:pt x="1845" y="1370"/>
                    </a:lnTo>
                    <a:lnTo>
                      <a:pt x="1835" y="1345"/>
                    </a:lnTo>
                    <a:lnTo>
                      <a:pt x="1825" y="1326"/>
                    </a:lnTo>
                    <a:lnTo>
                      <a:pt x="1815" y="1311"/>
                    </a:lnTo>
                    <a:lnTo>
                      <a:pt x="1806" y="1301"/>
                    </a:lnTo>
                    <a:lnTo>
                      <a:pt x="1799" y="1295"/>
                    </a:lnTo>
                    <a:lnTo>
                      <a:pt x="1796" y="1296"/>
                    </a:lnTo>
                    <a:lnTo>
                      <a:pt x="1777" y="1294"/>
                    </a:lnTo>
                    <a:lnTo>
                      <a:pt x="1770" y="1295"/>
                    </a:lnTo>
                    <a:lnTo>
                      <a:pt x="1762" y="1296"/>
                    </a:lnTo>
                    <a:lnTo>
                      <a:pt x="1746" y="1294"/>
                    </a:lnTo>
                    <a:lnTo>
                      <a:pt x="1729" y="1288"/>
                    </a:lnTo>
                    <a:lnTo>
                      <a:pt x="1715" y="1279"/>
                    </a:lnTo>
                    <a:lnTo>
                      <a:pt x="1704" y="1266"/>
                    </a:lnTo>
                    <a:lnTo>
                      <a:pt x="1696" y="1249"/>
                    </a:lnTo>
                    <a:lnTo>
                      <a:pt x="1680" y="1215"/>
                    </a:lnTo>
                    <a:lnTo>
                      <a:pt x="1660" y="1178"/>
                    </a:lnTo>
                    <a:lnTo>
                      <a:pt x="1637" y="1139"/>
                    </a:lnTo>
                    <a:lnTo>
                      <a:pt x="1609" y="1100"/>
                    </a:lnTo>
                    <a:lnTo>
                      <a:pt x="1585" y="1105"/>
                    </a:lnTo>
                    <a:lnTo>
                      <a:pt x="1556" y="1111"/>
                    </a:lnTo>
                    <a:lnTo>
                      <a:pt x="1525" y="1116"/>
                    </a:lnTo>
                    <a:lnTo>
                      <a:pt x="1488" y="1120"/>
                    </a:lnTo>
                    <a:lnTo>
                      <a:pt x="1448" y="1123"/>
                    </a:lnTo>
                    <a:lnTo>
                      <a:pt x="1404" y="1123"/>
                    </a:lnTo>
                    <a:lnTo>
                      <a:pt x="1356" y="1122"/>
                    </a:lnTo>
                    <a:lnTo>
                      <a:pt x="1304" y="1117"/>
                    </a:lnTo>
                    <a:lnTo>
                      <a:pt x="1248" y="1111"/>
                    </a:lnTo>
                    <a:lnTo>
                      <a:pt x="1188" y="1101"/>
                    </a:lnTo>
                    <a:lnTo>
                      <a:pt x="1124" y="1087"/>
                    </a:lnTo>
                    <a:lnTo>
                      <a:pt x="1058" y="1069"/>
                    </a:lnTo>
                    <a:lnTo>
                      <a:pt x="987" y="1046"/>
                    </a:lnTo>
                    <a:lnTo>
                      <a:pt x="934" y="1027"/>
                    </a:lnTo>
                    <a:lnTo>
                      <a:pt x="884" y="1010"/>
                    </a:lnTo>
                    <a:lnTo>
                      <a:pt x="842" y="994"/>
                    </a:lnTo>
                    <a:lnTo>
                      <a:pt x="802" y="981"/>
                    </a:lnTo>
                    <a:lnTo>
                      <a:pt x="766" y="969"/>
                    </a:lnTo>
                    <a:lnTo>
                      <a:pt x="733" y="959"/>
                    </a:lnTo>
                    <a:lnTo>
                      <a:pt x="702" y="951"/>
                    </a:lnTo>
                    <a:lnTo>
                      <a:pt x="674" y="947"/>
                    </a:lnTo>
                    <a:lnTo>
                      <a:pt x="648" y="944"/>
                    </a:lnTo>
                    <a:lnTo>
                      <a:pt x="621" y="944"/>
                    </a:lnTo>
                    <a:close/>
                    <a:moveTo>
                      <a:pt x="1095" y="145"/>
                    </a:moveTo>
                    <a:lnTo>
                      <a:pt x="1043" y="145"/>
                    </a:lnTo>
                    <a:lnTo>
                      <a:pt x="989" y="151"/>
                    </a:lnTo>
                    <a:lnTo>
                      <a:pt x="906" y="165"/>
                    </a:lnTo>
                    <a:lnTo>
                      <a:pt x="827" y="182"/>
                    </a:lnTo>
                    <a:lnTo>
                      <a:pt x="753" y="203"/>
                    </a:lnTo>
                    <a:lnTo>
                      <a:pt x="683" y="227"/>
                    </a:lnTo>
                    <a:lnTo>
                      <a:pt x="617" y="253"/>
                    </a:lnTo>
                    <a:lnTo>
                      <a:pt x="556" y="284"/>
                    </a:lnTo>
                    <a:lnTo>
                      <a:pt x="497" y="318"/>
                    </a:lnTo>
                    <a:lnTo>
                      <a:pt x="445" y="355"/>
                    </a:lnTo>
                    <a:lnTo>
                      <a:pt x="397" y="396"/>
                    </a:lnTo>
                    <a:lnTo>
                      <a:pt x="352" y="439"/>
                    </a:lnTo>
                    <a:lnTo>
                      <a:pt x="312" y="486"/>
                    </a:lnTo>
                    <a:lnTo>
                      <a:pt x="277" y="536"/>
                    </a:lnTo>
                    <a:lnTo>
                      <a:pt x="245" y="591"/>
                    </a:lnTo>
                    <a:lnTo>
                      <a:pt x="219" y="647"/>
                    </a:lnTo>
                    <a:lnTo>
                      <a:pt x="197" y="704"/>
                    </a:lnTo>
                    <a:lnTo>
                      <a:pt x="182" y="761"/>
                    </a:lnTo>
                    <a:lnTo>
                      <a:pt x="170" y="819"/>
                    </a:lnTo>
                    <a:lnTo>
                      <a:pt x="161" y="874"/>
                    </a:lnTo>
                    <a:lnTo>
                      <a:pt x="157" y="927"/>
                    </a:lnTo>
                    <a:lnTo>
                      <a:pt x="154" y="980"/>
                    </a:lnTo>
                    <a:lnTo>
                      <a:pt x="154" y="1029"/>
                    </a:lnTo>
                    <a:lnTo>
                      <a:pt x="157" y="1076"/>
                    </a:lnTo>
                    <a:lnTo>
                      <a:pt x="161" y="1118"/>
                    </a:lnTo>
                    <a:lnTo>
                      <a:pt x="165" y="1157"/>
                    </a:lnTo>
                    <a:lnTo>
                      <a:pt x="208" y="1102"/>
                    </a:lnTo>
                    <a:lnTo>
                      <a:pt x="248" y="1053"/>
                    </a:lnTo>
                    <a:lnTo>
                      <a:pt x="286" y="1009"/>
                    </a:lnTo>
                    <a:lnTo>
                      <a:pt x="321" y="969"/>
                    </a:lnTo>
                    <a:lnTo>
                      <a:pt x="355" y="934"/>
                    </a:lnTo>
                    <a:lnTo>
                      <a:pt x="388" y="903"/>
                    </a:lnTo>
                    <a:lnTo>
                      <a:pt x="420" y="878"/>
                    </a:lnTo>
                    <a:lnTo>
                      <a:pt x="450" y="855"/>
                    </a:lnTo>
                    <a:lnTo>
                      <a:pt x="481" y="837"/>
                    </a:lnTo>
                    <a:lnTo>
                      <a:pt x="511" y="823"/>
                    </a:lnTo>
                    <a:lnTo>
                      <a:pt x="540" y="812"/>
                    </a:lnTo>
                    <a:lnTo>
                      <a:pt x="570" y="804"/>
                    </a:lnTo>
                    <a:lnTo>
                      <a:pt x="601" y="800"/>
                    </a:lnTo>
                    <a:lnTo>
                      <a:pt x="631" y="799"/>
                    </a:lnTo>
                    <a:lnTo>
                      <a:pt x="663" y="800"/>
                    </a:lnTo>
                    <a:lnTo>
                      <a:pt x="696" y="804"/>
                    </a:lnTo>
                    <a:lnTo>
                      <a:pt x="730" y="811"/>
                    </a:lnTo>
                    <a:lnTo>
                      <a:pt x="766" y="820"/>
                    </a:lnTo>
                    <a:lnTo>
                      <a:pt x="804" y="831"/>
                    </a:lnTo>
                    <a:lnTo>
                      <a:pt x="845" y="844"/>
                    </a:lnTo>
                    <a:lnTo>
                      <a:pt x="888" y="858"/>
                    </a:lnTo>
                    <a:lnTo>
                      <a:pt x="933" y="874"/>
                    </a:lnTo>
                    <a:lnTo>
                      <a:pt x="981" y="891"/>
                    </a:lnTo>
                    <a:lnTo>
                      <a:pt x="1033" y="910"/>
                    </a:lnTo>
                    <a:lnTo>
                      <a:pt x="1097" y="930"/>
                    </a:lnTo>
                    <a:lnTo>
                      <a:pt x="1156" y="946"/>
                    </a:lnTo>
                    <a:lnTo>
                      <a:pt x="1213" y="958"/>
                    </a:lnTo>
                    <a:lnTo>
                      <a:pt x="1266" y="967"/>
                    </a:lnTo>
                    <a:lnTo>
                      <a:pt x="1314" y="973"/>
                    </a:lnTo>
                    <a:lnTo>
                      <a:pt x="1360" y="977"/>
                    </a:lnTo>
                    <a:lnTo>
                      <a:pt x="1402" y="979"/>
                    </a:lnTo>
                    <a:lnTo>
                      <a:pt x="1439" y="978"/>
                    </a:lnTo>
                    <a:lnTo>
                      <a:pt x="1473" y="976"/>
                    </a:lnTo>
                    <a:lnTo>
                      <a:pt x="1504" y="973"/>
                    </a:lnTo>
                    <a:lnTo>
                      <a:pt x="1530" y="969"/>
                    </a:lnTo>
                    <a:lnTo>
                      <a:pt x="1553" y="965"/>
                    </a:lnTo>
                    <a:lnTo>
                      <a:pt x="1571" y="960"/>
                    </a:lnTo>
                    <a:lnTo>
                      <a:pt x="1586" y="956"/>
                    </a:lnTo>
                    <a:lnTo>
                      <a:pt x="1596" y="953"/>
                    </a:lnTo>
                    <a:lnTo>
                      <a:pt x="1602" y="950"/>
                    </a:lnTo>
                    <a:lnTo>
                      <a:pt x="1606" y="949"/>
                    </a:lnTo>
                    <a:lnTo>
                      <a:pt x="1655" y="927"/>
                    </a:lnTo>
                    <a:lnTo>
                      <a:pt x="1691" y="970"/>
                    </a:lnTo>
                    <a:lnTo>
                      <a:pt x="1728" y="1018"/>
                    </a:lnTo>
                    <a:lnTo>
                      <a:pt x="1760" y="1066"/>
                    </a:lnTo>
                    <a:lnTo>
                      <a:pt x="1789" y="1111"/>
                    </a:lnTo>
                    <a:lnTo>
                      <a:pt x="1812" y="1155"/>
                    </a:lnTo>
                    <a:lnTo>
                      <a:pt x="1814" y="1156"/>
                    </a:lnTo>
                    <a:lnTo>
                      <a:pt x="1816" y="1156"/>
                    </a:lnTo>
                    <a:lnTo>
                      <a:pt x="1825" y="1158"/>
                    </a:lnTo>
                    <a:lnTo>
                      <a:pt x="1833" y="1160"/>
                    </a:lnTo>
                    <a:lnTo>
                      <a:pt x="1840" y="1089"/>
                    </a:lnTo>
                    <a:lnTo>
                      <a:pt x="1845" y="1022"/>
                    </a:lnTo>
                    <a:lnTo>
                      <a:pt x="1847" y="960"/>
                    </a:lnTo>
                    <a:lnTo>
                      <a:pt x="1846" y="904"/>
                    </a:lnTo>
                    <a:lnTo>
                      <a:pt x="1843" y="852"/>
                    </a:lnTo>
                    <a:lnTo>
                      <a:pt x="1838" y="804"/>
                    </a:lnTo>
                    <a:lnTo>
                      <a:pt x="1830" y="760"/>
                    </a:lnTo>
                    <a:lnTo>
                      <a:pt x="1822" y="722"/>
                    </a:lnTo>
                    <a:lnTo>
                      <a:pt x="1812" y="686"/>
                    </a:lnTo>
                    <a:lnTo>
                      <a:pt x="1801" y="654"/>
                    </a:lnTo>
                    <a:lnTo>
                      <a:pt x="1789" y="625"/>
                    </a:lnTo>
                    <a:lnTo>
                      <a:pt x="1776" y="600"/>
                    </a:lnTo>
                    <a:lnTo>
                      <a:pt x="1761" y="578"/>
                    </a:lnTo>
                    <a:lnTo>
                      <a:pt x="1748" y="559"/>
                    </a:lnTo>
                    <a:lnTo>
                      <a:pt x="1723" y="531"/>
                    </a:lnTo>
                    <a:lnTo>
                      <a:pt x="1698" y="509"/>
                    </a:lnTo>
                    <a:lnTo>
                      <a:pt x="1674" y="494"/>
                    </a:lnTo>
                    <a:lnTo>
                      <a:pt x="1652" y="481"/>
                    </a:lnTo>
                    <a:lnTo>
                      <a:pt x="1633" y="474"/>
                    </a:lnTo>
                    <a:lnTo>
                      <a:pt x="1618" y="469"/>
                    </a:lnTo>
                    <a:lnTo>
                      <a:pt x="1608" y="468"/>
                    </a:lnTo>
                    <a:lnTo>
                      <a:pt x="1603" y="467"/>
                    </a:lnTo>
                    <a:lnTo>
                      <a:pt x="1562" y="464"/>
                    </a:lnTo>
                    <a:lnTo>
                      <a:pt x="1543" y="425"/>
                    </a:lnTo>
                    <a:lnTo>
                      <a:pt x="1541" y="422"/>
                    </a:lnTo>
                    <a:lnTo>
                      <a:pt x="1537" y="414"/>
                    </a:lnTo>
                    <a:lnTo>
                      <a:pt x="1531" y="403"/>
                    </a:lnTo>
                    <a:lnTo>
                      <a:pt x="1522" y="390"/>
                    </a:lnTo>
                    <a:lnTo>
                      <a:pt x="1511" y="374"/>
                    </a:lnTo>
                    <a:lnTo>
                      <a:pt x="1499" y="356"/>
                    </a:lnTo>
                    <a:lnTo>
                      <a:pt x="1484" y="336"/>
                    </a:lnTo>
                    <a:lnTo>
                      <a:pt x="1466" y="316"/>
                    </a:lnTo>
                    <a:lnTo>
                      <a:pt x="1446" y="295"/>
                    </a:lnTo>
                    <a:lnTo>
                      <a:pt x="1423" y="273"/>
                    </a:lnTo>
                    <a:lnTo>
                      <a:pt x="1397" y="252"/>
                    </a:lnTo>
                    <a:lnTo>
                      <a:pt x="1370" y="232"/>
                    </a:lnTo>
                    <a:lnTo>
                      <a:pt x="1339" y="212"/>
                    </a:lnTo>
                    <a:lnTo>
                      <a:pt x="1305" y="195"/>
                    </a:lnTo>
                    <a:lnTo>
                      <a:pt x="1269" y="179"/>
                    </a:lnTo>
                    <a:lnTo>
                      <a:pt x="1230" y="166"/>
                    </a:lnTo>
                    <a:lnTo>
                      <a:pt x="1188" y="155"/>
                    </a:lnTo>
                    <a:lnTo>
                      <a:pt x="1143" y="149"/>
                    </a:lnTo>
                    <a:lnTo>
                      <a:pt x="1095" y="145"/>
                    </a:lnTo>
                    <a:close/>
                    <a:moveTo>
                      <a:pt x="1094" y="0"/>
                    </a:moveTo>
                    <a:lnTo>
                      <a:pt x="1152" y="5"/>
                    </a:lnTo>
                    <a:lnTo>
                      <a:pt x="1207" y="13"/>
                    </a:lnTo>
                    <a:lnTo>
                      <a:pt x="1259" y="25"/>
                    </a:lnTo>
                    <a:lnTo>
                      <a:pt x="1309" y="41"/>
                    </a:lnTo>
                    <a:lnTo>
                      <a:pt x="1355" y="60"/>
                    </a:lnTo>
                    <a:lnTo>
                      <a:pt x="1398" y="82"/>
                    </a:lnTo>
                    <a:lnTo>
                      <a:pt x="1439" y="106"/>
                    </a:lnTo>
                    <a:lnTo>
                      <a:pt x="1476" y="131"/>
                    </a:lnTo>
                    <a:lnTo>
                      <a:pt x="1510" y="159"/>
                    </a:lnTo>
                    <a:lnTo>
                      <a:pt x="1542" y="187"/>
                    </a:lnTo>
                    <a:lnTo>
                      <a:pt x="1571" y="217"/>
                    </a:lnTo>
                    <a:lnTo>
                      <a:pt x="1597" y="245"/>
                    </a:lnTo>
                    <a:lnTo>
                      <a:pt x="1619" y="275"/>
                    </a:lnTo>
                    <a:lnTo>
                      <a:pt x="1639" y="304"/>
                    </a:lnTo>
                    <a:lnTo>
                      <a:pt x="1656" y="331"/>
                    </a:lnTo>
                    <a:lnTo>
                      <a:pt x="1678" y="338"/>
                    </a:lnTo>
                    <a:lnTo>
                      <a:pt x="1704" y="347"/>
                    </a:lnTo>
                    <a:lnTo>
                      <a:pt x="1733" y="361"/>
                    </a:lnTo>
                    <a:lnTo>
                      <a:pt x="1763" y="378"/>
                    </a:lnTo>
                    <a:lnTo>
                      <a:pt x="1794" y="401"/>
                    </a:lnTo>
                    <a:lnTo>
                      <a:pt x="1826" y="430"/>
                    </a:lnTo>
                    <a:lnTo>
                      <a:pt x="1857" y="465"/>
                    </a:lnTo>
                    <a:lnTo>
                      <a:pt x="1887" y="508"/>
                    </a:lnTo>
                    <a:lnTo>
                      <a:pt x="1915" y="555"/>
                    </a:lnTo>
                    <a:lnTo>
                      <a:pt x="1937" y="607"/>
                    </a:lnTo>
                    <a:lnTo>
                      <a:pt x="1955" y="663"/>
                    </a:lnTo>
                    <a:lnTo>
                      <a:pt x="1971" y="723"/>
                    </a:lnTo>
                    <a:lnTo>
                      <a:pt x="1982" y="789"/>
                    </a:lnTo>
                    <a:lnTo>
                      <a:pt x="1988" y="858"/>
                    </a:lnTo>
                    <a:lnTo>
                      <a:pt x="1991" y="932"/>
                    </a:lnTo>
                    <a:lnTo>
                      <a:pt x="1989" y="1009"/>
                    </a:lnTo>
                    <a:lnTo>
                      <a:pt x="1985" y="1091"/>
                    </a:lnTo>
                    <a:lnTo>
                      <a:pt x="1975" y="1178"/>
                    </a:lnTo>
                    <a:lnTo>
                      <a:pt x="1962" y="1268"/>
                    </a:lnTo>
                    <a:lnTo>
                      <a:pt x="1961" y="1272"/>
                    </a:lnTo>
                    <a:lnTo>
                      <a:pt x="1960" y="1277"/>
                    </a:lnTo>
                    <a:lnTo>
                      <a:pt x="1977" y="1316"/>
                    </a:lnTo>
                    <a:lnTo>
                      <a:pt x="1991" y="1359"/>
                    </a:lnTo>
                    <a:lnTo>
                      <a:pt x="2002" y="1406"/>
                    </a:lnTo>
                    <a:lnTo>
                      <a:pt x="2008" y="1458"/>
                    </a:lnTo>
                    <a:lnTo>
                      <a:pt x="2010" y="1510"/>
                    </a:lnTo>
                    <a:lnTo>
                      <a:pt x="2008" y="1564"/>
                    </a:lnTo>
                    <a:lnTo>
                      <a:pt x="2002" y="1615"/>
                    </a:lnTo>
                    <a:lnTo>
                      <a:pt x="1991" y="1662"/>
                    </a:lnTo>
                    <a:lnTo>
                      <a:pt x="1978" y="1706"/>
                    </a:lnTo>
                    <a:lnTo>
                      <a:pt x="1961" y="1744"/>
                    </a:lnTo>
                    <a:lnTo>
                      <a:pt x="1941" y="1780"/>
                    </a:lnTo>
                    <a:lnTo>
                      <a:pt x="1918" y="1809"/>
                    </a:lnTo>
                    <a:lnTo>
                      <a:pt x="1893" y="1834"/>
                    </a:lnTo>
                    <a:lnTo>
                      <a:pt x="1865" y="1852"/>
                    </a:lnTo>
                    <a:lnTo>
                      <a:pt x="1836" y="1865"/>
                    </a:lnTo>
                    <a:lnTo>
                      <a:pt x="1804" y="1871"/>
                    </a:lnTo>
                    <a:lnTo>
                      <a:pt x="1778" y="1950"/>
                    </a:lnTo>
                    <a:lnTo>
                      <a:pt x="1747" y="2026"/>
                    </a:lnTo>
                    <a:lnTo>
                      <a:pt x="1712" y="2098"/>
                    </a:lnTo>
                    <a:lnTo>
                      <a:pt x="1674" y="2165"/>
                    </a:lnTo>
                    <a:lnTo>
                      <a:pt x="1632" y="2229"/>
                    </a:lnTo>
                    <a:lnTo>
                      <a:pt x="1587" y="2288"/>
                    </a:lnTo>
                    <a:lnTo>
                      <a:pt x="1539" y="2343"/>
                    </a:lnTo>
                    <a:lnTo>
                      <a:pt x="1488" y="2392"/>
                    </a:lnTo>
                    <a:lnTo>
                      <a:pt x="1435" y="2437"/>
                    </a:lnTo>
                    <a:lnTo>
                      <a:pt x="1379" y="2477"/>
                    </a:lnTo>
                    <a:lnTo>
                      <a:pt x="1321" y="2510"/>
                    </a:lnTo>
                    <a:lnTo>
                      <a:pt x="1261" y="2538"/>
                    </a:lnTo>
                    <a:lnTo>
                      <a:pt x="1199" y="2560"/>
                    </a:lnTo>
                    <a:lnTo>
                      <a:pt x="1135" y="2577"/>
                    </a:lnTo>
                    <a:lnTo>
                      <a:pt x="1071" y="2587"/>
                    </a:lnTo>
                    <a:lnTo>
                      <a:pt x="1005" y="2590"/>
                    </a:lnTo>
                    <a:lnTo>
                      <a:pt x="1005" y="2590"/>
                    </a:lnTo>
                    <a:lnTo>
                      <a:pt x="939" y="2587"/>
                    </a:lnTo>
                    <a:lnTo>
                      <a:pt x="875" y="2577"/>
                    </a:lnTo>
                    <a:lnTo>
                      <a:pt x="811" y="2560"/>
                    </a:lnTo>
                    <a:lnTo>
                      <a:pt x="750" y="2538"/>
                    </a:lnTo>
                    <a:lnTo>
                      <a:pt x="689" y="2510"/>
                    </a:lnTo>
                    <a:lnTo>
                      <a:pt x="631" y="2477"/>
                    </a:lnTo>
                    <a:lnTo>
                      <a:pt x="575" y="2437"/>
                    </a:lnTo>
                    <a:lnTo>
                      <a:pt x="523" y="2392"/>
                    </a:lnTo>
                    <a:lnTo>
                      <a:pt x="471" y="2343"/>
                    </a:lnTo>
                    <a:lnTo>
                      <a:pt x="423" y="2288"/>
                    </a:lnTo>
                    <a:lnTo>
                      <a:pt x="378" y="2229"/>
                    </a:lnTo>
                    <a:lnTo>
                      <a:pt x="336" y="2165"/>
                    </a:lnTo>
                    <a:lnTo>
                      <a:pt x="298" y="2098"/>
                    </a:lnTo>
                    <a:lnTo>
                      <a:pt x="264" y="2026"/>
                    </a:lnTo>
                    <a:lnTo>
                      <a:pt x="233" y="1950"/>
                    </a:lnTo>
                    <a:lnTo>
                      <a:pt x="207" y="1871"/>
                    </a:lnTo>
                    <a:lnTo>
                      <a:pt x="175" y="1865"/>
                    </a:lnTo>
                    <a:lnTo>
                      <a:pt x="146" y="1853"/>
                    </a:lnTo>
                    <a:lnTo>
                      <a:pt x="117" y="1834"/>
                    </a:lnTo>
                    <a:lnTo>
                      <a:pt x="92" y="1809"/>
                    </a:lnTo>
                    <a:lnTo>
                      <a:pt x="69" y="1780"/>
                    </a:lnTo>
                    <a:lnTo>
                      <a:pt x="49" y="1744"/>
                    </a:lnTo>
                    <a:lnTo>
                      <a:pt x="32" y="1706"/>
                    </a:lnTo>
                    <a:lnTo>
                      <a:pt x="18" y="1662"/>
                    </a:lnTo>
                    <a:lnTo>
                      <a:pt x="9" y="1615"/>
                    </a:lnTo>
                    <a:lnTo>
                      <a:pt x="2" y="1564"/>
                    </a:lnTo>
                    <a:lnTo>
                      <a:pt x="0" y="1510"/>
                    </a:lnTo>
                    <a:lnTo>
                      <a:pt x="2" y="1461"/>
                    </a:lnTo>
                    <a:lnTo>
                      <a:pt x="8" y="1413"/>
                    </a:lnTo>
                    <a:lnTo>
                      <a:pt x="16" y="1369"/>
                    </a:lnTo>
                    <a:lnTo>
                      <a:pt x="28" y="1327"/>
                    </a:lnTo>
                    <a:lnTo>
                      <a:pt x="44" y="1289"/>
                    </a:lnTo>
                    <a:lnTo>
                      <a:pt x="38" y="1266"/>
                    </a:lnTo>
                    <a:lnTo>
                      <a:pt x="33" y="1237"/>
                    </a:lnTo>
                    <a:lnTo>
                      <a:pt x="26" y="1202"/>
                    </a:lnTo>
                    <a:lnTo>
                      <a:pt x="21" y="1162"/>
                    </a:lnTo>
                    <a:lnTo>
                      <a:pt x="15" y="1117"/>
                    </a:lnTo>
                    <a:lnTo>
                      <a:pt x="12" y="1068"/>
                    </a:lnTo>
                    <a:lnTo>
                      <a:pt x="10" y="1015"/>
                    </a:lnTo>
                    <a:lnTo>
                      <a:pt x="11" y="959"/>
                    </a:lnTo>
                    <a:lnTo>
                      <a:pt x="13" y="901"/>
                    </a:lnTo>
                    <a:lnTo>
                      <a:pt x="20" y="841"/>
                    </a:lnTo>
                    <a:lnTo>
                      <a:pt x="31" y="778"/>
                    </a:lnTo>
                    <a:lnTo>
                      <a:pt x="45" y="714"/>
                    </a:lnTo>
                    <a:lnTo>
                      <a:pt x="63" y="649"/>
                    </a:lnTo>
                    <a:lnTo>
                      <a:pt x="89" y="586"/>
                    </a:lnTo>
                    <a:lnTo>
                      <a:pt x="119" y="521"/>
                    </a:lnTo>
                    <a:lnTo>
                      <a:pt x="155" y="458"/>
                    </a:lnTo>
                    <a:lnTo>
                      <a:pt x="197" y="399"/>
                    </a:lnTo>
                    <a:lnTo>
                      <a:pt x="243" y="344"/>
                    </a:lnTo>
                    <a:lnTo>
                      <a:pt x="295" y="293"/>
                    </a:lnTo>
                    <a:lnTo>
                      <a:pt x="351" y="245"/>
                    </a:lnTo>
                    <a:lnTo>
                      <a:pt x="412" y="201"/>
                    </a:lnTo>
                    <a:lnTo>
                      <a:pt x="478" y="162"/>
                    </a:lnTo>
                    <a:lnTo>
                      <a:pt x="548" y="127"/>
                    </a:lnTo>
                    <a:lnTo>
                      <a:pt x="622" y="95"/>
                    </a:lnTo>
                    <a:lnTo>
                      <a:pt x="702" y="67"/>
                    </a:lnTo>
                    <a:lnTo>
                      <a:pt x="786" y="43"/>
                    </a:lnTo>
                    <a:lnTo>
                      <a:pt x="875" y="24"/>
                    </a:lnTo>
                    <a:lnTo>
                      <a:pt x="969" y="8"/>
                    </a:lnTo>
                    <a:lnTo>
                      <a:pt x="1032" y="2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6"/>
              <p:cNvSpPr>
                <a:spLocks noEditPoints="1"/>
              </p:cNvSpPr>
              <p:nvPr/>
            </p:nvSpPr>
            <p:spPr bwMode="auto">
              <a:xfrm>
                <a:off x="4597181" y="5047285"/>
                <a:ext cx="945442" cy="327226"/>
              </a:xfrm>
              <a:custGeom>
                <a:avLst/>
                <a:gdLst>
                  <a:gd name="T0" fmla="*/ 2544 w 3446"/>
                  <a:gd name="T1" fmla="*/ 681 h 1194"/>
                  <a:gd name="T2" fmla="*/ 2577 w 3446"/>
                  <a:gd name="T3" fmla="*/ 828 h 1194"/>
                  <a:gd name="T4" fmla="*/ 2727 w 3446"/>
                  <a:gd name="T5" fmla="*/ 828 h 1194"/>
                  <a:gd name="T6" fmla="*/ 2760 w 3446"/>
                  <a:gd name="T7" fmla="*/ 681 h 1194"/>
                  <a:gd name="T8" fmla="*/ 2447 w 3446"/>
                  <a:gd name="T9" fmla="*/ 156 h 1194"/>
                  <a:gd name="T10" fmla="*/ 2244 w 3446"/>
                  <a:gd name="T11" fmla="*/ 345 h 1194"/>
                  <a:gd name="T12" fmla="*/ 2016 w 3446"/>
                  <a:gd name="T13" fmla="*/ 537 h 1194"/>
                  <a:gd name="T14" fmla="*/ 1834 w 3446"/>
                  <a:gd name="T15" fmla="*/ 683 h 1194"/>
                  <a:gd name="T16" fmla="*/ 1750 w 3446"/>
                  <a:gd name="T17" fmla="*/ 745 h 1194"/>
                  <a:gd name="T18" fmla="*/ 1665 w 3446"/>
                  <a:gd name="T19" fmla="*/ 724 h 1194"/>
                  <a:gd name="T20" fmla="*/ 1531 w 3446"/>
                  <a:gd name="T21" fmla="*/ 619 h 1194"/>
                  <a:gd name="T22" fmla="*/ 1317 w 3446"/>
                  <a:gd name="T23" fmla="*/ 444 h 1194"/>
                  <a:gd name="T24" fmla="*/ 1094 w 3446"/>
                  <a:gd name="T25" fmla="*/ 247 h 1194"/>
                  <a:gd name="T26" fmla="*/ 869 w 3446"/>
                  <a:gd name="T27" fmla="*/ 600 h 1194"/>
                  <a:gd name="T28" fmla="*/ 1048 w 3446"/>
                  <a:gd name="T29" fmla="*/ 704 h 1194"/>
                  <a:gd name="T30" fmla="*/ 1123 w 3446"/>
                  <a:gd name="T31" fmla="*/ 918 h 1194"/>
                  <a:gd name="T32" fmla="*/ 1051 w 3446"/>
                  <a:gd name="T33" fmla="*/ 991 h 1194"/>
                  <a:gd name="T34" fmla="*/ 979 w 3446"/>
                  <a:gd name="T35" fmla="*/ 918 h 1194"/>
                  <a:gd name="T36" fmla="*/ 917 w 3446"/>
                  <a:gd name="T37" fmla="*/ 779 h 1194"/>
                  <a:gd name="T38" fmla="*/ 800 w 3446"/>
                  <a:gd name="T39" fmla="*/ 735 h 1194"/>
                  <a:gd name="T40" fmla="*/ 686 w 3446"/>
                  <a:gd name="T41" fmla="*/ 756 h 1194"/>
                  <a:gd name="T42" fmla="*/ 595 w 3446"/>
                  <a:gd name="T43" fmla="*/ 859 h 1194"/>
                  <a:gd name="T44" fmla="*/ 551 w 3446"/>
                  <a:gd name="T45" fmla="*/ 981 h 1194"/>
                  <a:gd name="T46" fmla="*/ 453 w 3446"/>
                  <a:gd name="T47" fmla="*/ 956 h 1194"/>
                  <a:gd name="T48" fmla="*/ 478 w 3446"/>
                  <a:gd name="T49" fmla="*/ 766 h 1194"/>
                  <a:gd name="T50" fmla="*/ 626 w 3446"/>
                  <a:gd name="T51" fmla="*/ 624 h 1194"/>
                  <a:gd name="T52" fmla="*/ 553 w 3446"/>
                  <a:gd name="T53" fmla="*/ 323 h 1194"/>
                  <a:gd name="T54" fmla="*/ 272 w 3446"/>
                  <a:gd name="T55" fmla="*/ 585 h 1194"/>
                  <a:gd name="T56" fmla="*/ 147 w 3446"/>
                  <a:gd name="T57" fmla="*/ 950 h 1194"/>
                  <a:gd name="T58" fmla="*/ 3291 w 3446"/>
                  <a:gd name="T59" fmla="*/ 884 h 1194"/>
                  <a:gd name="T60" fmla="*/ 3137 w 3446"/>
                  <a:gd name="T61" fmla="*/ 533 h 1194"/>
                  <a:gd name="T62" fmla="*/ 2834 w 3446"/>
                  <a:gd name="T63" fmla="*/ 295 h 1194"/>
                  <a:gd name="T64" fmla="*/ 2818 w 3446"/>
                  <a:gd name="T65" fmla="*/ 530 h 1194"/>
                  <a:gd name="T66" fmla="*/ 2916 w 3446"/>
                  <a:gd name="T67" fmla="*/ 734 h 1194"/>
                  <a:gd name="T68" fmla="*/ 2807 w 3446"/>
                  <a:gd name="T69" fmla="*/ 948 h 1194"/>
                  <a:gd name="T70" fmla="*/ 2568 w 3446"/>
                  <a:gd name="T71" fmla="*/ 985 h 1194"/>
                  <a:gd name="T72" fmla="*/ 2401 w 3446"/>
                  <a:gd name="T73" fmla="*/ 817 h 1194"/>
                  <a:gd name="T74" fmla="*/ 2429 w 3446"/>
                  <a:gd name="T75" fmla="*/ 592 h 1194"/>
                  <a:gd name="T76" fmla="*/ 2571 w 3446"/>
                  <a:gd name="T77" fmla="*/ 199 h 1194"/>
                  <a:gd name="T78" fmla="*/ 2954 w 3446"/>
                  <a:gd name="T79" fmla="*/ 192 h 1194"/>
                  <a:gd name="T80" fmla="*/ 3274 w 3446"/>
                  <a:gd name="T81" fmla="*/ 475 h 1194"/>
                  <a:gd name="T82" fmla="*/ 3435 w 3446"/>
                  <a:gd name="T83" fmla="*/ 870 h 1194"/>
                  <a:gd name="T84" fmla="*/ 3425 w 3446"/>
                  <a:gd name="T85" fmla="*/ 1173 h 1194"/>
                  <a:gd name="T86" fmla="*/ 36 w 3446"/>
                  <a:gd name="T87" fmla="*/ 1184 h 1194"/>
                  <a:gd name="T88" fmla="*/ 3 w 3446"/>
                  <a:gd name="T89" fmla="*/ 943 h 1194"/>
                  <a:gd name="T90" fmla="*/ 134 w 3446"/>
                  <a:gd name="T91" fmla="*/ 534 h 1194"/>
                  <a:gd name="T92" fmla="*/ 430 w 3446"/>
                  <a:gd name="T93" fmla="*/ 229 h 1194"/>
                  <a:gd name="T94" fmla="*/ 1029 w 3446"/>
                  <a:gd name="T95" fmla="*/ 1 h 1194"/>
                  <a:gd name="T96" fmla="*/ 1166 w 3446"/>
                  <a:gd name="T97" fmla="*/ 118 h 1194"/>
                  <a:gd name="T98" fmla="*/ 1408 w 3446"/>
                  <a:gd name="T99" fmla="*/ 332 h 1194"/>
                  <a:gd name="T100" fmla="*/ 1642 w 3446"/>
                  <a:gd name="T101" fmla="*/ 522 h 1194"/>
                  <a:gd name="T102" fmla="*/ 1805 w 3446"/>
                  <a:gd name="T103" fmla="*/ 522 h 1194"/>
                  <a:gd name="T104" fmla="*/ 2038 w 3446"/>
                  <a:gd name="T105" fmla="*/ 332 h 1194"/>
                  <a:gd name="T106" fmla="*/ 2281 w 3446"/>
                  <a:gd name="T107" fmla="*/ 118 h 1194"/>
                  <a:gd name="T108" fmla="*/ 2417 w 3446"/>
                  <a:gd name="T109" fmla="*/ 1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46" h="1194">
                    <a:moveTo>
                      <a:pt x="2651" y="614"/>
                    </a:moveTo>
                    <a:lnTo>
                      <a:pt x="2624" y="617"/>
                    </a:lnTo>
                    <a:lnTo>
                      <a:pt x="2599" y="626"/>
                    </a:lnTo>
                    <a:lnTo>
                      <a:pt x="2577" y="641"/>
                    </a:lnTo>
                    <a:lnTo>
                      <a:pt x="2558" y="659"/>
                    </a:lnTo>
                    <a:lnTo>
                      <a:pt x="2544" y="681"/>
                    </a:lnTo>
                    <a:lnTo>
                      <a:pt x="2535" y="706"/>
                    </a:lnTo>
                    <a:lnTo>
                      <a:pt x="2532" y="734"/>
                    </a:lnTo>
                    <a:lnTo>
                      <a:pt x="2535" y="761"/>
                    </a:lnTo>
                    <a:lnTo>
                      <a:pt x="2544" y="788"/>
                    </a:lnTo>
                    <a:lnTo>
                      <a:pt x="2558" y="810"/>
                    </a:lnTo>
                    <a:lnTo>
                      <a:pt x="2577" y="828"/>
                    </a:lnTo>
                    <a:lnTo>
                      <a:pt x="2599" y="843"/>
                    </a:lnTo>
                    <a:lnTo>
                      <a:pt x="2624" y="851"/>
                    </a:lnTo>
                    <a:lnTo>
                      <a:pt x="2651" y="855"/>
                    </a:lnTo>
                    <a:lnTo>
                      <a:pt x="2679" y="851"/>
                    </a:lnTo>
                    <a:lnTo>
                      <a:pt x="2704" y="843"/>
                    </a:lnTo>
                    <a:lnTo>
                      <a:pt x="2727" y="828"/>
                    </a:lnTo>
                    <a:lnTo>
                      <a:pt x="2746" y="810"/>
                    </a:lnTo>
                    <a:lnTo>
                      <a:pt x="2760" y="788"/>
                    </a:lnTo>
                    <a:lnTo>
                      <a:pt x="2769" y="761"/>
                    </a:lnTo>
                    <a:lnTo>
                      <a:pt x="2772" y="734"/>
                    </a:lnTo>
                    <a:lnTo>
                      <a:pt x="2769" y="706"/>
                    </a:lnTo>
                    <a:lnTo>
                      <a:pt x="2760" y="681"/>
                    </a:lnTo>
                    <a:lnTo>
                      <a:pt x="2746" y="659"/>
                    </a:lnTo>
                    <a:lnTo>
                      <a:pt x="2727" y="641"/>
                    </a:lnTo>
                    <a:lnTo>
                      <a:pt x="2704" y="626"/>
                    </a:lnTo>
                    <a:lnTo>
                      <a:pt x="2679" y="617"/>
                    </a:lnTo>
                    <a:lnTo>
                      <a:pt x="2651" y="614"/>
                    </a:lnTo>
                    <a:close/>
                    <a:moveTo>
                      <a:pt x="2447" y="156"/>
                    </a:moveTo>
                    <a:lnTo>
                      <a:pt x="2418" y="185"/>
                    </a:lnTo>
                    <a:lnTo>
                      <a:pt x="2386" y="216"/>
                    </a:lnTo>
                    <a:lnTo>
                      <a:pt x="2353" y="247"/>
                    </a:lnTo>
                    <a:lnTo>
                      <a:pt x="2318" y="279"/>
                    </a:lnTo>
                    <a:lnTo>
                      <a:pt x="2281" y="312"/>
                    </a:lnTo>
                    <a:lnTo>
                      <a:pt x="2244" y="345"/>
                    </a:lnTo>
                    <a:lnTo>
                      <a:pt x="2205" y="378"/>
                    </a:lnTo>
                    <a:lnTo>
                      <a:pt x="2167" y="411"/>
                    </a:lnTo>
                    <a:lnTo>
                      <a:pt x="2129" y="444"/>
                    </a:lnTo>
                    <a:lnTo>
                      <a:pt x="2090" y="476"/>
                    </a:lnTo>
                    <a:lnTo>
                      <a:pt x="2053" y="507"/>
                    </a:lnTo>
                    <a:lnTo>
                      <a:pt x="2016" y="537"/>
                    </a:lnTo>
                    <a:lnTo>
                      <a:pt x="1981" y="566"/>
                    </a:lnTo>
                    <a:lnTo>
                      <a:pt x="1947" y="593"/>
                    </a:lnTo>
                    <a:lnTo>
                      <a:pt x="1915" y="619"/>
                    </a:lnTo>
                    <a:lnTo>
                      <a:pt x="1885" y="643"/>
                    </a:lnTo>
                    <a:lnTo>
                      <a:pt x="1858" y="665"/>
                    </a:lnTo>
                    <a:lnTo>
                      <a:pt x="1834" y="683"/>
                    </a:lnTo>
                    <a:lnTo>
                      <a:pt x="1813" y="700"/>
                    </a:lnTo>
                    <a:lnTo>
                      <a:pt x="1795" y="714"/>
                    </a:lnTo>
                    <a:lnTo>
                      <a:pt x="1782" y="724"/>
                    </a:lnTo>
                    <a:lnTo>
                      <a:pt x="1772" y="732"/>
                    </a:lnTo>
                    <a:lnTo>
                      <a:pt x="1767" y="735"/>
                    </a:lnTo>
                    <a:lnTo>
                      <a:pt x="1750" y="745"/>
                    </a:lnTo>
                    <a:lnTo>
                      <a:pt x="1733" y="749"/>
                    </a:lnTo>
                    <a:lnTo>
                      <a:pt x="1714" y="749"/>
                    </a:lnTo>
                    <a:lnTo>
                      <a:pt x="1696" y="745"/>
                    </a:lnTo>
                    <a:lnTo>
                      <a:pt x="1679" y="735"/>
                    </a:lnTo>
                    <a:lnTo>
                      <a:pt x="1675" y="732"/>
                    </a:lnTo>
                    <a:lnTo>
                      <a:pt x="1665" y="724"/>
                    </a:lnTo>
                    <a:lnTo>
                      <a:pt x="1652" y="714"/>
                    </a:lnTo>
                    <a:lnTo>
                      <a:pt x="1634" y="700"/>
                    </a:lnTo>
                    <a:lnTo>
                      <a:pt x="1612" y="683"/>
                    </a:lnTo>
                    <a:lnTo>
                      <a:pt x="1588" y="665"/>
                    </a:lnTo>
                    <a:lnTo>
                      <a:pt x="1561" y="643"/>
                    </a:lnTo>
                    <a:lnTo>
                      <a:pt x="1531" y="619"/>
                    </a:lnTo>
                    <a:lnTo>
                      <a:pt x="1499" y="593"/>
                    </a:lnTo>
                    <a:lnTo>
                      <a:pt x="1465" y="566"/>
                    </a:lnTo>
                    <a:lnTo>
                      <a:pt x="1430" y="537"/>
                    </a:lnTo>
                    <a:lnTo>
                      <a:pt x="1394" y="507"/>
                    </a:lnTo>
                    <a:lnTo>
                      <a:pt x="1356" y="476"/>
                    </a:lnTo>
                    <a:lnTo>
                      <a:pt x="1317" y="444"/>
                    </a:lnTo>
                    <a:lnTo>
                      <a:pt x="1279" y="411"/>
                    </a:lnTo>
                    <a:lnTo>
                      <a:pt x="1241" y="378"/>
                    </a:lnTo>
                    <a:lnTo>
                      <a:pt x="1202" y="345"/>
                    </a:lnTo>
                    <a:lnTo>
                      <a:pt x="1165" y="312"/>
                    </a:lnTo>
                    <a:lnTo>
                      <a:pt x="1129" y="279"/>
                    </a:lnTo>
                    <a:lnTo>
                      <a:pt x="1094" y="247"/>
                    </a:lnTo>
                    <a:lnTo>
                      <a:pt x="1060" y="216"/>
                    </a:lnTo>
                    <a:lnTo>
                      <a:pt x="1029" y="186"/>
                    </a:lnTo>
                    <a:lnTo>
                      <a:pt x="1000" y="156"/>
                    </a:lnTo>
                    <a:lnTo>
                      <a:pt x="835" y="213"/>
                    </a:lnTo>
                    <a:lnTo>
                      <a:pt x="835" y="594"/>
                    </a:lnTo>
                    <a:lnTo>
                      <a:pt x="869" y="600"/>
                    </a:lnTo>
                    <a:lnTo>
                      <a:pt x="903" y="610"/>
                    </a:lnTo>
                    <a:lnTo>
                      <a:pt x="936" y="623"/>
                    </a:lnTo>
                    <a:lnTo>
                      <a:pt x="967" y="638"/>
                    </a:lnTo>
                    <a:lnTo>
                      <a:pt x="996" y="657"/>
                    </a:lnTo>
                    <a:lnTo>
                      <a:pt x="1023" y="679"/>
                    </a:lnTo>
                    <a:lnTo>
                      <a:pt x="1048" y="704"/>
                    </a:lnTo>
                    <a:lnTo>
                      <a:pt x="1069" y="733"/>
                    </a:lnTo>
                    <a:lnTo>
                      <a:pt x="1087" y="764"/>
                    </a:lnTo>
                    <a:lnTo>
                      <a:pt x="1103" y="798"/>
                    </a:lnTo>
                    <a:lnTo>
                      <a:pt x="1114" y="835"/>
                    </a:lnTo>
                    <a:lnTo>
                      <a:pt x="1121" y="876"/>
                    </a:lnTo>
                    <a:lnTo>
                      <a:pt x="1123" y="918"/>
                    </a:lnTo>
                    <a:lnTo>
                      <a:pt x="1120" y="938"/>
                    </a:lnTo>
                    <a:lnTo>
                      <a:pt x="1114" y="956"/>
                    </a:lnTo>
                    <a:lnTo>
                      <a:pt x="1101" y="970"/>
                    </a:lnTo>
                    <a:lnTo>
                      <a:pt x="1087" y="981"/>
                    </a:lnTo>
                    <a:lnTo>
                      <a:pt x="1070" y="989"/>
                    </a:lnTo>
                    <a:lnTo>
                      <a:pt x="1051" y="991"/>
                    </a:lnTo>
                    <a:lnTo>
                      <a:pt x="1032" y="989"/>
                    </a:lnTo>
                    <a:lnTo>
                      <a:pt x="1015" y="981"/>
                    </a:lnTo>
                    <a:lnTo>
                      <a:pt x="1001" y="970"/>
                    </a:lnTo>
                    <a:lnTo>
                      <a:pt x="989" y="956"/>
                    </a:lnTo>
                    <a:lnTo>
                      <a:pt x="982" y="938"/>
                    </a:lnTo>
                    <a:lnTo>
                      <a:pt x="979" y="918"/>
                    </a:lnTo>
                    <a:lnTo>
                      <a:pt x="977" y="887"/>
                    </a:lnTo>
                    <a:lnTo>
                      <a:pt x="971" y="859"/>
                    </a:lnTo>
                    <a:lnTo>
                      <a:pt x="961" y="834"/>
                    </a:lnTo>
                    <a:lnTo>
                      <a:pt x="949" y="813"/>
                    </a:lnTo>
                    <a:lnTo>
                      <a:pt x="934" y="794"/>
                    </a:lnTo>
                    <a:lnTo>
                      <a:pt x="917" y="779"/>
                    </a:lnTo>
                    <a:lnTo>
                      <a:pt x="899" y="766"/>
                    </a:lnTo>
                    <a:lnTo>
                      <a:pt x="879" y="756"/>
                    </a:lnTo>
                    <a:lnTo>
                      <a:pt x="859" y="747"/>
                    </a:lnTo>
                    <a:lnTo>
                      <a:pt x="840" y="742"/>
                    </a:lnTo>
                    <a:lnTo>
                      <a:pt x="820" y="737"/>
                    </a:lnTo>
                    <a:lnTo>
                      <a:pt x="800" y="735"/>
                    </a:lnTo>
                    <a:lnTo>
                      <a:pt x="783" y="734"/>
                    </a:lnTo>
                    <a:lnTo>
                      <a:pt x="765" y="735"/>
                    </a:lnTo>
                    <a:lnTo>
                      <a:pt x="746" y="737"/>
                    </a:lnTo>
                    <a:lnTo>
                      <a:pt x="727" y="742"/>
                    </a:lnTo>
                    <a:lnTo>
                      <a:pt x="707" y="747"/>
                    </a:lnTo>
                    <a:lnTo>
                      <a:pt x="686" y="756"/>
                    </a:lnTo>
                    <a:lnTo>
                      <a:pt x="667" y="766"/>
                    </a:lnTo>
                    <a:lnTo>
                      <a:pt x="649" y="779"/>
                    </a:lnTo>
                    <a:lnTo>
                      <a:pt x="631" y="794"/>
                    </a:lnTo>
                    <a:lnTo>
                      <a:pt x="617" y="813"/>
                    </a:lnTo>
                    <a:lnTo>
                      <a:pt x="605" y="834"/>
                    </a:lnTo>
                    <a:lnTo>
                      <a:pt x="595" y="859"/>
                    </a:lnTo>
                    <a:lnTo>
                      <a:pt x="589" y="887"/>
                    </a:lnTo>
                    <a:lnTo>
                      <a:pt x="587" y="918"/>
                    </a:lnTo>
                    <a:lnTo>
                      <a:pt x="584" y="938"/>
                    </a:lnTo>
                    <a:lnTo>
                      <a:pt x="578" y="956"/>
                    </a:lnTo>
                    <a:lnTo>
                      <a:pt x="565" y="970"/>
                    </a:lnTo>
                    <a:lnTo>
                      <a:pt x="551" y="981"/>
                    </a:lnTo>
                    <a:lnTo>
                      <a:pt x="534" y="989"/>
                    </a:lnTo>
                    <a:lnTo>
                      <a:pt x="515" y="991"/>
                    </a:lnTo>
                    <a:lnTo>
                      <a:pt x="495" y="989"/>
                    </a:lnTo>
                    <a:lnTo>
                      <a:pt x="479" y="981"/>
                    </a:lnTo>
                    <a:lnTo>
                      <a:pt x="464" y="970"/>
                    </a:lnTo>
                    <a:lnTo>
                      <a:pt x="453" y="956"/>
                    </a:lnTo>
                    <a:lnTo>
                      <a:pt x="445" y="938"/>
                    </a:lnTo>
                    <a:lnTo>
                      <a:pt x="443" y="918"/>
                    </a:lnTo>
                    <a:lnTo>
                      <a:pt x="445" y="877"/>
                    </a:lnTo>
                    <a:lnTo>
                      <a:pt x="451" y="836"/>
                    </a:lnTo>
                    <a:lnTo>
                      <a:pt x="462" y="800"/>
                    </a:lnTo>
                    <a:lnTo>
                      <a:pt x="478" y="766"/>
                    </a:lnTo>
                    <a:lnTo>
                      <a:pt x="495" y="735"/>
                    </a:lnTo>
                    <a:lnTo>
                      <a:pt x="516" y="706"/>
                    </a:lnTo>
                    <a:lnTo>
                      <a:pt x="540" y="681"/>
                    </a:lnTo>
                    <a:lnTo>
                      <a:pt x="567" y="659"/>
                    </a:lnTo>
                    <a:lnTo>
                      <a:pt x="596" y="641"/>
                    </a:lnTo>
                    <a:lnTo>
                      <a:pt x="626" y="624"/>
                    </a:lnTo>
                    <a:lnTo>
                      <a:pt x="658" y="611"/>
                    </a:lnTo>
                    <a:lnTo>
                      <a:pt x="690" y="601"/>
                    </a:lnTo>
                    <a:lnTo>
                      <a:pt x="690" y="264"/>
                    </a:lnTo>
                    <a:lnTo>
                      <a:pt x="674" y="269"/>
                    </a:lnTo>
                    <a:lnTo>
                      <a:pt x="613" y="295"/>
                    </a:lnTo>
                    <a:lnTo>
                      <a:pt x="553" y="323"/>
                    </a:lnTo>
                    <a:lnTo>
                      <a:pt x="498" y="357"/>
                    </a:lnTo>
                    <a:lnTo>
                      <a:pt x="445" y="396"/>
                    </a:lnTo>
                    <a:lnTo>
                      <a:pt x="396" y="437"/>
                    </a:lnTo>
                    <a:lnTo>
                      <a:pt x="351" y="483"/>
                    </a:lnTo>
                    <a:lnTo>
                      <a:pt x="309" y="533"/>
                    </a:lnTo>
                    <a:lnTo>
                      <a:pt x="272" y="585"/>
                    </a:lnTo>
                    <a:lnTo>
                      <a:pt x="239" y="641"/>
                    </a:lnTo>
                    <a:lnTo>
                      <a:pt x="211" y="698"/>
                    </a:lnTo>
                    <a:lnTo>
                      <a:pt x="187" y="758"/>
                    </a:lnTo>
                    <a:lnTo>
                      <a:pt x="169" y="821"/>
                    </a:lnTo>
                    <a:lnTo>
                      <a:pt x="156" y="884"/>
                    </a:lnTo>
                    <a:lnTo>
                      <a:pt x="147" y="950"/>
                    </a:lnTo>
                    <a:lnTo>
                      <a:pt x="145" y="1016"/>
                    </a:lnTo>
                    <a:lnTo>
                      <a:pt x="143" y="1050"/>
                    </a:lnTo>
                    <a:lnTo>
                      <a:pt x="3302" y="1050"/>
                    </a:lnTo>
                    <a:lnTo>
                      <a:pt x="3302" y="1016"/>
                    </a:lnTo>
                    <a:lnTo>
                      <a:pt x="3299" y="950"/>
                    </a:lnTo>
                    <a:lnTo>
                      <a:pt x="3291" y="884"/>
                    </a:lnTo>
                    <a:lnTo>
                      <a:pt x="3277" y="821"/>
                    </a:lnTo>
                    <a:lnTo>
                      <a:pt x="3259" y="758"/>
                    </a:lnTo>
                    <a:lnTo>
                      <a:pt x="3236" y="698"/>
                    </a:lnTo>
                    <a:lnTo>
                      <a:pt x="3207" y="641"/>
                    </a:lnTo>
                    <a:lnTo>
                      <a:pt x="3174" y="585"/>
                    </a:lnTo>
                    <a:lnTo>
                      <a:pt x="3137" y="533"/>
                    </a:lnTo>
                    <a:lnTo>
                      <a:pt x="3095" y="483"/>
                    </a:lnTo>
                    <a:lnTo>
                      <a:pt x="3050" y="437"/>
                    </a:lnTo>
                    <a:lnTo>
                      <a:pt x="3002" y="396"/>
                    </a:lnTo>
                    <a:lnTo>
                      <a:pt x="2950" y="357"/>
                    </a:lnTo>
                    <a:lnTo>
                      <a:pt x="2894" y="323"/>
                    </a:lnTo>
                    <a:lnTo>
                      <a:pt x="2834" y="295"/>
                    </a:lnTo>
                    <a:lnTo>
                      <a:pt x="2772" y="269"/>
                    </a:lnTo>
                    <a:lnTo>
                      <a:pt x="2716" y="250"/>
                    </a:lnTo>
                    <a:lnTo>
                      <a:pt x="2716" y="478"/>
                    </a:lnTo>
                    <a:lnTo>
                      <a:pt x="2752" y="490"/>
                    </a:lnTo>
                    <a:lnTo>
                      <a:pt x="2787" y="508"/>
                    </a:lnTo>
                    <a:lnTo>
                      <a:pt x="2818" y="530"/>
                    </a:lnTo>
                    <a:lnTo>
                      <a:pt x="2846" y="556"/>
                    </a:lnTo>
                    <a:lnTo>
                      <a:pt x="2869" y="586"/>
                    </a:lnTo>
                    <a:lnTo>
                      <a:pt x="2889" y="620"/>
                    </a:lnTo>
                    <a:lnTo>
                      <a:pt x="2903" y="656"/>
                    </a:lnTo>
                    <a:lnTo>
                      <a:pt x="2912" y="694"/>
                    </a:lnTo>
                    <a:lnTo>
                      <a:pt x="2916" y="734"/>
                    </a:lnTo>
                    <a:lnTo>
                      <a:pt x="2912" y="777"/>
                    </a:lnTo>
                    <a:lnTo>
                      <a:pt x="2902" y="817"/>
                    </a:lnTo>
                    <a:lnTo>
                      <a:pt x="2886" y="856"/>
                    </a:lnTo>
                    <a:lnTo>
                      <a:pt x="2865" y="891"/>
                    </a:lnTo>
                    <a:lnTo>
                      <a:pt x="2838" y="922"/>
                    </a:lnTo>
                    <a:lnTo>
                      <a:pt x="2807" y="948"/>
                    </a:lnTo>
                    <a:lnTo>
                      <a:pt x="2773" y="969"/>
                    </a:lnTo>
                    <a:lnTo>
                      <a:pt x="2735" y="985"/>
                    </a:lnTo>
                    <a:lnTo>
                      <a:pt x="2694" y="995"/>
                    </a:lnTo>
                    <a:lnTo>
                      <a:pt x="2651" y="999"/>
                    </a:lnTo>
                    <a:lnTo>
                      <a:pt x="2609" y="995"/>
                    </a:lnTo>
                    <a:lnTo>
                      <a:pt x="2568" y="985"/>
                    </a:lnTo>
                    <a:lnTo>
                      <a:pt x="2531" y="969"/>
                    </a:lnTo>
                    <a:lnTo>
                      <a:pt x="2496" y="948"/>
                    </a:lnTo>
                    <a:lnTo>
                      <a:pt x="2465" y="922"/>
                    </a:lnTo>
                    <a:lnTo>
                      <a:pt x="2439" y="891"/>
                    </a:lnTo>
                    <a:lnTo>
                      <a:pt x="2417" y="856"/>
                    </a:lnTo>
                    <a:lnTo>
                      <a:pt x="2401" y="817"/>
                    </a:lnTo>
                    <a:lnTo>
                      <a:pt x="2390" y="777"/>
                    </a:lnTo>
                    <a:lnTo>
                      <a:pt x="2387" y="734"/>
                    </a:lnTo>
                    <a:lnTo>
                      <a:pt x="2390" y="695"/>
                    </a:lnTo>
                    <a:lnTo>
                      <a:pt x="2398" y="659"/>
                    </a:lnTo>
                    <a:lnTo>
                      <a:pt x="2411" y="624"/>
                    </a:lnTo>
                    <a:lnTo>
                      <a:pt x="2429" y="592"/>
                    </a:lnTo>
                    <a:lnTo>
                      <a:pt x="2451" y="563"/>
                    </a:lnTo>
                    <a:lnTo>
                      <a:pt x="2476" y="536"/>
                    </a:lnTo>
                    <a:lnTo>
                      <a:pt x="2506" y="514"/>
                    </a:lnTo>
                    <a:lnTo>
                      <a:pt x="2537" y="496"/>
                    </a:lnTo>
                    <a:lnTo>
                      <a:pt x="2571" y="482"/>
                    </a:lnTo>
                    <a:lnTo>
                      <a:pt x="2571" y="199"/>
                    </a:lnTo>
                    <a:lnTo>
                      <a:pt x="2447" y="156"/>
                    </a:lnTo>
                    <a:close/>
                    <a:moveTo>
                      <a:pt x="2434" y="0"/>
                    </a:moveTo>
                    <a:lnTo>
                      <a:pt x="2451" y="5"/>
                    </a:lnTo>
                    <a:lnTo>
                      <a:pt x="2819" y="133"/>
                    </a:lnTo>
                    <a:lnTo>
                      <a:pt x="2888" y="161"/>
                    </a:lnTo>
                    <a:lnTo>
                      <a:pt x="2954" y="192"/>
                    </a:lnTo>
                    <a:lnTo>
                      <a:pt x="3016" y="229"/>
                    </a:lnTo>
                    <a:lnTo>
                      <a:pt x="3076" y="270"/>
                    </a:lnTo>
                    <a:lnTo>
                      <a:pt x="3131" y="315"/>
                    </a:lnTo>
                    <a:lnTo>
                      <a:pt x="3183" y="365"/>
                    </a:lnTo>
                    <a:lnTo>
                      <a:pt x="3230" y="419"/>
                    </a:lnTo>
                    <a:lnTo>
                      <a:pt x="3274" y="475"/>
                    </a:lnTo>
                    <a:lnTo>
                      <a:pt x="3312" y="534"/>
                    </a:lnTo>
                    <a:lnTo>
                      <a:pt x="3347" y="597"/>
                    </a:lnTo>
                    <a:lnTo>
                      <a:pt x="3377" y="661"/>
                    </a:lnTo>
                    <a:lnTo>
                      <a:pt x="3401" y="729"/>
                    </a:lnTo>
                    <a:lnTo>
                      <a:pt x="3421" y="799"/>
                    </a:lnTo>
                    <a:lnTo>
                      <a:pt x="3435" y="870"/>
                    </a:lnTo>
                    <a:lnTo>
                      <a:pt x="3444" y="943"/>
                    </a:lnTo>
                    <a:lnTo>
                      <a:pt x="3446" y="1016"/>
                    </a:lnTo>
                    <a:lnTo>
                      <a:pt x="3446" y="1122"/>
                    </a:lnTo>
                    <a:lnTo>
                      <a:pt x="3444" y="1141"/>
                    </a:lnTo>
                    <a:lnTo>
                      <a:pt x="3436" y="1158"/>
                    </a:lnTo>
                    <a:lnTo>
                      <a:pt x="3425" y="1173"/>
                    </a:lnTo>
                    <a:lnTo>
                      <a:pt x="3411" y="1184"/>
                    </a:lnTo>
                    <a:lnTo>
                      <a:pt x="3393" y="1192"/>
                    </a:lnTo>
                    <a:lnTo>
                      <a:pt x="3375" y="1194"/>
                    </a:lnTo>
                    <a:lnTo>
                      <a:pt x="72" y="1194"/>
                    </a:lnTo>
                    <a:lnTo>
                      <a:pt x="54" y="1192"/>
                    </a:lnTo>
                    <a:lnTo>
                      <a:pt x="36" y="1184"/>
                    </a:lnTo>
                    <a:lnTo>
                      <a:pt x="21" y="1173"/>
                    </a:lnTo>
                    <a:lnTo>
                      <a:pt x="10" y="1158"/>
                    </a:lnTo>
                    <a:lnTo>
                      <a:pt x="2" y="1140"/>
                    </a:lnTo>
                    <a:lnTo>
                      <a:pt x="0" y="1122"/>
                    </a:lnTo>
                    <a:lnTo>
                      <a:pt x="0" y="1016"/>
                    </a:lnTo>
                    <a:lnTo>
                      <a:pt x="3" y="943"/>
                    </a:lnTo>
                    <a:lnTo>
                      <a:pt x="12" y="870"/>
                    </a:lnTo>
                    <a:lnTo>
                      <a:pt x="26" y="799"/>
                    </a:lnTo>
                    <a:lnTo>
                      <a:pt x="45" y="729"/>
                    </a:lnTo>
                    <a:lnTo>
                      <a:pt x="70" y="661"/>
                    </a:lnTo>
                    <a:lnTo>
                      <a:pt x="100" y="597"/>
                    </a:lnTo>
                    <a:lnTo>
                      <a:pt x="134" y="534"/>
                    </a:lnTo>
                    <a:lnTo>
                      <a:pt x="173" y="475"/>
                    </a:lnTo>
                    <a:lnTo>
                      <a:pt x="216" y="419"/>
                    </a:lnTo>
                    <a:lnTo>
                      <a:pt x="264" y="365"/>
                    </a:lnTo>
                    <a:lnTo>
                      <a:pt x="316" y="315"/>
                    </a:lnTo>
                    <a:lnTo>
                      <a:pt x="370" y="270"/>
                    </a:lnTo>
                    <a:lnTo>
                      <a:pt x="430" y="229"/>
                    </a:lnTo>
                    <a:lnTo>
                      <a:pt x="492" y="192"/>
                    </a:lnTo>
                    <a:lnTo>
                      <a:pt x="558" y="161"/>
                    </a:lnTo>
                    <a:lnTo>
                      <a:pt x="627" y="133"/>
                    </a:lnTo>
                    <a:lnTo>
                      <a:pt x="996" y="5"/>
                    </a:lnTo>
                    <a:lnTo>
                      <a:pt x="1013" y="1"/>
                    </a:lnTo>
                    <a:lnTo>
                      <a:pt x="1029" y="1"/>
                    </a:lnTo>
                    <a:lnTo>
                      <a:pt x="1046" y="5"/>
                    </a:lnTo>
                    <a:lnTo>
                      <a:pt x="1060" y="12"/>
                    </a:lnTo>
                    <a:lnTo>
                      <a:pt x="1073" y="24"/>
                    </a:lnTo>
                    <a:lnTo>
                      <a:pt x="1100" y="53"/>
                    </a:lnTo>
                    <a:lnTo>
                      <a:pt x="1132" y="85"/>
                    </a:lnTo>
                    <a:lnTo>
                      <a:pt x="1166" y="118"/>
                    </a:lnTo>
                    <a:lnTo>
                      <a:pt x="1203" y="152"/>
                    </a:lnTo>
                    <a:lnTo>
                      <a:pt x="1242" y="187"/>
                    </a:lnTo>
                    <a:lnTo>
                      <a:pt x="1282" y="223"/>
                    </a:lnTo>
                    <a:lnTo>
                      <a:pt x="1324" y="259"/>
                    </a:lnTo>
                    <a:lnTo>
                      <a:pt x="1367" y="296"/>
                    </a:lnTo>
                    <a:lnTo>
                      <a:pt x="1408" y="332"/>
                    </a:lnTo>
                    <a:lnTo>
                      <a:pt x="1451" y="367"/>
                    </a:lnTo>
                    <a:lnTo>
                      <a:pt x="1493" y="401"/>
                    </a:lnTo>
                    <a:lnTo>
                      <a:pt x="1532" y="434"/>
                    </a:lnTo>
                    <a:lnTo>
                      <a:pt x="1572" y="466"/>
                    </a:lnTo>
                    <a:lnTo>
                      <a:pt x="1608" y="496"/>
                    </a:lnTo>
                    <a:lnTo>
                      <a:pt x="1642" y="522"/>
                    </a:lnTo>
                    <a:lnTo>
                      <a:pt x="1673" y="547"/>
                    </a:lnTo>
                    <a:lnTo>
                      <a:pt x="1700" y="568"/>
                    </a:lnTo>
                    <a:lnTo>
                      <a:pt x="1723" y="587"/>
                    </a:lnTo>
                    <a:lnTo>
                      <a:pt x="1747" y="568"/>
                    </a:lnTo>
                    <a:lnTo>
                      <a:pt x="1773" y="547"/>
                    </a:lnTo>
                    <a:lnTo>
                      <a:pt x="1805" y="522"/>
                    </a:lnTo>
                    <a:lnTo>
                      <a:pt x="1839" y="496"/>
                    </a:lnTo>
                    <a:lnTo>
                      <a:pt x="1875" y="466"/>
                    </a:lnTo>
                    <a:lnTo>
                      <a:pt x="1914" y="434"/>
                    </a:lnTo>
                    <a:lnTo>
                      <a:pt x="1954" y="401"/>
                    </a:lnTo>
                    <a:lnTo>
                      <a:pt x="1996" y="367"/>
                    </a:lnTo>
                    <a:lnTo>
                      <a:pt x="2038" y="332"/>
                    </a:lnTo>
                    <a:lnTo>
                      <a:pt x="2080" y="296"/>
                    </a:lnTo>
                    <a:lnTo>
                      <a:pt x="2123" y="259"/>
                    </a:lnTo>
                    <a:lnTo>
                      <a:pt x="2165" y="223"/>
                    </a:lnTo>
                    <a:lnTo>
                      <a:pt x="2205" y="187"/>
                    </a:lnTo>
                    <a:lnTo>
                      <a:pt x="2244" y="152"/>
                    </a:lnTo>
                    <a:lnTo>
                      <a:pt x="2281" y="118"/>
                    </a:lnTo>
                    <a:lnTo>
                      <a:pt x="2315" y="85"/>
                    </a:lnTo>
                    <a:lnTo>
                      <a:pt x="2346" y="53"/>
                    </a:lnTo>
                    <a:lnTo>
                      <a:pt x="2374" y="23"/>
                    </a:lnTo>
                    <a:lnTo>
                      <a:pt x="2386" y="12"/>
                    </a:lnTo>
                    <a:lnTo>
                      <a:pt x="2401" y="5"/>
                    </a:lnTo>
                    <a:lnTo>
                      <a:pt x="2417" y="1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DD1ECE-B65D-684C-927E-1CEAA6B2DE48}"/>
                </a:ext>
              </a:extLst>
            </p:cNvPr>
            <p:cNvGrpSpPr/>
            <p:nvPr/>
          </p:nvGrpSpPr>
          <p:grpSpPr>
            <a:xfrm>
              <a:off x="10323635" y="3702039"/>
              <a:ext cx="447529" cy="535152"/>
              <a:chOff x="8096107" y="4369357"/>
              <a:chExt cx="1005154" cy="1005154"/>
            </a:xfrm>
          </p:grpSpPr>
          <p:sp>
            <p:nvSpPr>
              <p:cNvPr id="92" name="Freeform 121"/>
              <p:cNvSpPr>
                <a:spLocks noEditPoints="1"/>
              </p:cNvSpPr>
              <p:nvPr/>
            </p:nvSpPr>
            <p:spPr bwMode="auto">
              <a:xfrm>
                <a:off x="8096107" y="5026618"/>
                <a:ext cx="1005154" cy="347893"/>
              </a:xfrm>
              <a:custGeom>
                <a:avLst/>
                <a:gdLst>
                  <a:gd name="T0" fmla="*/ 2330 w 3446"/>
                  <a:gd name="T1" fmla="*/ 258 h 1191"/>
                  <a:gd name="T2" fmla="*/ 2141 w 3446"/>
                  <a:gd name="T3" fmla="*/ 376 h 1191"/>
                  <a:gd name="T4" fmla="*/ 1936 w 3446"/>
                  <a:gd name="T5" fmla="*/ 448 h 1191"/>
                  <a:gd name="T6" fmla="*/ 1723 w 3446"/>
                  <a:gd name="T7" fmla="*/ 474 h 1191"/>
                  <a:gd name="T8" fmla="*/ 1509 w 3446"/>
                  <a:gd name="T9" fmla="*/ 448 h 1191"/>
                  <a:gd name="T10" fmla="*/ 1305 w 3446"/>
                  <a:gd name="T11" fmla="*/ 376 h 1191"/>
                  <a:gd name="T12" fmla="*/ 1115 w 3446"/>
                  <a:gd name="T13" fmla="*/ 258 h 1191"/>
                  <a:gd name="T14" fmla="*/ 673 w 3446"/>
                  <a:gd name="T15" fmla="*/ 268 h 1191"/>
                  <a:gd name="T16" fmla="*/ 496 w 3446"/>
                  <a:gd name="T17" fmla="*/ 355 h 1191"/>
                  <a:gd name="T18" fmla="*/ 350 w 3446"/>
                  <a:gd name="T19" fmla="*/ 482 h 1191"/>
                  <a:gd name="T20" fmla="*/ 239 w 3446"/>
                  <a:gd name="T21" fmla="*/ 638 h 1191"/>
                  <a:gd name="T22" fmla="*/ 169 w 3446"/>
                  <a:gd name="T23" fmla="*/ 818 h 1191"/>
                  <a:gd name="T24" fmla="*/ 143 w 3446"/>
                  <a:gd name="T25" fmla="*/ 1014 h 1191"/>
                  <a:gd name="T26" fmla="*/ 3302 w 3446"/>
                  <a:gd name="T27" fmla="*/ 1014 h 1191"/>
                  <a:gd name="T28" fmla="*/ 3277 w 3446"/>
                  <a:gd name="T29" fmla="*/ 818 h 1191"/>
                  <a:gd name="T30" fmla="*/ 3207 w 3446"/>
                  <a:gd name="T31" fmla="*/ 638 h 1191"/>
                  <a:gd name="T32" fmla="*/ 3096 w 3446"/>
                  <a:gd name="T33" fmla="*/ 482 h 1191"/>
                  <a:gd name="T34" fmla="*/ 2949 w 3446"/>
                  <a:gd name="T35" fmla="*/ 355 h 1191"/>
                  <a:gd name="T36" fmla="*/ 2772 w 3446"/>
                  <a:gd name="T37" fmla="*/ 268 h 1191"/>
                  <a:gd name="T38" fmla="*/ 2450 w 3446"/>
                  <a:gd name="T39" fmla="*/ 4 h 1191"/>
                  <a:gd name="T40" fmla="*/ 2953 w 3446"/>
                  <a:gd name="T41" fmla="*/ 192 h 1191"/>
                  <a:gd name="T42" fmla="*/ 3130 w 3446"/>
                  <a:gd name="T43" fmla="*/ 314 h 1191"/>
                  <a:gd name="T44" fmla="*/ 3273 w 3446"/>
                  <a:gd name="T45" fmla="*/ 474 h 1191"/>
                  <a:gd name="T46" fmla="*/ 3375 w 3446"/>
                  <a:gd name="T47" fmla="*/ 660 h 1191"/>
                  <a:gd name="T48" fmla="*/ 3434 w 3446"/>
                  <a:gd name="T49" fmla="*/ 867 h 1191"/>
                  <a:gd name="T50" fmla="*/ 3446 w 3446"/>
                  <a:gd name="T51" fmla="*/ 1119 h 1191"/>
                  <a:gd name="T52" fmla="*/ 3425 w 3446"/>
                  <a:gd name="T53" fmla="*/ 1170 h 1191"/>
                  <a:gd name="T54" fmla="*/ 3373 w 3446"/>
                  <a:gd name="T55" fmla="*/ 1191 h 1191"/>
                  <a:gd name="T56" fmla="*/ 36 w 3446"/>
                  <a:gd name="T57" fmla="*/ 1182 h 1191"/>
                  <a:gd name="T58" fmla="*/ 2 w 3446"/>
                  <a:gd name="T59" fmla="*/ 1139 h 1191"/>
                  <a:gd name="T60" fmla="*/ 3 w 3446"/>
                  <a:gd name="T61" fmla="*/ 940 h 1191"/>
                  <a:gd name="T62" fmla="*/ 45 w 3446"/>
                  <a:gd name="T63" fmla="*/ 727 h 1191"/>
                  <a:gd name="T64" fmla="*/ 134 w 3446"/>
                  <a:gd name="T65" fmla="*/ 532 h 1191"/>
                  <a:gd name="T66" fmla="*/ 264 w 3446"/>
                  <a:gd name="T67" fmla="*/ 364 h 1191"/>
                  <a:gd name="T68" fmla="*/ 429 w 3446"/>
                  <a:gd name="T69" fmla="*/ 229 h 1191"/>
                  <a:gd name="T70" fmla="*/ 626 w 3446"/>
                  <a:gd name="T71" fmla="*/ 132 h 1191"/>
                  <a:gd name="T72" fmla="*/ 1028 w 3446"/>
                  <a:gd name="T73" fmla="*/ 1 h 1191"/>
                  <a:gd name="T74" fmla="*/ 1072 w 3446"/>
                  <a:gd name="T75" fmla="*/ 23 h 1191"/>
                  <a:gd name="T76" fmla="*/ 1247 w 3446"/>
                  <a:gd name="T77" fmla="*/ 176 h 1191"/>
                  <a:gd name="T78" fmla="*/ 1443 w 3446"/>
                  <a:gd name="T79" fmla="*/ 279 h 1191"/>
                  <a:gd name="T80" fmla="*/ 1652 w 3446"/>
                  <a:gd name="T81" fmla="*/ 326 h 1191"/>
                  <a:gd name="T82" fmla="*/ 1864 w 3446"/>
                  <a:gd name="T83" fmla="*/ 317 h 1191"/>
                  <a:gd name="T84" fmla="*/ 2069 w 3446"/>
                  <a:gd name="T85" fmla="*/ 251 h 1191"/>
                  <a:gd name="T86" fmla="*/ 2259 w 3446"/>
                  <a:gd name="T87" fmla="*/ 131 h 1191"/>
                  <a:gd name="T88" fmla="*/ 2386 w 3446"/>
                  <a:gd name="T89" fmla="*/ 13 h 1191"/>
                  <a:gd name="T90" fmla="*/ 2433 w 3446"/>
                  <a:gd name="T91" fmla="*/ 0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6" h="1191">
                    <a:moveTo>
                      <a:pt x="2446" y="154"/>
                    </a:moveTo>
                    <a:lnTo>
                      <a:pt x="2389" y="209"/>
                    </a:lnTo>
                    <a:lnTo>
                      <a:pt x="2330" y="258"/>
                    </a:lnTo>
                    <a:lnTo>
                      <a:pt x="2268" y="302"/>
                    </a:lnTo>
                    <a:lnTo>
                      <a:pt x="2206" y="342"/>
                    </a:lnTo>
                    <a:lnTo>
                      <a:pt x="2141" y="376"/>
                    </a:lnTo>
                    <a:lnTo>
                      <a:pt x="2074" y="406"/>
                    </a:lnTo>
                    <a:lnTo>
                      <a:pt x="2006" y="430"/>
                    </a:lnTo>
                    <a:lnTo>
                      <a:pt x="1936" y="448"/>
                    </a:lnTo>
                    <a:lnTo>
                      <a:pt x="1866" y="462"/>
                    </a:lnTo>
                    <a:lnTo>
                      <a:pt x="1795" y="470"/>
                    </a:lnTo>
                    <a:lnTo>
                      <a:pt x="1723" y="474"/>
                    </a:lnTo>
                    <a:lnTo>
                      <a:pt x="1651" y="470"/>
                    </a:lnTo>
                    <a:lnTo>
                      <a:pt x="1579" y="462"/>
                    </a:lnTo>
                    <a:lnTo>
                      <a:pt x="1509" y="448"/>
                    </a:lnTo>
                    <a:lnTo>
                      <a:pt x="1440" y="430"/>
                    </a:lnTo>
                    <a:lnTo>
                      <a:pt x="1372" y="406"/>
                    </a:lnTo>
                    <a:lnTo>
                      <a:pt x="1305" y="376"/>
                    </a:lnTo>
                    <a:lnTo>
                      <a:pt x="1240" y="342"/>
                    </a:lnTo>
                    <a:lnTo>
                      <a:pt x="1176" y="302"/>
                    </a:lnTo>
                    <a:lnTo>
                      <a:pt x="1115" y="258"/>
                    </a:lnTo>
                    <a:lnTo>
                      <a:pt x="1056" y="209"/>
                    </a:lnTo>
                    <a:lnTo>
                      <a:pt x="999" y="155"/>
                    </a:lnTo>
                    <a:lnTo>
                      <a:pt x="673" y="268"/>
                    </a:lnTo>
                    <a:lnTo>
                      <a:pt x="612" y="292"/>
                    </a:lnTo>
                    <a:lnTo>
                      <a:pt x="553" y="322"/>
                    </a:lnTo>
                    <a:lnTo>
                      <a:pt x="496" y="355"/>
                    </a:lnTo>
                    <a:lnTo>
                      <a:pt x="444" y="394"/>
                    </a:lnTo>
                    <a:lnTo>
                      <a:pt x="396" y="436"/>
                    </a:lnTo>
                    <a:lnTo>
                      <a:pt x="350" y="482"/>
                    </a:lnTo>
                    <a:lnTo>
                      <a:pt x="309" y="530"/>
                    </a:lnTo>
                    <a:lnTo>
                      <a:pt x="271" y="583"/>
                    </a:lnTo>
                    <a:lnTo>
                      <a:pt x="239" y="638"/>
                    </a:lnTo>
                    <a:lnTo>
                      <a:pt x="211" y="696"/>
                    </a:lnTo>
                    <a:lnTo>
                      <a:pt x="187" y="755"/>
                    </a:lnTo>
                    <a:lnTo>
                      <a:pt x="169" y="818"/>
                    </a:lnTo>
                    <a:lnTo>
                      <a:pt x="155" y="882"/>
                    </a:lnTo>
                    <a:lnTo>
                      <a:pt x="147" y="947"/>
                    </a:lnTo>
                    <a:lnTo>
                      <a:pt x="143" y="1014"/>
                    </a:lnTo>
                    <a:lnTo>
                      <a:pt x="143" y="1048"/>
                    </a:lnTo>
                    <a:lnTo>
                      <a:pt x="3302" y="1048"/>
                    </a:lnTo>
                    <a:lnTo>
                      <a:pt x="3302" y="1014"/>
                    </a:lnTo>
                    <a:lnTo>
                      <a:pt x="3299" y="947"/>
                    </a:lnTo>
                    <a:lnTo>
                      <a:pt x="3291" y="882"/>
                    </a:lnTo>
                    <a:lnTo>
                      <a:pt x="3277" y="818"/>
                    </a:lnTo>
                    <a:lnTo>
                      <a:pt x="3258" y="755"/>
                    </a:lnTo>
                    <a:lnTo>
                      <a:pt x="3235" y="696"/>
                    </a:lnTo>
                    <a:lnTo>
                      <a:pt x="3207" y="638"/>
                    </a:lnTo>
                    <a:lnTo>
                      <a:pt x="3173" y="583"/>
                    </a:lnTo>
                    <a:lnTo>
                      <a:pt x="3137" y="530"/>
                    </a:lnTo>
                    <a:lnTo>
                      <a:pt x="3096" y="482"/>
                    </a:lnTo>
                    <a:lnTo>
                      <a:pt x="3050" y="436"/>
                    </a:lnTo>
                    <a:lnTo>
                      <a:pt x="3001" y="394"/>
                    </a:lnTo>
                    <a:lnTo>
                      <a:pt x="2949" y="355"/>
                    </a:lnTo>
                    <a:lnTo>
                      <a:pt x="2893" y="322"/>
                    </a:lnTo>
                    <a:lnTo>
                      <a:pt x="2834" y="292"/>
                    </a:lnTo>
                    <a:lnTo>
                      <a:pt x="2772" y="268"/>
                    </a:lnTo>
                    <a:lnTo>
                      <a:pt x="2446" y="154"/>
                    </a:lnTo>
                    <a:close/>
                    <a:moveTo>
                      <a:pt x="2433" y="0"/>
                    </a:moveTo>
                    <a:lnTo>
                      <a:pt x="2450" y="4"/>
                    </a:lnTo>
                    <a:lnTo>
                      <a:pt x="2818" y="132"/>
                    </a:lnTo>
                    <a:lnTo>
                      <a:pt x="2887" y="159"/>
                    </a:lnTo>
                    <a:lnTo>
                      <a:pt x="2953" y="192"/>
                    </a:lnTo>
                    <a:lnTo>
                      <a:pt x="3016" y="229"/>
                    </a:lnTo>
                    <a:lnTo>
                      <a:pt x="3075" y="269"/>
                    </a:lnTo>
                    <a:lnTo>
                      <a:pt x="3130" y="314"/>
                    </a:lnTo>
                    <a:lnTo>
                      <a:pt x="3182" y="364"/>
                    </a:lnTo>
                    <a:lnTo>
                      <a:pt x="3229" y="417"/>
                    </a:lnTo>
                    <a:lnTo>
                      <a:pt x="3273" y="474"/>
                    </a:lnTo>
                    <a:lnTo>
                      <a:pt x="3311" y="532"/>
                    </a:lnTo>
                    <a:lnTo>
                      <a:pt x="3346" y="595"/>
                    </a:lnTo>
                    <a:lnTo>
                      <a:pt x="3375" y="660"/>
                    </a:lnTo>
                    <a:lnTo>
                      <a:pt x="3400" y="727"/>
                    </a:lnTo>
                    <a:lnTo>
                      <a:pt x="3419" y="796"/>
                    </a:lnTo>
                    <a:lnTo>
                      <a:pt x="3434" y="867"/>
                    </a:lnTo>
                    <a:lnTo>
                      <a:pt x="3442" y="940"/>
                    </a:lnTo>
                    <a:lnTo>
                      <a:pt x="3446" y="1014"/>
                    </a:lnTo>
                    <a:lnTo>
                      <a:pt x="3446" y="1119"/>
                    </a:lnTo>
                    <a:lnTo>
                      <a:pt x="3442" y="1139"/>
                    </a:lnTo>
                    <a:lnTo>
                      <a:pt x="3435" y="1155"/>
                    </a:lnTo>
                    <a:lnTo>
                      <a:pt x="3425" y="1170"/>
                    </a:lnTo>
                    <a:lnTo>
                      <a:pt x="3410" y="1182"/>
                    </a:lnTo>
                    <a:lnTo>
                      <a:pt x="3393" y="1189"/>
                    </a:lnTo>
                    <a:lnTo>
                      <a:pt x="3373" y="1191"/>
                    </a:lnTo>
                    <a:lnTo>
                      <a:pt x="72" y="1191"/>
                    </a:lnTo>
                    <a:lnTo>
                      <a:pt x="52" y="1189"/>
                    </a:lnTo>
                    <a:lnTo>
                      <a:pt x="36" y="1182"/>
                    </a:lnTo>
                    <a:lnTo>
                      <a:pt x="21" y="1170"/>
                    </a:lnTo>
                    <a:lnTo>
                      <a:pt x="9" y="1155"/>
                    </a:lnTo>
                    <a:lnTo>
                      <a:pt x="2" y="1139"/>
                    </a:lnTo>
                    <a:lnTo>
                      <a:pt x="0" y="1120"/>
                    </a:lnTo>
                    <a:lnTo>
                      <a:pt x="0" y="1014"/>
                    </a:lnTo>
                    <a:lnTo>
                      <a:pt x="3" y="940"/>
                    </a:lnTo>
                    <a:lnTo>
                      <a:pt x="12" y="867"/>
                    </a:lnTo>
                    <a:lnTo>
                      <a:pt x="26" y="796"/>
                    </a:lnTo>
                    <a:lnTo>
                      <a:pt x="45" y="727"/>
                    </a:lnTo>
                    <a:lnTo>
                      <a:pt x="70" y="660"/>
                    </a:lnTo>
                    <a:lnTo>
                      <a:pt x="99" y="595"/>
                    </a:lnTo>
                    <a:lnTo>
                      <a:pt x="134" y="532"/>
                    </a:lnTo>
                    <a:lnTo>
                      <a:pt x="173" y="474"/>
                    </a:lnTo>
                    <a:lnTo>
                      <a:pt x="216" y="417"/>
                    </a:lnTo>
                    <a:lnTo>
                      <a:pt x="264" y="364"/>
                    </a:lnTo>
                    <a:lnTo>
                      <a:pt x="315" y="314"/>
                    </a:lnTo>
                    <a:lnTo>
                      <a:pt x="371" y="269"/>
                    </a:lnTo>
                    <a:lnTo>
                      <a:pt x="429" y="229"/>
                    </a:lnTo>
                    <a:lnTo>
                      <a:pt x="492" y="192"/>
                    </a:lnTo>
                    <a:lnTo>
                      <a:pt x="558" y="159"/>
                    </a:lnTo>
                    <a:lnTo>
                      <a:pt x="626" y="132"/>
                    </a:lnTo>
                    <a:lnTo>
                      <a:pt x="996" y="4"/>
                    </a:lnTo>
                    <a:lnTo>
                      <a:pt x="1013" y="0"/>
                    </a:lnTo>
                    <a:lnTo>
                      <a:pt x="1028" y="1"/>
                    </a:lnTo>
                    <a:lnTo>
                      <a:pt x="1045" y="4"/>
                    </a:lnTo>
                    <a:lnTo>
                      <a:pt x="1060" y="13"/>
                    </a:lnTo>
                    <a:lnTo>
                      <a:pt x="1072" y="23"/>
                    </a:lnTo>
                    <a:lnTo>
                      <a:pt x="1128" y="80"/>
                    </a:lnTo>
                    <a:lnTo>
                      <a:pt x="1187" y="131"/>
                    </a:lnTo>
                    <a:lnTo>
                      <a:pt x="1247" y="176"/>
                    </a:lnTo>
                    <a:lnTo>
                      <a:pt x="1311" y="216"/>
                    </a:lnTo>
                    <a:lnTo>
                      <a:pt x="1376" y="251"/>
                    </a:lnTo>
                    <a:lnTo>
                      <a:pt x="1443" y="279"/>
                    </a:lnTo>
                    <a:lnTo>
                      <a:pt x="1511" y="301"/>
                    </a:lnTo>
                    <a:lnTo>
                      <a:pt x="1580" y="317"/>
                    </a:lnTo>
                    <a:lnTo>
                      <a:pt x="1652" y="326"/>
                    </a:lnTo>
                    <a:lnTo>
                      <a:pt x="1723" y="330"/>
                    </a:lnTo>
                    <a:lnTo>
                      <a:pt x="1794" y="326"/>
                    </a:lnTo>
                    <a:lnTo>
                      <a:pt x="1864" y="317"/>
                    </a:lnTo>
                    <a:lnTo>
                      <a:pt x="1934" y="301"/>
                    </a:lnTo>
                    <a:lnTo>
                      <a:pt x="2002" y="279"/>
                    </a:lnTo>
                    <a:lnTo>
                      <a:pt x="2069" y="251"/>
                    </a:lnTo>
                    <a:lnTo>
                      <a:pt x="2134" y="216"/>
                    </a:lnTo>
                    <a:lnTo>
                      <a:pt x="2198" y="176"/>
                    </a:lnTo>
                    <a:lnTo>
                      <a:pt x="2259" y="131"/>
                    </a:lnTo>
                    <a:lnTo>
                      <a:pt x="2318" y="80"/>
                    </a:lnTo>
                    <a:lnTo>
                      <a:pt x="2373" y="23"/>
                    </a:lnTo>
                    <a:lnTo>
                      <a:pt x="2386" y="13"/>
                    </a:lnTo>
                    <a:lnTo>
                      <a:pt x="2400" y="4"/>
                    </a:lnTo>
                    <a:lnTo>
                      <a:pt x="2416" y="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22"/>
              <p:cNvSpPr>
                <a:spLocks noEditPoints="1"/>
              </p:cNvSpPr>
              <p:nvPr/>
            </p:nvSpPr>
            <p:spPr bwMode="auto">
              <a:xfrm>
                <a:off x="8305077" y="4369357"/>
                <a:ext cx="587216" cy="712130"/>
              </a:xfrm>
              <a:custGeom>
                <a:avLst/>
                <a:gdLst>
                  <a:gd name="T0" fmla="*/ 908 w 2010"/>
                  <a:gd name="T1" fmla="*/ 1681 h 2441"/>
                  <a:gd name="T2" fmla="*/ 659 w 2010"/>
                  <a:gd name="T3" fmla="*/ 1721 h 2441"/>
                  <a:gd name="T4" fmla="*/ 321 w 2010"/>
                  <a:gd name="T5" fmla="*/ 1603 h 2441"/>
                  <a:gd name="T6" fmla="*/ 480 w 2010"/>
                  <a:gd name="T7" fmla="*/ 1976 h 2441"/>
                  <a:gd name="T8" fmla="*/ 828 w 2010"/>
                  <a:gd name="T9" fmla="*/ 2266 h 2441"/>
                  <a:gd name="T10" fmla="*/ 1240 w 2010"/>
                  <a:gd name="T11" fmla="*/ 2243 h 2441"/>
                  <a:gd name="T12" fmla="*/ 1569 w 2010"/>
                  <a:gd name="T13" fmla="*/ 1914 h 2441"/>
                  <a:gd name="T14" fmla="*/ 1650 w 2010"/>
                  <a:gd name="T15" fmla="*/ 1630 h 2441"/>
                  <a:gd name="T16" fmla="*/ 1294 w 2010"/>
                  <a:gd name="T17" fmla="*/ 1723 h 2441"/>
                  <a:gd name="T18" fmla="*/ 1083 w 2010"/>
                  <a:gd name="T19" fmla="*/ 1667 h 2441"/>
                  <a:gd name="T20" fmla="*/ 147 w 2010"/>
                  <a:gd name="T21" fmla="*/ 1418 h 2441"/>
                  <a:gd name="T22" fmla="*/ 209 w 2010"/>
                  <a:gd name="T23" fmla="*/ 1577 h 2441"/>
                  <a:gd name="T24" fmla="*/ 206 w 2010"/>
                  <a:gd name="T25" fmla="*/ 1499 h 2441"/>
                  <a:gd name="T26" fmla="*/ 1737 w 2010"/>
                  <a:gd name="T27" fmla="*/ 1568 h 2441"/>
                  <a:gd name="T28" fmla="*/ 1831 w 2010"/>
                  <a:gd name="T29" fmla="*/ 1539 h 2441"/>
                  <a:gd name="T30" fmla="*/ 1185 w 2010"/>
                  <a:gd name="T31" fmla="*/ 1159 h 2441"/>
                  <a:gd name="T32" fmla="*/ 1170 w 2010"/>
                  <a:gd name="T33" fmla="*/ 1272 h 2441"/>
                  <a:gd name="T34" fmla="*/ 1415 w 2010"/>
                  <a:gd name="T35" fmla="*/ 1272 h 2441"/>
                  <a:gd name="T36" fmla="*/ 1401 w 2010"/>
                  <a:gd name="T37" fmla="*/ 1159 h 2441"/>
                  <a:gd name="T38" fmla="*/ 596 w 2010"/>
                  <a:gd name="T39" fmla="*/ 1170 h 2441"/>
                  <a:gd name="T40" fmla="*/ 611 w 2010"/>
                  <a:gd name="T41" fmla="*/ 1283 h 2441"/>
                  <a:gd name="T42" fmla="*/ 852 w 2010"/>
                  <a:gd name="T43" fmla="*/ 1257 h 2441"/>
                  <a:gd name="T44" fmla="*/ 809 w 2010"/>
                  <a:gd name="T45" fmla="*/ 1151 h 2441"/>
                  <a:gd name="T46" fmla="*/ 764 w 2010"/>
                  <a:gd name="T47" fmla="*/ 183 h 2441"/>
                  <a:gd name="T48" fmla="*/ 456 w 2010"/>
                  <a:gd name="T49" fmla="*/ 387 h 2441"/>
                  <a:gd name="T50" fmla="*/ 303 w 2010"/>
                  <a:gd name="T51" fmla="*/ 672 h 2441"/>
                  <a:gd name="T52" fmla="*/ 254 w 2010"/>
                  <a:gd name="T53" fmla="*/ 852 h 2441"/>
                  <a:gd name="T54" fmla="*/ 166 w 2010"/>
                  <a:gd name="T55" fmla="*/ 880 h 2441"/>
                  <a:gd name="T56" fmla="*/ 160 w 2010"/>
                  <a:gd name="T57" fmla="*/ 981 h 2441"/>
                  <a:gd name="T58" fmla="*/ 273 w 2010"/>
                  <a:gd name="T59" fmla="*/ 980 h 2441"/>
                  <a:gd name="T60" fmla="*/ 592 w 2010"/>
                  <a:gd name="T61" fmla="*/ 899 h 2441"/>
                  <a:gd name="T62" fmla="*/ 1081 w 2010"/>
                  <a:gd name="T63" fmla="*/ 863 h 2441"/>
                  <a:gd name="T64" fmla="*/ 1530 w 2010"/>
                  <a:gd name="T65" fmla="*/ 922 h 2441"/>
                  <a:gd name="T66" fmla="*/ 1789 w 2010"/>
                  <a:gd name="T67" fmla="*/ 997 h 2441"/>
                  <a:gd name="T68" fmla="*/ 1861 w 2010"/>
                  <a:gd name="T69" fmla="*/ 965 h 2441"/>
                  <a:gd name="T70" fmla="*/ 1835 w 2010"/>
                  <a:gd name="T71" fmla="*/ 873 h 2441"/>
                  <a:gd name="T72" fmla="*/ 1743 w 2010"/>
                  <a:gd name="T73" fmla="*/ 839 h 2441"/>
                  <a:gd name="T74" fmla="*/ 1696 w 2010"/>
                  <a:gd name="T75" fmla="*/ 630 h 2441"/>
                  <a:gd name="T76" fmla="*/ 1520 w 2010"/>
                  <a:gd name="T77" fmla="*/ 350 h 2441"/>
                  <a:gd name="T78" fmla="*/ 1191 w 2010"/>
                  <a:gd name="T79" fmla="*/ 166 h 2441"/>
                  <a:gd name="T80" fmla="*/ 1142 w 2010"/>
                  <a:gd name="T81" fmla="*/ 11 h 2441"/>
                  <a:gd name="T82" fmla="*/ 1533 w 2010"/>
                  <a:gd name="T83" fmla="*/ 173 h 2441"/>
                  <a:gd name="T84" fmla="*/ 1777 w 2010"/>
                  <a:gd name="T85" fmla="*/ 460 h 2441"/>
                  <a:gd name="T86" fmla="*/ 1885 w 2010"/>
                  <a:gd name="T87" fmla="*/ 739 h 2441"/>
                  <a:gd name="T88" fmla="*/ 2003 w 2010"/>
                  <a:gd name="T89" fmla="*/ 870 h 2441"/>
                  <a:gd name="T90" fmla="*/ 1971 w 2010"/>
                  <a:gd name="T91" fmla="*/ 1061 h 2441"/>
                  <a:gd name="T92" fmla="*/ 2008 w 2010"/>
                  <a:gd name="T93" fmla="*/ 1311 h 2441"/>
                  <a:gd name="T94" fmla="*/ 1951 w 2010"/>
                  <a:gd name="T95" fmla="*/ 1615 h 2441"/>
                  <a:gd name="T96" fmla="*/ 1778 w 2010"/>
                  <a:gd name="T97" fmla="*/ 1803 h 2441"/>
                  <a:gd name="T98" fmla="*/ 1489 w 2010"/>
                  <a:gd name="T99" fmla="*/ 2244 h 2441"/>
                  <a:gd name="T100" fmla="*/ 1072 w 2010"/>
                  <a:gd name="T101" fmla="*/ 2437 h 2441"/>
                  <a:gd name="T102" fmla="*/ 691 w 2010"/>
                  <a:gd name="T103" fmla="*/ 2362 h 2441"/>
                  <a:gd name="T104" fmla="*/ 338 w 2010"/>
                  <a:gd name="T105" fmla="*/ 2018 h 2441"/>
                  <a:gd name="T106" fmla="*/ 125 w 2010"/>
                  <a:gd name="T107" fmla="*/ 1692 h 2441"/>
                  <a:gd name="T108" fmla="*/ 8 w 2010"/>
                  <a:gd name="T109" fmla="*/ 1459 h 2441"/>
                  <a:gd name="T110" fmla="*/ 51 w 2010"/>
                  <a:gd name="T111" fmla="*/ 1129 h 2441"/>
                  <a:gd name="T112" fmla="*/ 2 w 2010"/>
                  <a:gd name="T113" fmla="*/ 964 h 2441"/>
                  <a:gd name="T114" fmla="*/ 64 w 2010"/>
                  <a:gd name="T115" fmla="*/ 779 h 2441"/>
                  <a:gd name="T116" fmla="*/ 176 w 2010"/>
                  <a:gd name="T117" fmla="*/ 596 h 2441"/>
                  <a:gd name="T118" fmla="*/ 356 w 2010"/>
                  <a:gd name="T119" fmla="*/ 286 h 2441"/>
                  <a:gd name="T120" fmla="*/ 684 w 2010"/>
                  <a:gd name="T121" fmla="*/ 59 h 2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10" h="2441">
                    <a:moveTo>
                      <a:pt x="987" y="1580"/>
                    </a:moveTo>
                    <a:lnTo>
                      <a:pt x="980" y="1600"/>
                    </a:lnTo>
                    <a:lnTo>
                      <a:pt x="969" y="1617"/>
                    </a:lnTo>
                    <a:lnTo>
                      <a:pt x="958" y="1635"/>
                    </a:lnTo>
                    <a:lnTo>
                      <a:pt x="944" y="1652"/>
                    </a:lnTo>
                    <a:lnTo>
                      <a:pt x="928" y="1668"/>
                    </a:lnTo>
                    <a:lnTo>
                      <a:pt x="908" y="1681"/>
                    </a:lnTo>
                    <a:lnTo>
                      <a:pt x="886" y="1694"/>
                    </a:lnTo>
                    <a:lnTo>
                      <a:pt x="861" y="1703"/>
                    </a:lnTo>
                    <a:lnTo>
                      <a:pt x="832" y="1712"/>
                    </a:lnTo>
                    <a:lnTo>
                      <a:pt x="798" y="1718"/>
                    </a:lnTo>
                    <a:lnTo>
                      <a:pt x="761" y="1722"/>
                    </a:lnTo>
                    <a:lnTo>
                      <a:pt x="719" y="1723"/>
                    </a:lnTo>
                    <a:lnTo>
                      <a:pt x="659" y="1721"/>
                    </a:lnTo>
                    <a:lnTo>
                      <a:pt x="603" y="1715"/>
                    </a:lnTo>
                    <a:lnTo>
                      <a:pt x="549" y="1704"/>
                    </a:lnTo>
                    <a:lnTo>
                      <a:pt x="498" y="1691"/>
                    </a:lnTo>
                    <a:lnTo>
                      <a:pt x="449" y="1673"/>
                    </a:lnTo>
                    <a:lnTo>
                      <a:pt x="404" y="1653"/>
                    </a:lnTo>
                    <a:lnTo>
                      <a:pt x="361" y="1629"/>
                    </a:lnTo>
                    <a:lnTo>
                      <a:pt x="321" y="1603"/>
                    </a:lnTo>
                    <a:lnTo>
                      <a:pt x="325" y="1611"/>
                    </a:lnTo>
                    <a:lnTo>
                      <a:pt x="328" y="1621"/>
                    </a:lnTo>
                    <a:lnTo>
                      <a:pt x="350" y="1699"/>
                    </a:lnTo>
                    <a:lnTo>
                      <a:pt x="377" y="1775"/>
                    </a:lnTo>
                    <a:lnTo>
                      <a:pt x="408" y="1846"/>
                    </a:lnTo>
                    <a:lnTo>
                      <a:pt x="442" y="1914"/>
                    </a:lnTo>
                    <a:lnTo>
                      <a:pt x="480" y="1976"/>
                    </a:lnTo>
                    <a:lnTo>
                      <a:pt x="522" y="2033"/>
                    </a:lnTo>
                    <a:lnTo>
                      <a:pt x="567" y="2087"/>
                    </a:lnTo>
                    <a:lnTo>
                      <a:pt x="614" y="2134"/>
                    </a:lnTo>
                    <a:lnTo>
                      <a:pt x="664" y="2176"/>
                    </a:lnTo>
                    <a:lnTo>
                      <a:pt x="717" y="2212"/>
                    </a:lnTo>
                    <a:lnTo>
                      <a:pt x="771" y="2243"/>
                    </a:lnTo>
                    <a:lnTo>
                      <a:pt x="828" y="2266"/>
                    </a:lnTo>
                    <a:lnTo>
                      <a:pt x="885" y="2284"/>
                    </a:lnTo>
                    <a:lnTo>
                      <a:pt x="945" y="2294"/>
                    </a:lnTo>
                    <a:lnTo>
                      <a:pt x="1006" y="2297"/>
                    </a:lnTo>
                    <a:lnTo>
                      <a:pt x="1067" y="2294"/>
                    </a:lnTo>
                    <a:lnTo>
                      <a:pt x="1125" y="2284"/>
                    </a:lnTo>
                    <a:lnTo>
                      <a:pt x="1184" y="2266"/>
                    </a:lnTo>
                    <a:lnTo>
                      <a:pt x="1240" y="2243"/>
                    </a:lnTo>
                    <a:lnTo>
                      <a:pt x="1295" y="2212"/>
                    </a:lnTo>
                    <a:lnTo>
                      <a:pt x="1347" y="2176"/>
                    </a:lnTo>
                    <a:lnTo>
                      <a:pt x="1397" y="2134"/>
                    </a:lnTo>
                    <a:lnTo>
                      <a:pt x="1445" y="2087"/>
                    </a:lnTo>
                    <a:lnTo>
                      <a:pt x="1490" y="2033"/>
                    </a:lnTo>
                    <a:lnTo>
                      <a:pt x="1530" y="1976"/>
                    </a:lnTo>
                    <a:lnTo>
                      <a:pt x="1569" y="1914"/>
                    </a:lnTo>
                    <a:lnTo>
                      <a:pt x="1604" y="1847"/>
                    </a:lnTo>
                    <a:lnTo>
                      <a:pt x="1634" y="1775"/>
                    </a:lnTo>
                    <a:lnTo>
                      <a:pt x="1661" y="1699"/>
                    </a:lnTo>
                    <a:lnTo>
                      <a:pt x="1683" y="1621"/>
                    </a:lnTo>
                    <a:lnTo>
                      <a:pt x="1686" y="1612"/>
                    </a:lnTo>
                    <a:lnTo>
                      <a:pt x="1690" y="1604"/>
                    </a:lnTo>
                    <a:lnTo>
                      <a:pt x="1650" y="1630"/>
                    </a:lnTo>
                    <a:lnTo>
                      <a:pt x="1607" y="1653"/>
                    </a:lnTo>
                    <a:lnTo>
                      <a:pt x="1562" y="1674"/>
                    </a:lnTo>
                    <a:lnTo>
                      <a:pt x="1514" y="1691"/>
                    </a:lnTo>
                    <a:lnTo>
                      <a:pt x="1462" y="1704"/>
                    </a:lnTo>
                    <a:lnTo>
                      <a:pt x="1409" y="1715"/>
                    </a:lnTo>
                    <a:lnTo>
                      <a:pt x="1352" y="1721"/>
                    </a:lnTo>
                    <a:lnTo>
                      <a:pt x="1294" y="1723"/>
                    </a:lnTo>
                    <a:lnTo>
                      <a:pt x="1251" y="1722"/>
                    </a:lnTo>
                    <a:lnTo>
                      <a:pt x="1213" y="1718"/>
                    </a:lnTo>
                    <a:lnTo>
                      <a:pt x="1180" y="1712"/>
                    </a:lnTo>
                    <a:lnTo>
                      <a:pt x="1150" y="1703"/>
                    </a:lnTo>
                    <a:lnTo>
                      <a:pt x="1124" y="1693"/>
                    </a:lnTo>
                    <a:lnTo>
                      <a:pt x="1102" y="1681"/>
                    </a:lnTo>
                    <a:lnTo>
                      <a:pt x="1083" y="1667"/>
                    </a:lnTo>
                    <a:lnTo>
                      <a:pt x="1067" y="1652"/>
                    </a:lnTo>
                    <a:lnTo>
                      <a:pt x="1053" y="1635"/>
                    </a:lnTo>
                    <a:lnTo>
                      <a:pt x="1041" y="1617"/>
                    </a:lnTo>
                    <a:lnTo>
                      <a:pt x="1032" y="1599"/>
                    </a:lnTo>
                    <a:lnTo>
                      <a:pt x="1024" y="1580"/>
                    </a:lnTo>
                    <a:lnTo>
                      <a:pt x="987" y="1580"/>
                    </a:lnTo>
                    <a:close/>
                    <a:moveTo>
                      <a:pt x="147" y="1418"/>
                    </a:moveTo>
                    <a:lnTo>
                      <a:pt x="153" y="1455"/>
                    </a:lnTo>
                    <a:lnTo>
                      <a:pt x="161" y="1488"/>
                    </a:lnTo>
                    <a:lnTo>
                      <a:pt x="170" y="1515"/>
                    </a:lnTo>
                    <a:lnTo>
                      <a:pt x="181" y="1538"/>
                    </a:lnTo>
                    <a:lnTo>
                      <a:pt x="191" y="1557"/>
                    </a:lnTo>
                    <a:lnTo>
                      <a:pt x="200" y="1569"/>
                    </a:lnTo>
                    <a:lnTo>
                      <a:pt x="209" y="1577"/>
                    </a:lnTo>
                    <a:lnTo>
                      <a:pt x="216" y="1580"/>
                    </a:lnTo>
                    <a:lnTo>
                      <a:pt x="231" y="1572"/>
                    </a:lnTo>
                    <a:lnTo>
                      <a:pt x="246" y="1569"/>
                    </a:lnTo>
                    <a:lnTo>
                      <a:pt x="263" y="1568"/>
                    </a:lnTo>
                    <a:lnTo>
                      <a:pt x="279" y="1571"/>
                    </a:lnTo>
                    <a:lnTo>
                      <a:pt x="241" y="1537"/>
                    </a:lnTo>
                    <a:lnTo>
                      <a:pt x="206" y="1499"/>
                    </a:lnTo>
                    <a:lnTo>
                      <a:pt x="174" y="1459"/>
                    </a:lnTo>
                    <a:lnTo>
                      <a:pt x="147" y="1418"/>
                    </a:lnTo>
                    <a:close/>
                    <a:moveTo>
                      <a:pt x="1865" y="1418"/>
                    </a:moveTo>
                    <a:lnTo>
                      <a:pt x="1837" y="1458"/>
                    </a:lnTo>
                    <a:lnTo>
                      <a:pt x="1808" y="1497"/>
                    </a:lnTo>
                    <a:lnTo>
                      <a:pt x="1773" y="1534"/>
                    </a:lnTo>
                    <a:lnTo>
                      <a:pt x="1737" y="1568"/>
                    </a:lnTo>
                    <a:lnTo>
                      <a:pt x="1756" y="1566"/>
                    </a:lnTo>
                    <a:lnTo>
                      <a:pt x="1773" y="1569"/>
                    </a:lnTo>
                    <a:lnTo>
                      <a:pt x="1791" y="1577"/>
                    </a:lnTo>
                    <a:lnTo>
                      <a:pt x="1800" y="1576"/>
                    </a:lnTo>
                    <a:lnTo>
                      <a:pt x="1809" y="1569"/>
                    </a:lnTo>
                    <a:lnTo>
                      <a:pt x="1819" y="1557"/>
                    </a:lnTo>
                    <a:lnTo>
                      <a:pt x="1831" y="1539"/>
                    </a:lnTo>
                    <a:lnTo>
                      <a:pt x="1841" y="1516"/>
                    </a:lnTo>
                    <a:lnTo>
                      <a:pt x="1851" y="1489"/>
                    </a:lnTo>
                    <a:lnTo>
                      <a:pt x="1858" y="1455"/>
                    </a:lnTo>
                    <a:lnTo>
                      <a:pt x="1865" y="1418"/>
                    </a:lnTo>
                    <a:close/>
                    <a:moveTo>
                      <a:pt x="1220" y="1149"/>
                    </a:moveTo>
                    <a:lnTo>
                      <a:pt x="1202" y="1151"/>
                    </a:lnTo>
                    <a:lnTo>
                      <a:pt x="1185" y="1159"/>
                    </a:lnTo>
                    <a:lnTo>
                      <a:pt x="1170" y="1170"/>
                    </a:lnTo>
                    <a:lnTo>
                      <a:pt x="1159" y="1185"/>
                    </a:lnTo>
                    <a:lnTo>
                      <a:pt x="1151" y="1202"/>
                    </a:lnTo>
                    <a:lnTo>
                      <a:pt x="1149" y="1221"/>
                    </a:lnTo>
                    <a:lnTo>
                      <a:pt x="1151" y="1240"/>
                    </a:lnTo>
                    <a:lnTo>
                      <a:pt x="1159" y="1257"/>
                    </a:lnTo>
                    <a:lnTo>
                      <a:pt x="1170" y="1272"/>
                    </a:lnTo>
                    <a:lnTo>
                      <a:pt x="1185" y="1283"/>
                    </a:lnTo>
                    <a:lnTo>
                      <a:pt x="1202" y="1290"/>
                    </a:lnTo>
                    <a:lnTo>
                      <a:pt x="1220" y="1293"/>
                    </a:lnTo>
                    <a:lnTo>
                      <a:pt x="1365" y="1293"/>
                    </a:lnTo>
                    <a:lnTo>
                      <a:pt x="1384" y="1290"/>
                    </a:lnTo>
                    <a:lnTo>
                      <a:pt x="1401" y="1283"/>
                    </a:lnTo>
                    <a:lnTo>
                      <a:pt x="1415" y="1272"/>
                    </a:lnTo>
                    <a:lnTo>
                      <a:pt x="1427" y="1257"/>
                    </a:lnTo>
                    <a:lnTo>
                      <a:pt x="1434" y="1240"/>
                    </a:lnTo>
                    <a:lnTo>
                      <a:pt x="1436" y="1221"/>
                    </a:lnTo>
                    <a:lnTo>
                      <a:pt x="1434" y="1202"/>
                    </a:lnTo>
                    <a:lnTo>
                      <a:pt x="1427" y="1185"/>
                    </a:lnTo>
                    <a:lnTo>
                      <a:pt x="1415" y="1170"/>
                    </a:lnTo>
                    <a:lnTo>
                      <a:pt x="1401" y="1159"/>
                    </a:lnTo>
                    <a:lnTo>
                      <a:pt x="1384" y="1151"/>
                    </a:lnTo>
                    <a:lnTo>
                      <a:pt x="1365" y="1149"/>
                    </a:lnTo>
                    <a:lnTo>
                      <a:pt x="1220" y="1149"/>
                    </a:lnTo>
                    <a:close/>
                    <a:moveTo>
                      <a:pt x="647" y="1149"/>
                    </a:moveTo>
                    <a:lnTo>
                      <a:pt x="628" y="1151"/>
                    </a:lnTo>
                    <a:lnTo>
                      <a:pt x="611" y="1159"/>
                    </a:lnTo>
                    <a:lnTo>
                      <a:pt x="596" y="1170"/>
                    </a:lnTo>
                    <a:lnTo>
                      <a:pt x="585" y="1185"/>
                    </a:lnTo>
                    <a:lnTo>
                      <a:pt x="577" y="1202"/>
                    </a:lnTo>
                    <a:lnTo>
                      <a:pt x="575" y="1221"/>
                    </a:lnTo>
                    <a:lnTo>
                      <a:pt x="577" y="1240"/>
                    </a:lnTo>
                    <a:lnTo>
                      <a:pt x="585" y="1257"/>
                    </a:lnTo>
                    <a:lnTo>
                      <a:pt x="596" y="1272"/>
                    </a:lnTo>
                    <a:lnTo>
                      <a:pt x="611" y="1283"/>
                    </a:lnTo>
                    <a:lnTo>
                      <a:pt x="628" y="1290"/>
                    </a:lnTo>
                    <a:lnTo>
                      <a:pt x="647" y="1293"/>
                    </a:lnTo>
                    <a:lnTo>
                      <a:pt x="790" y="1293"/>
                    </a:lnTo>
                    <a:lnTo>
                      <a:pt x="809" y="1290"/>
                    </a:lnTo>
                    <a:lnTo>
                      <a:pt x="827" y="1283"/>
                    </a:lnTo>
                    <a:lnTo>
                      <a:pt x="841" y="1272"/>
                    </a:lnTo>
                    <a:lnTo>
                      <a:pt x="852" y="1257"/>
                    </a:lnTo>
                    <a:lnTo>
                      <a:pt x="859" y="1240"/>
                    </a:lnTo>
                    <a:lnTo>
                      <a:pt x="862" y="1221"/>
                    </a:lnTo>
                    <a:lnTo>
                      <a:pt x="859" y="1202"/>
                    </a:lnTo>
                    <a:lnTo>
                      <a:pt x="852" y="1185"/>
                    </a:lnTo>
                    <a:lnTo>
                      <a:pt x="841" y="1170"/>
                    </a:lnTo>
                    <a:lnTo>
                      <a:pt x="827" y="1159"/>
                    </a:lnTo>
                    <a:lnTo>
                      <a:pt x="809" y="1151"/>
                    </a:lnTo>
                    <a:lnTo>
                      <a:pt x="790" y="1149"/>
                    </a:lnTo>
                    <a:lnTo>
                      <a:pt x="647" y="1149"/>
                    </a:lnTo>
                    <a:close/>
                    <a:moveTo>
                      <a:pt x="1006" y="144"/>
                    </a:moveTo>
                    <a:lnTo>
                      <a:pt x="941" y="147"/>
                    </a:lnTo>
                    <a:lnTo>
                      <a:pt x="879" y="154"/>
                    </a:lnTo>
                    <a:lnTo>
                      <a:pt x="820" y="166"/>
                    </a:lnTo>
                    <a:lnTo>
                      <a:pt x="764" y="183"/>
                    </a:lnTo>
                    <a:lnTo>
                      <a:pt x="711" y="203"/>
                    </a:lnTo>
                    <a:lnTo>
                      <a:pt x="661" y="226"/>
                    </a:lnTo>
                    <a:lnTo>
                      <a:pt x="614" y="253"/>
                    </a:lnTo>
                    <a:lnTo>
                      <a:pt x="570" y="283"/>
                    </a:lnTo>
                    <a:lnTo>
                      <a:pt x="529" y="316"/>
                    </a:lnTo>
                    <a:lnTo>
                      <a:pt x="492" y="350"/>
                    </a:lnTo>
                    <a:lnTo>
                      <a:pt x="456" y="387"/>
                    </a:lnTo>
                    <a:lnTo>
                      <a:pt x="425" y="426"/>
                    </a:lnTo>
                    <a:lnTo>
                      <a:pt x="396" y="464"/>
                    </a:lnTo>
                    <a:lnTo>
                      <a:pt x="371" y="505"/>
                    </a:lnTo>
                    <a:lnTo>
                      <a:pt x="349" y="547"/>
                    </a:lnTo>
                    <a:lnTo>
                      <a:pt x="330" y="588"/>
                    </a:lnTo>
                    <a:lnTo>
                      <a:pt x="316" y="630"/>
                    </a:lnTo>
                    <a:lnTo>
                      <a:pt x="303" y="672"/>
                    </a:lnTo>
                    <a:lnTo>
                      <a:pt x="295" y="712"/>
                    </a:lnTo>
                    <a:lnTo>
                      <a:pt x="289" y="751"/>
                    </a:lnTo>
                    <a:lnTo>
                      <a:pt x="288" y="790"/>
                    </a:lnTo>
                    <a:lnTo>
                      <a:pt x="285" y="809"/>
                    </a:lnTo>
                    <a:lnTo>
                      <a:pt x="279" y="826"/>
                    </a:lnTo>
                    <a:lnTo>
                      <a:pt x="267" y="840"/>
                    </a:lnTo>
                    <a:lnTo>
                      <a:pt x="254" y="852"/>
                    </a:lnTo>
                    <a:lnTo>
                      <a:pt x="237" y="859"/>
                    </a:lnTo>
                    <a:lnTo>
                      <a:pt x="218" y="862"/>
                    </a:lnTo>
                    <a:lnTo>
                      <a:pt x="209" y="863"/>
                    </a:lnTo>
                    <a:lnTo>
                      <a:pt x="198" y="864"/>
                    </a:lnTo>
                    <a:lnTo>
                      <a:pt x="187" y="869"/>
                    </a:lnTo>
                    <a:lnTo>
                      <a:pt x="176" y="873"/>
                    </a:lnTo>
                    <a:lnTo>
                      <a:pt x="166" y="880"/>
                    </a:lnTo>
                    <a:lnTo>
                      <a:pt x="157" y="890"/>
                    </a:lnTo>
                    <a:lnTo>
                      <a:pt x="150" y="901"/>
                    </a:lnTo>
                    <a:lnTo>
                      <a:pt x="146" y="916"/>
                    </a:lnTo>
                    <a:lnTo>
                      <a:pt x="144" y="934"/>
                    </a:lnTo>
                    <a:lnTo>
                      <a:pt x="146" y="953"/>
                    </a:lnTo>
                    <a:lnTo>
                      <a:pt x="151" y="969"/>
                    </a:lnTo>
                    <a:lnTo>
                      <a:pt x="160" y="981"/>
                    </a:lnTo>
                    <a:lnTo>
                      <a:pt x="170" y="990"/>
                    </a:lnTo>
                    <a:lnTo>
                      <a:pt x="182" y="997"/>
                    </a:lnTo>
                    <a:lnTo>
                      <a:pt x="193" y="1002"/>
                    </a:lnTo>
                    <a:lnTo>
                      <a:pt x="206" y="1004"/>
                    </a:lnTo>
                    <a:lnTo>
                      <a:pt x="222" y="997"/>
                    </a:lnTo>
                    <a:lnTo>
                      <a:pt x="245" y="989"/>
                    </a:lnTo>
                    <a:lnTo>
                      <a:pt x="273" y="980"/>
                    </a:lnTo>
                    <a:lnTo>
                      <a:pt x="305" y="969"/>
                    </a:lnTo>
                    <a:lnTo>
                      <a:pt x="343" y="958"/>
                    </a:lnTo>
                    <a:lnTo>
                      <a:pt x="385" y="946"/>
                    </a:lnTo>
                    <a:lnTo>
                      <a:pt x="431" y="934"/>
                    </a:lnTo>
                    <a:lnTo>
                      <a:pt x="481" y="922"/>
                    </a:lnTo>
                    <a:lnTo>
                      <a:pt x="534" y="911"/>
                    </a:lnTo>
                    <a:lnTo>
                      <a:pt x="592" y="899"/>
                    </a:lnTo>
                    <a:lnTo>
                      <a:pt x="654" y="889"/>
                    </a:lnTo>
                    <a:lnTo>
                      <a:pt x="719" y="880"/>
                    </a:lnTo>
                    <a:lnTo>
                      <a:pt x="786" y="873"/>
                    </a:lnTo>
                    <a:lnTo>
                      <a:pt x="857" y="867"/>
                    </a:lnTo>
                    <a:lnTo>
                      <a:pt x="930" y="863"/>
                    </a:lnTo>
                    <a:lnTo>
                      <a:pt x="1006" y="862"/>
                    </a:lnTo>
                    <a:lnTo>
                      <a:pt x="1081" y="863"/>
                    </a:lnTo>
                    <a:lnTo>
                      <a:pt x="1154" y="867"/>
                    </a:lnTo>
                    <a:lnTo>
                      <a:pt x="1226" y="873"/>
                    </a:lnTo>
                    <a:lnTo>
                      <a:pt x="1293" y="880"/>
                    </a:lnTo>
                    <a:lnTo>
                      <a:pt x="1358" y="889"/>
                    </a:lnTo>
                    <a:lnTo>
                      <a:pt x="1419" y="899"/>
                    </a:lnTo>
                    <a:lnTo>
                      <a:pt x="1477" y="911"/>
                    </a:lnTo>
                    <a:lnTo>
                      <a:pt x="1530" y="922"/>
                    </a:lnTo>
                    <a:lnTo>
                      <a:pt x="1581" y="934"/>
                    </a:lnTo>
                    <a:lnTo>
                      <a:pt x="1627" y="946"/>
                    </a:lnTo>
                    <a:lnTo>
                      <a:pt x="1669" y="958"/>
                    </a:lnTo>
                    <a:lnTo>
                      <a:pt x="1706" y="969"/>
                    </a:lnTo>
                    <a:lnTo>
                      <a:pt x="1739" y="980"/>
                    </a:lnTo>
                    <a:lnTo>
                      <a:pt x="1766" y="989"/>
                    </a:lnTo>
                    <a:lnTo>
                      <a:pt x="1789" y="997"/>
                    </a:lnTo>
                    <a:lnTo>
                      <a:pt x="1806" y="1004"/>
                    </a:lnTo>
                    <a:lnTo>
                      <a:pt x="1816" y="1002"/>
                    </a:lnTo>
                    <a:lnTo>
                      <a:pt x="1827" y="999"/>
                    </a:lnTo>
                    <a:lnTo>
                      <a:pt x="1837" y="993"/>
                    </a:lnTo>
                    <a:lnTo>
                      <a:pt x="1847" y="986"/>
                    </a:lnTo>
                    <a:lnTo>
                      <a:pt x="1855" y="978"/>
                    </a:lnTo>
                    <a:lnTo>
                      <a:pt x="1861" y="965"/>
                    </a:lnTo>
                    <a:lnTo>
                      <a:pt x="1866" y="951"/>
                    </a:lnTo>
                    <a:lnTo>
                      <a:pt x="1867" y="934"/>
                    </a:lnTo>
                    <a:lnTo>
                      <a:pt x="1866" y="916"/>
                    </a:lnTo>
                    <a:lnTo>
                      <a:pt x="1860" y="901"/>
                    </a:lnTo>
                    <a:lnTo>
                      <a:pt x="1854" y="890"/>
                    </a:lnTo>
                    <a:lnTo>
                      <a:pt x="1845" y="880"/>
                    </a:lnTo>
                    <a:lnTo>
                      <a:pt x="1835" y="873"/>
                    </a:lnTo>
                    <a:lnTo>
                      <a:pt x="1824" y="868"/>
                    </a:lnTo>
                    <a:lnTo>
                      <a:pt x="1813" y="864"/>
                    </a:lnTo>
                    <a:lnTo>
                      <a:pt x="1802" y="862"/>
                    </a:lnTo>
                    <a:lnTo>
                      <a:pt x="1792" y="862"/>
                    </a:lnTo>
                    <a:lnTo>
                      <a:pt x="1773" y="858"/>
                    </a:lnTo>
                    <a:lnTo>
                      <a:pt x="1758" y="851"/>
                    </a:lnTo>
                    <a:lnTo>
                      <a:pt x="1743" y="839"/>
                    </a:lnTo>
                    <a:lnTo>
                      <a:pt x="1733" y="826"/>
                    </a:lnTo>
                    <a:lnTo>
                      <a:pt x="1726" y="809"/>
                    </a:lnTo>
                    <a:lnTo>
                      <a:pt x="1723" y="790"/>
                    </a:lnTo>
                    <a:lnTo>
                      <a:pt x="1722" y="751"/>
                    </a:lnTo>
                    <a:lnTo>
                      <a:pt x="1717" y="712"/>
                    </a:lnTo>
                    <a:lnTo>
                      <a:pt x="1707" y="672"/>
                    </a:lnTo>
                    <a:lnTo>
                      <a:pt x="1696" y="630"/>
                    </a:lnTo>
                    <a:lnTo>
                      <a:pt x="1680" y="588"/>
                    </a:lnTo>
                    <a:lnTo>
                      <a:pt x="1662" y="547"/>
                    </a:lnTo>
                    <a:lnTo>
                      <a:pt x="1640" y="505"/>
                    </a:lnTo>
                    <a:lnTo>
                      <a:pt x="1615" y="464"/>
                    </a:lnTo>
                    <a:lnTo>
                      <a:pt x="1586" y="426"/>
                    </a:lnTo>
                    <a:lnTo>
                      <a:pt x="1555" y="387"/>
                    </a:lnTo>
                    <a:lnTo>
                      <a:pt x="1520" y="350"/>
                    </a:lnTo>
                    <a:lnTo>
                      <a:pt x="1482" y="316"/>
                    </a:lnTo>
                    <a:lnTo>
                      <a:pt x="1441" y="283"/>
                    </a:lnTo>
                    <a:lnTo>
                      <a:pt x="1397" y="253"/>
                    </a:lnTo>
                    <a:lnTo>
                      <a:pt x="1350" y="226"/>
                    </a:lnTo>
                    <a:lnTo>
                      <a:pt x="1300" y="203"/>
                    </a:lnTo>
                    <a:lnTo>
                      <a:pt x="1247" y="183"/>
                    </a:lnTo>
                    <a:lnTo>
                      <a:pt x="1191" y="166"/>
                    </a:lnTo>
                    <a:lnTo>
                      <a:pt x="1132" y="154"/>
                    </a:lnTo>
                    <a:lnTo>
                      <a:pt x="1071" y="147"/>
                    </a:lnTo>
                    <a:lnTo>
                      <a:pt x="1006" y="144"/>
                    </a:lnTo>
                    <a:close/>
                    <a:moveTo>
                      <a:pt x="1006" y="0"/>
                    </a:moveTo>
                    <a:lnTo>
                      <a:pt x="1006" y="0"/>
                    </a:lnTo>
                    <a:lnTo>
                      <a:pt x="1075" y="4"/>
                    </a:lnTo>
                    <a:lnTo>
                      <a:pt x="1142" y="11"/>
                    </a:lnTo>
                    <a:lnTo>
                      <a:pt x="1207" y="22"/>
                    </a:lnTo>
                    <a:lnTo>
                      <a:pt x="1268" y="38"/>
                    </a:lnTo>
                    <a:lnTo>
                      <a:pt x="1326" y="59"/>
                    </a:lnTo>
                    <a:lnTo>
                      <a:pt x="1382" y="82"/>
                    </a:lnTo>
                    <a:lnTo>
                      <a:pt x="1435" y="109"/>
                    </a:lnTo>
                    <a:lnTo>
                      <a:pt x="1485" y="140"/>
                    </a:lnTo>
                    <a:lnTo>
                      <a:pt x="1533" y="173"/>
                    </a:lnTo>
                    <a:lnTo>
                      <a:pt x="1577" y="209"/>
                    </a:lnTo>
                    <a:lnTo>
                      <a:pt x="1617" y="247"/>
                    </a:lnTo>
                    <a:lnTo>
                      <a:pt x="1655" y="286"/>
                    </a:lnTo>
                    <a:lnTo>
                      <a:pt x="1691" y="328"/>
                    </a:lnTo>
                    <a:lnTo>
                      <a:pt x="1722" y="371"/>
                    </a:lnTo>
                    <a:lnTo>
                      <a:pt x="1751" y="415"/>
                    </a:lnTo>
                    <a:lnTo>
                      <a:pt x="1777" y="460"/>
                    </a:lnTo>
                    <a:lnTo>
                      <a:pt x="1800" y="505"/>
                    </a:lnTo>
                    <a:lnTo>
                      <a:pt x="1818" y="551"/>
                    </a:lnTo>
                    <a:lnTo>
                      <a:pt x="1834" y="596"/>
                    </a:lnTo>
                    <a:lnTo>
                      <a:pt x="1848" y="642"/>
                    </a:lnTo>
                    <a:lnTo>
                      <a:pt x="1857" y="686"/>
                    </a:lnTo>
                    <a:lnTo>
                      <a:pt x="1863" y="730"/>
                    </a:lnTo>
                    <a:lnTo>
                      <a:pt x="1885" y="739"/>
                    </a:lnTo>
                    <a:lnTo>
                      <a:pt x="1906" y="750"/>
                    </a:lnTo>
                    <a:lnTo>
                      <a:pt x="1927" y="763"/>
                    </a:lnTo>
                    <a:lnTo>
                      <a:pt x="1947" y="779"/>
                    </a:lnTo>
                    <a:lnTo>
                      <a:pt x="1964" y="797"/>
                    </a:lnTo>
                    <a:lnTo>
                      <a:pt x="1980" y="818"/>
                    </a:lnTo>
                    <a:lnTo>
                      <a:pt x="1992" y="844"/>
                    </a:lnTo>
                    <a:lnTo>
                      <a:pt x="2003" y="870"/>
                    </a:lnTo>
                    <a:lnTo>
                      <a:pt x="2008" y="900"/>
                    </a:lnTo>
                    <a:lnTo>
                      <a:pt x="2010" y="934"/>
                    </a:lnTo>
                    <a:lnTo>
                      <a:pt x="2009" y="965"/>
                    </a:lnTo>
                    <a:lnTo>
                      <a:pt x="2004" y="992"/>
                    </a:lnTo>
                    <a:lnTo>
                      <a:pt x="1995" y="1018"/>
                    </a:lnTo>
                    <a:lnTo>
                      <a:pt x="1984" y="1041"/>
                    </a:lnTo>
                    <a:lnTo>
                      <a:pt x="1971" y="1061"/>
                    </a:lnTo>
                    <a:lnTo>
                      <a:pt x="1956" y="1080"/>
                    </a:lnTo>
                    <a:lnTo>
                      <a:pt x="1939" y="1096"/>
                    </a:lnTo>
                    <a:lnTo>
                      <a:pt x="1960" y="1130"/>
                    </a:lnTo>
                    <a:lnTo>
                      <a:pt x="1978" y="1169"/>
                    </a:lnTo>
                    <a:lnTo>
                      <a:pt x="1991" y="1213"/>
                    </a:lnTo>
                    <a:lnTo>
                      <a:pt x="2002" y="1260"/>
                    </a:lnTo>
                    <a:lnTo>
                      <a:pt x="2008" y="1311"/>
                    </a:lnTo>
                    <a:lnTo>
                      <a:pt x="2010" y="1364"/>
                    </a:lnTo>
                    <a:lnTo>
                      <a:pt x="2009" y="1413"/>
                    </a:lnTo>
                    <a:lnTo>
                      <a:pt x="2004" y="1459"/>
                    </a:lnTo>
                    <a:lnTo>
                      <a:pt x="1995" y="1503"/>
                    </a:lnTo>
                    <a:lnTo>
                      <a:pt x="1983" y="1544"/>
                    </a:lnTo>
                    <a:lnTo>
                      <a:pt x="1969" y="1582"/>
                    </a:lnTo>
                    <a:lnTo>
                      <a:pt x="1951" y="1615"/>
                    </a:lnTo>
                    <a:lnTo>
                      <a:pt x="1933" y="1646"/>
                    </a:lnTo>
                    <a:lnTo>
                      <a:pt x="1911" y="1671"/>
                    </a:lnTo>
                    <a:lnTo>
                      <a:pt x="1887" y="1692"/>
                    </a:lnTo>
                    <a:lnTo>
                      <a:pt x="1860" y="1708"/>
                    </a:lnTo>
                    <a:lnTo>
                      <a:pt x="1833" y="1718"/>
                    </a:lnTo>
                    <a:lnTo>
                      <a:pt x="1804" y="1723"/>
                    </a:lnTo>
                    <a:lnTo>
                      <a:pt x="1778" y="1803"/>
                    </a:lnTo>
                    <a:lnTo>
                      <a:pt x="1747" y="1878"/>
                    </a:lnTo>
                    <a:lnTo>
                      <a:pt x="1713" y="1949"/>
                    </a:lnTo>
                    <a:lnTo>
                      <a:pt x="1674" y="2018"/>
                    </a:lnTo>
                    <a:lnTo>
                      <a:pt x="1632" y="2081"/>
                    </a:lnTo>
                    <a:lnTo>
                      <a:pt x="1587" y="2140"/>
                    </a:lnTo>
                    <a:lnTo>
                      <a:pt x="1540" y="2195"/>
                    </a:lnTo>
                    <a:lnTo>
                      <a:pt x="1489" y="2244"/>
                    </a:lnTo>
                    <a:lnTo>
                      <a:pt x="1435" y="2289"/>
                    </a:lnTo>
                    <a:lnTo>
                      <a:pt x="1380" y="2328"/>
                    </a:lnTo>
                    <a:lnTo>
                      <a:pt x="1321" y="2362"/>
                    </a:lnTo>
                    <a:lnTo>
                      <a:pt x="1261" y="2389"/>
                    </a:lnTo>
                    <a:lnTo>
                      <a:pt x="1200" y="2412"/>
                    </a:lnTo>
                    <a:lnTo>
                      <a:pt x="1137" y="2428"/>
                    </a:lnTo>
                    <a:lnTo>
                      <a:pt x="1072" y="2437"/>
                    </a:lnTo>
                    <a:lnTo>
                      <a:pt x="1006" y="2441"/>
                    </a:lnTo>
                    <a:lnTo>
                      <a:pt x="1006" y="2441"/>
                    </a:lnTo>
                    <a:lnTo>
                      <a:pt x="940" y="2437"/>
                    </a:lnTo>
                    <a:lnTo>
                      <a:pt x="875" y="2428"/>
                    </a:lnTo>
                    <a:lnTo>
                      <a:pt x="812" y="2412"/>
                    </a:lnTo>
                    <a:lnTo>
                      <a:pt x="750" y="2389"/>
                    </a:lnTo>
                    <a:lnTo>
                      <a:pt x="691" y="2362"/>
                    </a:lnTo>
                    <a:lnTo>
                      <a:pt x="632" y="2328"/>
                    </a:lnTo>
                    <a:lnTo>
                      <a:pt x="576" y="2289"/>
                    </a:lnTo>
                    <a:lnTo>
                      <a:pt x="523" y="2244"/>
                    </a:lnTo>
                    <a:lnTo>
                      <a:pt x="472" y="2195"/>
                    </a:lnTo>
                    <a:lnTo>
                      <a:pt x="423" y="2140"/>
                    </a:lnTo>
                    <a:lnTo>
                      <a:pt x="378" y="2081"/>
                    </a:lnTo>
                    <a:lnTo>
                      <a:pt x="338" y="2018"/>
                    </a:lnTo>
                    <a:lnTo>
                      <a:pt x="299" y="1949"/>
                    </a:lnTo>
                    <a:lnTo>
                      <a:pt x="264" y="1878"/>
                    </a:lnTo>
                    <a:lnTo>
                      <a:pt x="234" y="1803"/>
                    </a:lnTo>
                    <a:lnTo>
                      <a:pt x="207" y="1723"/>
                    </a:lnTo>
                    <a:lnTo>
                      <a:pt x="178" y="1718"/>
                    </a:lnTo>
                    <a:lnTo>
                      <a:pt x="151" y="1708"/>
                    </a:lnTo>
                    <a:lnTo>
                      <a:pt x="125" y="1692"/>
                    </a:lnTo>
                    <a:lnTo>
                      <a:pt x="101" y="1671"/>
                    </a:lnTo>
                    <a:lnTo>
                      <a:pt x="79" y="1646"/>
                    </a:lnTo>
                    <a:lnTo>
                      <a:pt x="60" y="1616"/>
                    </a:lnTo>
                    <a:lnTo>
                      <a:pt x="42" y="1582"/>
                    </a:lnTo>
                    <a:lnTo>
                      <a:pt x="28" y="1544"/>
                    </a:lnTo>
                    <a:lnTo>
                      <a:pt x="16" y="1503"/>
                    </a:lnTo>
                    <a:lnTo>
                      <a:pt x="8" y="1459"/>
                    </a:lnTo>
                    <a:lnTo>
                      <a:pt x="2" y="1413"/>
                    </a:lnTo>
                    <a:lnTo>
                      <a:pt x="0" y="1364"/>
                    </a:lnTo>
                    <a:lnTo>
                      <a:pt x="2" y="1311"/>
                    </a:lnTo>
                    <a:lnTo>
                      <a:pt x="10" y="1260"/>
                    </a:lnTo>
                    <a:lnTo>
                      <a:pt x="19" y="1212"/>
                    </a:lnTo>
                    <a:lnTo>
                      <a:pt x="34" y="1169"/>
                    </a:lnTo>
                    <a:lnTo>
                      <a:pt x="51" y="1129"/>
                    </a:lnTo>
                    <a:lnTo>
                      <a:pt x="72" y="1095"/>
                    </a:lnTo>
                    <a:lnTo>
                      <a:pt x="55" y="1079"/>
                    </a:lnTo>
                    <a:lnTo>
                      <a:pt x="40" y="1060"/>
                    </a:lnTo>
                    <a:lnTo>
                      <a:pt x="27" y="1040"/>
                    </a:lnTo>
                    <a:lnTo>
                      <a:pt x="16" y="1017"/>
                    </a:lnTo>
                    <a:lnTo>
                      <a:pt x="8" y="992"/>
                    </a:lnTo>
                    <a:lnTo>
                      <a:pt x="2" y="964"/>
                    </a:lnTo>
                    <a:lnTo>
                      <a:pt x="0" y="934"/>
                    </a:lnTo>
                    <a:lnTo>
                      <a:pt x="2" y="900"/>
                    </a:lnTo>
                    <a:lnTo>
                      <a:pt x="9" y="870"/>
                    </a:lnTo>
                    <a:lnTo>
                      <a:pt x="18" y="844"/>
                    </a:lnTo>
                    <a:lnTo>
                      <a:pt x="32" y="818"/>
                    </a:lnTo>
                    <a:lnTo>
                      <a:pt x="46" y="797"/>
                    </a:lnTo>
                    <a:lnTo>
                      <a:pt x="64" y="779"/>
                    </a:lnTo>
                    <a:lnTo>
                      <a:pt x="84" y="763"/>
                    </a:lnTo>
                    <a:lnTo>
                      <a:pt x="104" y="750"/>
                    </a:lnTo>
                    <a:lnTo>
                      <a:pt x="126" y="739"/>
                    </a:lnTo>
                    <a:lnTo>
                      <a:pt x="148" y="730"/>
                    </a:lnTo>
                    <a:lnTo>
                      <a:pt x="154" y="686"/>
                    </a:lnTo>
                    <a:lnTo>
                      <a:pt x="164" y="642"/>
                    </a:lnTo>
                    <a:lnTo>
                      <a:pt x="176" y="596"/>
                    </a:lnTo>
                    <a:lnTo>
                      <a:pt x="193" y="551"/>
                    </a:lnTo>
                    <a:lnTo>
                      <a:pt x="212" y="505"/>
                    </a:lnTo>
                    <a:lnTo>
                      <a:pt x="235" y="460"/>
                    </a:lnTo>
                    <a:lnTo>
                      <a:pt x="260" y="415"/>
                    </a:lnTo>
                    <a:lnTo>
                      <a:pt x="289" y="371"/>
                    </a:lnTo>
                    <a:lnTo>
                      <a:pt x="321" y="328"/>
                    </a:lnTo>
                    <a:lnTo>
                      <a:pt x="356" y="286"/>
                    </a:lnTo>
                    <a:lnTo>
                      <a:pt x="394" y="247"/>
                    </a:lnTo>
                    <a:lnTo>
                      <a:pt x="435" y="209"/>
                    </a:lnTo>
                    <a:lnTo>
                      <a:pt x="479" y="173"/>
                    </a:lnTo>
                    <a:lnTo>
                      <a:pt x="526" y="140"/>
                    </a:lnTo>
                    <a:lnTo>
                      <a:pt x="576" y="109"/>
                    </a:lnTo>
                    <a:lnTo>
                      <a:pt x="629" y="82"/>
                    </a:lnTo>
                    <a:lnTo>
                      <a:pt x="684" y="59"/>
                    </a:lnTo>
                    <a:lnTo>
                      <a:pt x="743" y="38"/>
                    </a:lnTo>
                    <a:lnTo>
                      <a:pt x="805" y="22"/>
                    </a:lnTo>
                    <a:lnTo>
                      <a:pt x="869" y="11"/>
                    </a:lnTo>
                    <a:lnTo>
                      <a:pt x="936" y="4"/>
                    </a:lnTo>
                    <a:lnTo>
                      <a:pt x="100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23"/>
              <p:cNvSpPr>
                <a:spLocks/>
              </p:cNvSpPr>
              <p:nvPr/>
            </p:nvSpPr>
            <p:spPr bwMode="auto">
              <a:xfrm>
                <a:off x="8410145" y="4536299"/>
                <a:ext cx="208970" cy="63041"/>
              </a:xfrm>
              <a:custGeom>
                <a:avLst/>
                <a:gdLst>
                  <a:gd name="T0" fmla="*/ 646 w 717"/>
                  <a:gd name="T1" fmla="*/ 0 h 215"/>
                  <a:gd name="T2" fmla="*/ 665 w 717"/>
                  <a:gd name="T3" fmla="*/ 3 h 215"/>
                  <a:gd name="T4" fmla="*/ 681 w 717"/>
                  <a:gd name="T5" fmla="*/ 10 h 215"/>
                  <a:gd name="T6" fmla="*/ 696 w 717"/>
                  <a:gd name="T7" fmla="*/ 21 h 215"/>
                  <a:gd name="T8" fmla="*/ 708 w 717"/>
                  <a:gd name="T9" fmla="*/ 35 h 215"/>
                  <a:gd name="T10" fmla="*/ 715 w 717"/>
                  <a:gd name="T11" fmla="*/ 53 h 215"/>
                  <a:gd name="T12" fmla="*/ 717 w 717"/>
                  <a:gd name="T13" fmla="*/ 72 h 215"/>
                  <a:gd name="T14" fmla="*/ 715 w 717"/>
                  <a:gd name="T15" fmla="*/ 90 h 215"/>
                  <a:gd name="T16" fmla="*/ 708 w 717"/>
                  <a:gd name="T17" fmla="*/ 108 h 215"/>
                  <a:gd name="T18" fmla="*/ 696 w 717"/>
                  <a:gd name="T19" fmla="*/ 122 h 215"/>
                  <a:gd name="T20" fmla="*/ 681 w 717"/>
                  <a:gd name="T21" fmla="*/ 133 h 215"/>
                  <a:gd name="T22" fmla="*/ 665 w 717"/>
                  <a:gd name="T23" fmla="*/ 141 h 215"/>
                  <a:gd name="T24" fmla="*/ 646 w 717"/>
                  <a:gd name="T25" fmla="*/ 144 h 215"/>
                  <a:gd name="T26" fmla="*/ 592 w 717"/>
                  <a:gd name="T27" fmla="*/ 144 h 215"/>
                  <a:gd name="T28" fmla="*/ 539 w 717"/>
                  <a:gd name="T29" fmla="*/ 146 h 215"/>
                  <a:gd name="T30" fmla="*/ 488 w 717"/>
                  <a:gd name="T31" fmla="*/ 150 h 215"/>
                  <a:gd name="T32" fmla="*/ 438 w 717"/>
                  <a:gd name="T33" fmla="*/ 154 h 215"/>
                  <a:gd name="T34" fmla="*/ 390 w 717"/>
                  <a:gd name="T35" fmla="*/ 160 h 215"/>
                  <a:gd name="T36" fmla="*/ 344 w 717"/>
                  <a:gd name="T37" fmla="*/ 165 h 215"/>
                  <a:gd name="T38" fmla="*/ 301 w 717"/>
                  <a:gd name="T39" fmla="*/ 171 h 215"/>
                  <a:gd name="T40" fmla="*/ 261 w 717"/>
                  <a:gd name="T41" fmla="*/ 177 h 215"/>
                  <a:gd name="T42" fmla="*/ 224 w 717"/>
                  <a:gd name="T43" fmla="*/ 185 h 215"/>
                  <a:gd name="T44" fmla="*/ 191 w 717"/>
                  <a:gd name="T45" fmla="*/ 191 h 215"/>
                  <a:gd name="T46" fmla="*/ 162 w 717"/>
                  <a:gd name="T47" fmla="*/ 196 h 215"/>
                  <a:gd name="T48" fmla="*/ 137 w 717"/>
                  <a:gd name="T49" fmla="*/ 202 h 215"/>
                  <a:gd name="T50" fmla="*/ 117 w 717"/>
                  <a:gd name="T51" fmla="*/ 206 h 215"/>
                  <a:gd name="T52" fmla="*/ 102 w 717"/>
                  <a:gd name="T53" fmla="*/ 210 h 215"/>
                  <a:gd name="T54" fmla="*/ 93 w 717"/>
                  <a:gd name="T55" fmla="*/ 212 h 215"/>
                  <a:gd name="T56" fmla="*/ 90 w 717"/>
                  <a:gd name="T57" fmla="*/ 213 h 215"/>
                  <a:gd name="T58" fmla="*/ 72 w 717"/>
                  <a:gd name="T59" fmla="*/ 215 h 215"/>
                  <a:gd name="T60" fmla="*/ 72 w 717"/>
                  <a:gd name="T61" fmla="*/ 215 h 215"/>
                  <a:gd name="T62" fmla="*/ 53 w 717"/>
                  <a:gd name="T63" fmla="*/ 213 h 215"/>
                  <a:gd name="T64" fmla="*/ 35 w 717"/>
                  <a:gd name="T65" fmla="*/ 206 h 215"/>
                  <a:gd name="T66" fmla="*/ 21 w 717"/>
                  <a:gd name="T67" fmla="*/ 194 h 215"/>
                  <a:gd name="T68" fmla="*/ 9 w 717"/>
                  <a:gd name="T69" fmla="*/ 180 h 215"/>
                  <a:gd name="T70" fmla="*/ 2 w 717"/>
                  <a:gd name="T71" fmla="*/ 162 h 215"/>
                  <a:gd name="T72" fmla="*/ 0 w 717"/>
                  <a:gd name="T73" fmla="*/ 143 h 215"/>
                  <a:gd name="T74" fmla="*/ 3 w 717"/>
                  <a:gd name="T75" fmla="*/ 124 h 215"/>
                  <a:gd name="T76" fmla="*/ 9 w 717"/>
                  <a:gd name="T77" fmla="*/ 107 h 215"/>
                  <a:gd name="T78" fmla="*/ 21 w 717"/>
                  <a:gd name="T79" fmla="*/ 93 h 215"/>
                  <a:gd name="T80" fmla="*/ 35 w 717"/>
                  <a:gd name="T81" fmla="*/ 81 h 215"/>
                  <a:gd name="T82" fmla="*/ 53 w 717"/>
                  <a:gd name="T83" fmla="*/ 74 h 215"/>
                  <a:gd name="T84" fmla="*/ 58 w 717"/>
                  <a:gd name="T85" fmla="*/ 73 h 215"/>
                  <a:gd name="T86" fmla="*/ 70 w 717"/>
                  <a:gd name="T87" fmla="*/ 70 h 215"/>
                  <a:gd name="T88" fmla="*/ 85 w 717"/>
                  <a:gd name="T89" fmla="*/ 66 h 215"/>
                  <a:gd name="T90" fmla="*/ 107 w 717"/>
                  <a:gd name="T91" fmla="*/ 61 h 215"/>
                  <a:gd name="T92" fmla="*/ 134 w 717"/>
                  <a:gd name="T93" fmla="*/ 56 h 215"/>
                  <a:gd name="T94" fmla="*/ 165 w 717"/>
                  <a:gd name="T95" fmla="*/ 50 h 215"/>
                  <a:gd name="T96" fmla="*/ 200 w 717"/>
                  <a:gd name="T97" fmla="*/ 42 h 215"/>
                  <a:gd name="T98" fmla="*/ 238 w 717"/>
                  <a:gd name="T99" fmla="*/ 36 h 215"/>
                  <a:gd name="T100" fmla="*/ 281 w 717"/>
                  <a:gd name="T101" fmla="*/ 29 h 215"/>
                  <a:gd name="T102" fmla="*/ 326 w 717"/>
                  <a:gd name="T103" fmla="*/ 22 h 215"/>
                  <a:gd name="T104" fmla="*/ 375 w 717"/>
                  <a:gd name="T105" fmla="*/ 16 h 215"/>
                  <a:gd name="T106" fmla="*/ 426 w 717"/>
                  <a:gd name="T107" fmla="*/ 11 h 215"/>
                  <a:gd name="T108" fmla="*/ 478 w 717"/>
                  <a:gd name="T109" fmla="*/ 7 h 215"/>
                  <a:gd name="T110" fmla="*/ 533 w 717"/>
                  <a:gd name="T111" fmla="*/ 3 h 215"/>
                  <a:gd name="T112" fmla="*/ 588 w 717"/>
                  <a:gd name="T113" fmla="*/ 0 h 215"/>
                  <a:gd name="T114" fmla="*/ 646 w 717"/>
                  <a:gd name="T11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17" h="215">
                    <a:moveTo>
                      <a:pt x="646" y="0"/>
                    </a:moveTo>
                    <a:lnTo>
                      <a:pt x="665" y="3"/>
                    </a:lnTo>
                    <a:lnTo>
                      <a:pt x="681" y="10"/>
                    </a:lnTo>
                    <a:lnTo>
                      <a:pt x="696" y="21"/>
                    </a:lnTo>
                    <a:lnTo>
                      <a:pt x="708" y="35"/>
                    </a:lnTo>
                    <a:lnTo>
                      <a:pt x="715" y="53"/>
                    </a:lnTo>
                    <a:lnTo>
                      <a:pt x="717" y="72"/>
                    </a:lnTo>
                    <a:lnTo>
                      <a:pt x="715" y="90"/>
                    </a:lnTo>
                    <a:lnTo>
                      <a:pt x="708" y="108"/>
                    </a:lnTo>
                    <a:lnTo>
                      <a:pt x="696" y="122"/>
                    </a:lnTo>
                    <a:lnTo>
                      <a:pt x="681" y="133"/>
                    </a:lnTo>
                    <a:lnTo>
                      <a:pt x="665" y="141"/>
                    </a:lnTo>
                    <a:lnTo>
                      <a:pt x="646" y="144"/>
                    </a:lnTo>
                    <a:lnTo>
                      <a:pt x="592" y="144"/>
                    </a:lnTo>
                    <a:lnTo>
                      <a:pt x="539" y="146"/>
                    </a:lnTo>
                    <a:lnTo>
                      <a:pt x="488" y="150"/>
                    </a:lnTo>
                    <a:lnTo>
                      <a:pt x="438" y="154"/>
                    </a:lnTo>
                    <a:lnTo>
                      <a:pt x="390" y="160"/>
                    </a:lnTo>
                    <a:lnTo>
                      <a:pt x="344" y="165"/>
                    </a:lnTo>
                    <a:lnTo>
                      <a:pt x="301" y="171"/>
                    </a:lnTo>
                    <a:lnTo>
                      <a:pt x="261" y="177"/>
                    </a:lnTo>
                    <a:lnTo>
                      <a:pt x="224" y="185"/>
                    </a:lnTo>
                    <a:lnTo>
                      <a:pt x="191" y="191"/>
                    </a:lnTo>
                    <a:lnTo>
                      <a:pt x="162" y="196"/>
                    </a:lnTo>
                    <a:lnTo>
                      <a:pt x="137" y="202"/>
                    </a:lnTo>
                    <a:lnTo>
                      <a:pt x="117" y="206"/>
                    </a:lnTo>
                    <a:lnTo>
                      <a:pt x="102" y="210"/>
                    </a:lnTo>
                    <a:lnTo>
                      <a:pt x="93" y="212"/>
                    </a:lnTo>
                    <a:lnTo>
                      <a:pt x="90" y="213"/>
                    </a:lnTo>
                    <a:lnTo>
                      <a:pt x="72" y="215"/>
                    </a:lnTo>
                    <a:lnTo>
                      <a:pt x="72" y="215"/>
                    </a:lnTo>
                    <a:lnTo>
                      <a:pt x="53" y="213"/>
                    </a:lnTo>
                    <a:lnTo>
                      <a:pt x="35" y="206"/>
                    </a:lnTo>
                    <a:lnTo>
                      <a:pt x="21" y="194"/>
                    </a:lnTo>
                    <a:lnTo>
                      <a:pt x="9" y="180"/>
                    </a:lnTo>
                    <a:lnTo>
                      <a:pt x="2" y="162"/>
                    </a:lnTo>
                    <a:lnTo>
                      <a:pt x="0" y="143"/>
                    </a:lnTo>
                    <a:lnTo>
                      <a:pt x="3" y="124"/>
                    </a:lnTo>
                    <a:lnTo>
                      <a:pt x="9" y="107"/>
                    </a:lnTo>
                    <a:lnTo>
                      <a:pt x="21" y="93"/>
                    </a:lnTo>
                    <a:lnTo>
                      <a:pt x="35" y="81"/>
                    </a:lnTo>
                    <a:lnTo>
                      <a:pt x="53" y="74"/>
                    </a:lnTo>
                    <a:lnTo>
                      <a:pt x="58" y="73"/>
                    </a:lnTo>
                    <a:lnTo>
                      <a:pt x="70" y="70"/>
                    </a:lnTo>
                    <a:lnTo>
                      <a:pt x="85" y="66"/>
                    </a:lnTo>
                    <a:lnTo>
                      <a:pt x="107" y="61"/>
                    </a:lnTo>
                    <a:lnTo>
                      <a:pt x="134" y="56"/>
                    </a:lnTo>
                    <a:lnTo>
                      <a:pt x="165" y="50"/>
                    </a:lnTo>
                    <a:lnTo>
                      <a:pt x="200" y="42"/>
                    </a:lnTo>
                    <a:lnTo>
                      <a:pt x="238" y="36"/>
                    </a:lnTo>
                    <a:lnTo>
                      <a:pt x="281" y="29"/>
                    </a:lnTo>
                    <a:lnTo>
                      <a:pt x="326" y="22"/>
                    </a:lnTo>
                    <a:lnTo>
                      <a:pt x="375" y="16"/>
                    </a:lnTo>
                    <a:lnTo>
                      <a:pt x="426" y="11"/>
                    </a:lnTo>
                    <a:lnTo>
                      <a:pt x="478" y="7"/>
                    </a:lnTo>
                    <a:lnTo>
                      <a:pt x="533" y="3"/>
                    </a:lnTo>
                    <a:lnTo>
                      <a:pt x="588" y="0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76AB3E5-EF0A-7540-95F6-D66688F713DB}"/>
                </a:ext>
              </a:extLst>
            </p:cNvPr>
            <p:cNvGrpSpPr/>
            <p:nvPr/>
          </p:nvGrpSpPr>
          <p:grpSpPr>
            <a:xfrm>
              <a:off x="10556228" y="2782375"/>
              <a:ext cx="492125" cy="498487"/>
              <a:chOff x="8167299" y="2689869"/>
              <a:chExt cx="939440" cy="975573"/>
            </a:xfrm>
          </p:grpSpPr>
          <p:sp>
            <p:nvSpPr>
              <p:cNvPr id="102" name="Freeform 15"/>
              <p:cNvSpPr>
                <a:spLocks/>
              </p:cNvSpPr>
              <p:nvPr/>
            </p:nvSpPr>
            <p:spPr bwMode="auto">
              <a:xfrm>
                <a:off x="8519863" y="3041338"/>
                <a:ext cx="78834" cy="38323"/>
              </a:xfrm>
              <a:custGeom>
                <a:avLst/>
                <a:gdLst>
                  <a:gd name="T0" fmla="*/ 72 w 287"/>
                  <a:gd name="T1" fmla="*/ 0 h 143"/>
                  <a:gd name="T2" fmla="*/ 215 w 287"/>
                  <a:gd name="T3" fmla="*/ 0 h 143"/>
                  <a:gd name="T4" fmla="*/ 235 w 287"/>
                  <a:gd name="T5" fmla="*/ 2 h 143"/>
                  <a:gd name="T6" fmla="*/ 252 w 287"/>
                  <a:gd name="T7" fmla="*/ 10 h 143"/>
                  <a:gd name="T8" fmla="*/ 266 w 287"/>
                  <a:gd name="T9" fmla="*/ 21 h 143"/>
                  <a:gd name="T10" fmla="*/ 277 w 287"/>
                  <a:gd name="T11" fmla="*/ 36 h 143"/>
                  <a:gd name="T12" fmla="*/ 285 w 287"/>
                  <a:gd name="T13" fmla="*/ 52 h 143"/>
                  <a:gd name="T14" fmla="*/ 287 w 287"/>
                  <a:gd name="T15" fmla="*/ 71 h 143"/>
                  <a:gd name="T16" fmla="*/ 285 w 287"/>
                  <a:gd name="T17" fmla="*/ 91 h 143"/>
                  <a:gd name="T18" fmla="*/ 277 w 287"/>
                  <a:gd name="T19" fmla="*/ 107 h 143"/>
                  <a:gd name="T20" fmla="*/ 266 w 287"/>
                  <a:gd name="T21" fmla="*/ 122 h 143"/>
                  <a:gd name="T22" fmla="*/ 252 w 287"/>
                  <a:gd name="T23" fmla="*/ 133 h 143"/>
                  <a:gd name="T24" fmla="*/ 235 w 287"/>
                  <a:gd name="T25" fmla="*/ 141 h 143"/>
                  <a:gd name="T26" fmla="*/ 215 w 287"/>
                  <a:gd name="T27" fmla="*/ 143 h 143"/>
                  <a:gd name="T28" fmla="*/ 72 w 287"/>
                  <a:gd name="T29" fmla="*/ 143 h 143"/>
                  <a:gd name="T30" fmla="*/ 53 w 287"/>
                  <a:gd name="T31" fmla="*/ 141 h 143"/>
                  <a:gd name="T32" fmla="*/ 36 w 287"/>
                  <a:gd name="T33" fmla="*/ 133 h 143"/>
                  <a:gd name="T34" fmla="*/ 21 w 287"/>
                  <a:gd name="T35" fmla="*/ 122 h 143"/>
                  <a:gd name="T36" fmla="*/ 10 w 287"/>
                  <a:gd name="T37" fmla="*/ 107 h 143"/>
                  <a:gd name="T38" fmla="*/ 2 w 287"/>
                  <a:gd name="T39" fmla="*/ 91 h 143"/>
                  <a:gd name="T40" fmla="*/ 0 w 287"/>
                  <a:gd name="T41" fmla="*/ 71 h 143"/>
                  <a:gd name="T42" fmla="*/ 2 w 287"/>
                  <a:gd name="T43" fmla="*/ 52 h 143"/>
                  <a:gd name="T44" fmla="*/ 10 w 287"/>
                  <a:gd name="T45" fmla="*/ 36 h 143"/>
                  <a:gd name="T46" fmla="*/ 21 w 287"/>
                  <a:gd name="T47" fmla="*/ 21 h 143"/>
                  <a:gd name="T48" fmla="*/ 36 w 287"/>
                  <a:gd name="T49" fmla="*/ 10 h 143"/>
                  <a:gd name="T50" fmla="*/ 53 w 287"/>
                  <a:gd name="T51" fmla="*/ 2 h 143"/>
                  <a:gd name="T52" fmla="*/ 72 w 287"/>
                  <a:gd name="T5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3">
                    <a:moveTo>
                      <a:pt x="72" y="0"/>
                    </a:moveTo>
                    <a:lnTo>
                      <a:pt x="215" y="0"/>
                    </a:lnTo>
                    <a:lnTo>
                      <a:pt x="235" y="2"/>
                    </a:lnTo>
                    <a:lnTo>
                      <a:pt x="252" y="10"/>
                    </a:lnTo>
                    <a:lnTo>
                      <a:pt x="266" y="21"/>
                    </a:lnTo>
                    <a:lnTo>
                      <a:pt x="277" y="36"/>
                    </a:lnTo>
                    <a:lnTo>
                      <a:pt x="285" y="52"/>
                    </a:lnTo>
                    <a:lnTo>
                      <a:pt x="287" y="71"/>
                    </a:lnTo>
                    <a:lnTo>
                      <a:pt x="285" y="91"/>
                    </a:lnTo>
                    <a:lnTo>
                      <a:pt x="277" y="107"/>
                    </a:lnTo>
                    <a:lnTo>
                      <a:pt x="266" y="122"/>
                    </a:lnTo>
                    <a:lnTo>
                      <a:pt x="252" y="133"/>
                    </a:lnTo>
                    <a:lnTo>
                      <a:pt x="235" y="141"/>
                    </a:lnTo>
                    <a:lnTo>
                      <a:pt x="215" y="143"/>
                    </a:lnTo>
                    <a:lnTo>
                      <a:pt x="72" y="143"/>
                    </a:lnTo>
                    <a:lnTo>
                      <a:pt x="53" y="141"/>
                    </a:lnTo>
                    <a:lnTo>
                      <a:pt x="36" y="133"/>
                    </a:lnTo>
                    <a:lnTo>
                      <a:pt x="21" y="122"/>
                    </a:lnTo>
                    <a:lnTo>
                      <a:pt x="10" y="107"/>
                    </a:lnTo>
                    <a:lnTo>
                      <a:pt x="2" y="91"/>
                    </a:lnTo>
                    <a:lnTo>
                      <a:pt x="0" y="71"/>
                    </a:lnTo>
                    <a:lnTo>
                      <a:pt x="2" y="52"/>
                    </a:lnTo>
                    <a:lnTo>
                      <a:pt x="10" y="36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6"/>
              <p:cNvSpPr>
                <a:spLocks/>
              </p:cNvSpPr>
              <p:nvPr/>
            </p:nvSpPr>
            <p:spPr bwMode="auto">
              <a:xfrm>
                <a:off x="8677531" y="3041338"/>
                <a:ext cx="78834" cy="38323"/>
              </a:xfrm>
              <a:custGeom>
                <a:avLst/>
                <a:gdLst>
                  <a:gd name="T0" fmla="*/ 71 w 286"/>
                  <a:gd name="T1" fmla="*/ 0 h 143"/>
                  <a:gd name="T2" fmla="*/ 215 w 286"/>
                  <a:gd name="T3" fmla="*/ 0 h 143"/>
                  <a:gd name="T4" fmla="*/ 234 w 286"/>
                  <a:gd name="T5" fmla="*/ 2 h 143"/>
                  <a:gd name="T6" fmla="*/ 251 w 286"/>
                  <a:gd name="T7" fmla="*/ 10 h 143"/>
                  <a:gd name="T8" fmla="*/ 266 w 286"/>
                  <a:gd name="T9" fmla="*/ 21 h 143"/>
                  <a:gd name="T10" fmla="*/ 277 w 286"/>
                  <a:gd name="T11" fmla="*/ 36 h 143"/>
                  <a:gd name="T12" fmla="*/ 284 w 286"/>
                  <a:gd name="T13" fmla="*/ 52 h 143"/>
                  <a:gd name="T14" fmla="*/ 286 w 286"/>
                  <a:gd name="T15" fmla="*/ 71 h 143"/>
                  <a:gd name="T16" fmla="*/ 284 w 286"/>
                  <a:gd name="T17" fmla="*/ 91 h 143"/>
                  <a:gd name="T18" fmla="*/ 277 w 286"/>
                  <a:gd name="T19" fmla="*/ 107 h 143"/>
                  <a:gd name="T20" fmla="*/ 266 w 286"/>
                  <a:gd name="T21" fmla="*/ 122 h 143"/>
                  <a:gd name="T22" fmla="*/ 251 w 286"/>
                  <a:gd name="T23" fmla="*/ 133 h 143"/>
                  <a:gd name="T24" fmla="*/ 234 w 286"/>
                  <a:gd name="T25" fmla="*/ 141 h 143"/>
                  <a:gd name="T26" fmla="*/ 215 w 286"/>
                  <a:gd name="T27" fmla="*/ 143 h 143"/>
                  <a:gd name="T28" fmla="*/ 71 w 286"/>
                  <a:gd name="T29" fmla="*/ 143 h 143"/>
                  <a:gd name="T30" fmla="*/ 52 w 286"/>
                  <a:gd name="T31" fmla="*/ 141 h 143"/>
                  <a:gd name="T32" fmla="*/ 36 w 286"/>
                  <a:gd name="T33" fmla="*/ 133 h 143"/>
                  <a:gd name="T34" fmla="*/ 20 w 286"/>
                  <a:gd name="T35" fmla="*/ 122 h 143"/>
                  <a:gd name="T36" fmla="*/ 10 w 286"/>
                  <a:gd name="T37" fmla="*/ 107 h 143"/>
                  <a:gd name="T38" fmla="*/ 2 w 286"/>
                  <a:gd name="T39" fmla="*/ 91 h 143"/>
                  <a:gd name="T40" fmla="*/ 0 w 286"/>
                  <a:gd name="T41" fmla="*/ 71 h 143"/>
                  <a:gd name="T42" fmla="*/ 2 w 286"/>
                  <a:gd name="T43" fmla="*/ 52 h 143"/>
                  <a:gd name="T44" fmla="*/ 10 w 286"/>
                  <a:gd name="T45" fmla="*/ 36 h 143"/>
                  <a:gd name="T46" fmla="*/ 20 w 286"/>
                  <a:gd name="T47" fmla="*/ 21 h 143"/>
                  <a:gd name="T48" fmla="*/ 36 w 286"/>
                  <a:gd name="T49" fmla="*/ 10 h 143"/>
                  <a:gd name="T50" fmla="*/ 52 w 286"/>
                  <a:gd name="T51" fmla="*/ 2 h 143"/>
                  <a:gd name="T52" fmla="*/ 71 w 286"/>
                  <a:gd name="T5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6" h="143">
                    <a:moveTo>
                      <a:pt x="71" y="0"/>
                    </a:moveTo>
                    <a:lnTo>
                      <a:pt x="215" y="0"/>
                    </a:lnTo>
                    <a:lnTo>
                      <a:pt x="234" y="2"/>
                    </a:lnTo>
                    <a:lnTo>
                      <a:pt x="251" y="10"/>
                    </a:lnTo>
                    <a:lnTo>
                      <a:pt x="266" y="21"/>
                    </a:lnTo>
                    <a:lnTo>
                      <a:pt x="277" y="36"/>
                    </a:lnTo>
                    <a:lnTo>
                      <a:pt x="284" y="52"/>
                    </a:lnTo>
                    <a:lnTo>
                      <a:pt x="286" y="71"/>
                    </a:lnTo>
                    <a:lnTo>
                      <a:pt x="284" y="91"/>
                    </a:lnTo>
                    <a:lnTo>
                      <a:pt x="277" y="107"/>
                    </a:lnTo>
                    <a:lnTo>
                      <a:pt x="266" y="122"/>
                    </a:lnTo>
                    <a:lnTo>
                      <a:pt x="251" y="133"/>
                    </a:lnTo>
                    <a:lnTo>
                      <a:pt x="234" y="141"/>
                    </a:lnTo>
                    <a:lnTo>
                      <a:pt x="215" y="143"/>
                    </a:lnTo>
                    <a:lnTo>
                      <a:pt x="71" y="143"/>
                    </a:lnTo>
                    <a:lnTo>
                      <a:pt x="52" y="141"/>
                    </a:lnTo>
                    <a:lnTo>
                      <a:pt x="36" y="133"/>
                    </a:lnTo>
                    <a:lnTo>
                      <a:pt x="20" y="122"/>
                    </a:lnTo>
                    <a:lnTo>
                      <a:pt x="10" y="107"/>
                    </a:lnTo>
                    <a:lnTo>
                      <a:pt x="2" y="91"/>
                    </a:lnTo>
                    <a:lnTo>
                      <a:pt x="0" y="71"/>
                    </a:lnTo>
                    <a:lnTo>
                      <a:pt x="2" y="52"/>
                    </a:lnTo>
                    <a:lnTo>
                      <a:pt x="10" y="36"/>
                    </a:lnTo>
                    <a:lnTo>
                      <a:pt x="20" y="21"/>
                    </a:lnTo>
                    <a:lnTo>
                      <a:pt x="36" y="10"/>
                    </a:lnTo>
                    <a:lnTo>
                      <a:pt x="52" y="2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7"/>
              <p:cNvSpPr>
                <a:spLocks noEditPoints="1"/>
              </p:cNvSpPr>
              <p:nvPr/>
            </p:nvSpPr>
            <p:spPr bwMode="auto">
              <a:xfrm>
                <a:off x="8167299" y="2689869"/>
                <a:ext cx="939440" cy="975573"/>
              </a:xfrm>
              <a:custGeom>
                <a:avLst/>
                <a:gdLst>
                  <a:gd name="T0" fmla="*/ 1650 w 3432"/>
                  <a:gd name="T1" fmla="*/ 3174 h 3565"/>
                  <a:gd name="T2" fmla="*/ 816 w 3432"/>
                  <a:gd name="T3" fmla="*/ 2581 h 3565"/>
                  <a:gd name="T4" fmla="*/ 396 w 3432"/>
                  <a:gd name="T5" fmla="*/ 2825 h 3565"/>
                  <a:gd name="T6" fmla="*/ 146 w 3432"/>
                  <a:gd name="T7" fmla="*/ 3421 h 3565"/>
                  <a:gd name="T8" fmla="*/ 3192 w 3432"/>
                  <a:gd name="T9" fmla="*/ 3091 h 3565"/>
                  <a:gd name="T10" fmla="*/ 2799 w 3432"/>
                  <a:gd name="T11" fmla="*/ 2668 h 3565"/>
                  <a:gd name="T12" fmla="*/ 2091 w 3432"/>
                  <a:gd name="T13" fmla="*/ 2462 h 3565"/>
                  <a:gd name="T14" fmla="*/ 1463 w 3432"/>
                  <a:gd name="T15" fmla="*/ 2521 h 3565"/>
                  <a:gd name="T16" fmla="*/ 711 w 3432"/>
                  <a:gd name="T17" fmla="*/ 2186 h 3565"/>
                  <a:gd name="T18" fmla="*/ 836 w 3432"/>
                  <a:gd name="T19" fmla="*/ 2428 h 3565"/>
                  <a:gd name="T20" fmla="*/ 1073 w 3432"/>
                  <a:gd name="T21" fmla="*/ 2404 h 3565"/>
                  <a:gd name="T22" fmla="*/ 892 w 3432"/>
                  <a:gd name="T23" fmla="*/ 1852 h 3565"/>
                  <a:gd name="T24" fmla="*/ 2519 w 3432"/>
                  <a:gd name="T25" fmla="*/ 1856 h 3565"/>
                  <a:gd name="T26" fmla="*/ 2419 w 3432"/>
                  <a:gd name="T27" fmla="*/ 2387 h 3565"/>
                  <a:gd name="T28" fmla="*/ 2711 w 3432"/>
                  <a:gd name="T29" fmla="*/ 2195 h 3565"/>
                  <a:gd name="T30" fmla="*/ 2036 w 3432"/>
                  <a:gd name="T31" fmla="*/ 964 h 3565"/>
                  <a:gd name="T32" fmla="*/ 1508 w 3432"/>
                  <a:gd name="T33" fmla="*/ 1088 h 3565"/>
                  <a:gd name="T34" fmla="*/ 1139 w 3432"/>
                  <a:gd name="T35" fmla="*/ 1074 h 3565"/>
                  <a:gd name="T36" fmla="*/ 996 w 3432"/>
                  <a:gd name="T37" fmla="*/ 1253 h 3565"/>
                  <a:gd name="T38" fmla="*/ 872 w 3432"/>
                  <a:gd name="T39" fmla="*/ 1387 h 3565"/>
                  <a:gd name="T40" fmla="*/ 923 w 3432"/>
                  <a:gd name="T41" fmla="*/ 1711 h 3565"/>
                  <a:gd name="T42" fmla="*/ 1092 w 3432"/>
                  <a:gd name="T43" fmla="*/ 1908 h 3565"/>
                  <a:gd name="T44" fmla="*/ 1600 w 3432"/>
                  <a:gd name="T45" fmla="*/ 2415 h 3565"/>
                  <a:gd name="T46" fmla="*/ 2204 w 3432"/>
                  <a:gd name="T47" fmla="*/ 2166 h 3565"/>
                  <a:gd name="T48" fmla="*/ 2457 w 3432"/>
                  <a:gd name="T49" fmla="*/ 1700 h 3565"/>
                  <a:gd name="T50" fmla="*/ 2580 w 3432"/>
                  <a:gd name="T51" fmla="*/ 1543 h 3565"/>
                  <a:gd name="T52" fmla="*/ 2510 w 3432"/>
                  <a:gd name="T53" fmla="*/ 1285 h 3565"/>
                  <a:gd name="T54" fmla="*/ 2387 w 3432"/>
                  <a:gd name="T55" fmla="*/ 1193 h 3565"/>
                  <a:gd name="T56" fmla="*/ 2195 w 3432"/>
                  <a:gd name="T57" fmla="*/ 867 h 3565"/>
                  <a:gd name="T58" fmla="*/ 1263 w 3432"/>
                  <a:gd name="T59" fmla="*/ 250 h 3565"/>
                  <a:gd name="T60" fmla="*/ 827 w 3432"/>
                  <a:gd name="T61" fmla="*/ 650 h 3565"/>
                  <a:gd name="T62" fmla="*/ 825 w 3432"/>
                  <a:gd name="T63" fmla="*/ 1183 h 3565"/>
                  <a:gd name="T64" fmla="*/ 936 w 3432"/>
                  <a:gd name="T65" fmla="*/ 1080 h 3565"/>
                  <a:gd name="T66" fmla="*/ 1157 w 3432"/>
                  <a:gd name="T67" fmla="*/ 908 h 3565"/>
                  <a:gd name="T68" fmla="*/ 1635 w 3432"/>
                  <a:gd name="T69" fmla="*/ 959 h 3565"/>
                  <a:gd name="T70" fmla="*/ 2023 w 3432"/>
                  <a:gd name="T71" fmla="*/ 789 h 3565"/>
                  <a:gd name="T72" fmla="*/ 2253 w 3432"/>
                  <a:gd name="T73" fmla="*/ 694 h 3565"/>
                  <a:gd name="T74" fmla="*/ 2476 w 3432"/>
                  <a:gd name="T75" fmla="*/ 1055 h 3565"/>
                  <a:gd name="T76" fmla="*/ 2667 w 3432"/>
                  <a:gd name="T77" fmla="*/ 1195 h 3565"/>
                  <a:gd name="T78" fmla="*/ 2584 w 3432"/>
                  <a:gd name="T79" fmla="*/ 571 h 3565"/>
                  <a:gd name="T80" fmla="*/ 2333 w 3432"/>
                  <a:gd name="T81" fmla="*/ 459 h 3565"/>
                  <a:gd name="T82" fmla="*/ 2152 w 3432"/>
                  <a:gd name="T83" fmla="*/ 288 h 3565"/>
                  <a:gd name="T84" fmla="*/ 1750 w 3432"/>
                  <a:gd name="T85" fmla="*/ 0 h 3565"/>
                  <a:gd name="T86" fmla="*/ 2231 w 3432"/>
                  <a:gd name="T87" fmla="*/ 166 h 3565"/>
                  <a:gd name="T88" fmla="*/ 2477 w 3432"/>
                  <a:gd name="T89" fmla="*/ 333 h 3565"/>
                  <a:gd name="T90" fmla="*/ 2804 w 3432"/>
                  <a:gd name="T91" fmla="*/ 723 h 3565"/>
                  <a:gd name="T92" fmla="*/ 2800 w 3432"/>
                  <a:gd name="T93" fmla="*/ 1526 h 3565"/>
                  <a:gd name="T94" fmla="*/ 2886 w 3432"/>
                  <a:gd name="T95" fmla="*/ 2349 h 3565"/>
                  <a:gd name="T96" fmla="*/ 3144 w 3432"/>
                  <a:gd name="T97" fmla="*/ 2766 h 3565"/>
                  <a:gd name="T98" fmla="*/ 3415 w 3432"/>
                  <a:gd name="T99" fmla="*/ 3327 h 3565"/>
                  <a:gd name="T100" fmla="*/ 3396 w 3432"/>
                  <a:gd name="T101" fmla="*/ 3555 h 3565"/>
                  <a:gd name="T102" fmla="*/ 9 w 3432"/>
                  <a:gd name="T103" fmla="*/ 3336 h 3565"/>
                  <a:gd name="T104" fmla="*/ 292 w 3432"/>
                  <a:gd name="T105" fmla="*/ 2728 h 3565"/>
                  <a:gd name="T106" fmla="*/ 454 w 3432"/>
                  <a:gd name="T107" fmla="*/ 2497 h 3565"/>
                  <a:gd name="T108" fmla="*/ 610 w 3432"/>
                  <a:gd name="T109" fmla="*/ 2035 h 3565"/>
                  <a:gd name="T110" fmla="*/ 643 w 3432"/>
                  <a:gd name="T111" fmla="*/ 1335 h 3565"/>
                  <a:gd name="T112" fmla="*/ 651 w 3432"/>
                  <a:gd name="T113" fmla="*/ 729 h 3565"/>
                  <a:gd name="T114" fmla="*/ 983 w 3432"/>
                  <a:gd name="T115" fmla="*/ 237 h 3565"/>
                  <a:gd name="T116" fmla="*/ 1750 w 3432"/>
                  <a:gd name="T117" fmla="*/ 0 h 3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32" h="3565">
                    <a:moveTo>
                      <a:pt x="2463" y="2534"/>
                    </a:moveTo>
                    <a:lnTo>
                      <a:pt x="1925" y="3023"/>
                    </a:lnTo>
                    <a:lnTo>
                      <a:pt x="2080" y="3367"/>
                    </a:lnTo>
                    <a:lnTo>
                      <a:pt x="1800" y="3136"/>
                    </a:lnTo>
                    <a:lnTo>
                      <a:pt x="1756" y="3176"/>
                    </a:lnTo>
                    <a:lnTo>
                      <a:pt x="1741" y="3188"/>
                    </a:lnTo>
                    <a:lnTo>
                      <a:pt x="1723" y="3195"/>
                    </a:lnTo>
                    <a:lnTo>
                      <a:pt x="1703" y="3198"/>
                    </a:lnTo>
                    <a:lnTo>
                      <a:pt x="1683" y="3194"/>
                    </a:lnTo>
                    <a:lnTo>
                      <a:pt x="1665" y="3187"/>
                    </a:lnTo>
                    <a:lnTo>
                      <a:pt x="1650" y="3174"/>
                    </a:lnTo>
                    <a:lnTo>
                      <a:pt x="1625" y="3149"/>
                    </a:lnTo>
                    <a:lnTo>
                      <a:pt x="1360" y="3367"/>
                    </a:lnTo>
                    <a:lnTo>
                      <a:pt x="1511" y="3037"/>
                    </a:lnTo>
                    <a:lnTo>
                      <a:pt x="1002" y="2539"/>
                    </a:lnTo>
                    <a:lnTo>
                      <a:pt x="984" y="2542"/>
                    </a:lnTo>
                    <a:lnTo>
                      <a:pt x="962" y="2545"/>
                    </a:lnTo>
                    <a:lnTo>
                      <a:pt x="938" y="2550"/>
                    </a:lnTo>
                    <a:lnTo>
                      <a:pt x="910" y="2556"/>
                    </a:lnTo>
                    <a:lnTo>
                      <a:pt x="881" y="2563"/>
                    </a:lnTo>
                    <a:lnTo>
                      <a:pt x="849" y="2571"/>
                    </a:lnTo>
                    <a:lnTo>
                      <a:pt x="816" y="2581"/>
                    </a:lnTo>
                    <a:lnTo>
                      <a:pt x="780" y="2593"/>
                    </a:lnTo>
                    <a:lnTo>
                      <a:pt x="743" y="2606"/>
                    </a:lnTo>
                    <a:lnTo>
                      <a:pt x="705" y="2621"/>
                    </a:lnTo>
                    <a:lnTo>
                      <a:pt x="667" y="2638"/>
                    </a:lnTo>
                    <a:lnTo>
                      <a:pt x="628" y="2658"/>
                    </a:lnTo>
                    <a:lnTo>
                      <a:pt x="588" y="2680"/>
                    </a:lnTo>
                    <a:lnTo>
                      <a:pt x="548" y="2704"/>
                    </a:lnTo>
                    <a:lnTo>
                      <a:pt x="509" y="2730"/>
                    </a:lnTo>
                    <a:lnTo>
                      <a:pt x="471" y="2759"/>
                    </a:lnTo>
                    <a:lnTo>
                      <a:pt x="433" y="2790"/>
                    </a:lnTo>
                    <a:lnTo>
                      <a:pt x="396" y="2825"/>
                    </a:lnTo>
                    <a:lnTo>
                      <a:pt x="362" y="2862"/>
                    </a:lnTo>
                    <a:lnTo>
                      <a:pt x="328" y="2902"/>
                    </a:lnTo>
                    <a:lnTo>
                      <a:pt x="297" y="2945"/>
                    </a:lnTo>
                    <a:lnTo>
                      <a:pt x="267" y="2992"/>
                    </a:lnTo>
                    <a:lnTo>
                      <a:pt x="240" y="3043"/>
                    </a:lnTo>
                    <a:lnTo>
                      <a:pt x="216" y="3096"/>
                    </a:lnTo>
                    <a:lnTo>
                      <a:pt x="194" y="3153"/>
                    </a:lnTo>
                    <a:lnTo>
                      <a:pt x="177" y="3214"/>
                    </a:lnTo>
                    <a:lnTo>
                      <a:pt x="163" y="3279"/>
                    </a:lnTo>
                    <a:lnTo>
                      <a:pt x="152" y="3348"/>
                    </a:lnTo>
                    <a:lnTo>
                      <a:pt x="146" y="3421"/>
                    </a:lnTo>
                    <a:lnTo>
                      <a:pt x="3284" y="3421"/>
                    </a:lnTo>
                    <a:lnTo>
                      <a:pt x="3281" y="3398"/>
                    </a:lnTo>
                    <a:lnTo>
                      <a:pt x="3278" y="3371"/>
                    </a:lnTo>
                    <a:lnTo>
                      <a:pt x="3272" y="3343"/>
                    </a:lnTo>
                    <a:lnTo>
                      <a:pt x="3267" y="3311"/>
                    </a:lnTo>
                    <a:lnTo>
                      <a:pt x="3258" y="3279"/>
                    </a:lnTo>
                    <a:lnTo>
                      <a:pt x="3250" y="3243"/>
                    </a:lnTo>
                    <a:lnTo>
                      <a:pt x="3238" y="3207"/>
                    </a:lnTo>
                    <a:lnTo>
                      <a:pt x="3225" y="3169"/>
                    </a:lnTo>
                    <a:lnTo>
                      <a:pt x="3209" y="3130"/>
                    </a:lnTo>
                    <a:lnTo>
                      <a:pt x="3192" y="3091"/>
                    </a:lnTo>
                    <a:lnTo>
                      <a:pt x="3171" y="3051"/>
                    </a:lnTo>
                    <a:lnTo>
                      <a:pt x="3149" y="3010"/>
                    </a:lnTo>
                    <a:lnTo>
                      <a:pt x="3124" y="2970"/>
                    </a:lnTo>
                    <a:lnTo>
                      <a:pt x="3094" y="2929"/>
                    </a:lnTo>
                    <a:lnTo>
                      <a:pt x="3063" y="2889"/>
                    </a:lnTo>
                    <a:lnTo>
                      <a:pt x="3028" y="2849"/>
                    </a:lnTo>
                    <a:lnTo>
                      <a:pt x="2990" y="2811"/>
                    </a:lnTo>
                    <a:lnTo>
                      <a:pt x="2948" y="2773"/>
                    </a:lnTo>
                    <a:lnTo>
                      <a:pt x="2902" y="2736"/>
                    </a:lnTo>
                    <a:lnTo>
                      <a:pt x="2852" y="2700"/>
                    </a:lnTo>
                    <a:lnTo>
                      <a:pt x="2799" y="2668"/>
                    </a:lnTo>
                    <a:lnTo>
                      <a:pt x="2741" y="2636"/>
                    </a:lnTo>
                    <a:lnTo>
                      <a:pt x="2678" y="2607"/>
                    </a:lnTo>
                    <a:lnTo>
                      <a:pt x="2612" y="2580"/>
                    </a:lnTo>
                    <a:lnTo>
                      <a:pt x="2540" y="2556"/>
                    </a:lnTo>
                    <a:lnTo>
                      <a:pt x="2463" y="2534"/>
                    </a:lnTo>
                    <a:close/>
                    <a:moveTo>
                      <a:pt x="1289" y="2420"/>
                    </a:moveTo>
                    <a:lnTo>
                      <a:pt x="1263" y="2589"/>
                    </a:lnTo>
                    <a:lnTo>
                      <a:pt x="1706" y="3020"/>
                    </a:lnTo>
                    <a:lnTo>
                      <a:pt x="2173" y="2599"/>
                    </a:lnTo>
                    <a:lnTo>
                      <a:pt x="2146" y="2423"/>
                    </a:lnTo>
                    <a:lnTo>
                      <a:pt x="2091" y="2462"/>
                    </a:lnTo>
                    <a:lnTo>
                      <a:pt x="2033" y="2494"/>
                    </a:lnTo>
                    <a:lnTo>
                      <a:pt x="1973" y="2523"/>
                    </a:lnTo>
                    <a:lnTo>
                      <a:pt x="1913" y="2544"/>
                    </a:lnTo>
                    <a:lnTo>
                      <a:pt x="1850" y="2560"/>
                    </a:lnTo>
                    <a:lnTo>
                      <a:pt x="1786" y="2570"/>
                    </a:lnTo>
                    <a:lnTo>
                      <a:pt x="1720" y="2573"/>
                    </a:lnTo>
                    <a:lnTo>
                      <a:pt x="1720" y="2573"/>
                    </a:lnTo>
                    <a:lnTo>
                      <a:pt x="1654" y="2569"/>
                    </a:lnTo>
                    <a:lnTo>
                      <a:pt x="1589" y="2559"/>
                    </a:lnTo>
                    <a:lnTo>
                      <a:pt x="1525" y="2543"/>
                    </a:lnTo>
                    <a:lnTo>
                      <a:pt x="1463" y="2521"/>
                    </a:lnTo>
                    <a:lnTo>
                      <a:pt x="1403" y="2493"/>
                    </a:lnTo>
                    <a:lnTo>
                      <a:pt x="1345" y="2459"/>
                    </a:lnTo>
                    <a:lnTo>
                      <a:pt x="1289" y="2420"/>
                    </a:lnTo>
                    <a:close/>
                    <a:moveTo>
                      <a:pt x="790" y="1774"/>
                    </a:moveTo>
                    <a:lnTo>
                      <a:pt x="784" y="1841"/>
                    </a:lnTo>
                    <a:lnTo>
                      <a:pt x="779" y="1905"/>
                    </a:lnTo>
                    <a:lnTo>
                      <a:pt x="770" y="1967"/>
                    </a:lnTo>
                    <a:lnTo>
                      <a:pt x="760" y="2025"/>
                    </a:lnTo>
                    <a:lnTo>
                      <a:pt x="747" y="2079"/>
                    </a:lnTo>
                    <a:lnTo>
                      <a:pt x="732" y="2128"/>
                    </a:lnTo>
                    <a:lnTo>
                      <a:pt x="711" y="2186"/>
                    </a:lnTo>
                    <a:lnTo>
                      <a:pt x="691" y="2244"/>
                    </a:lnTo>
                    <a:lnTo>
                      <a:pt x="671" y="2303"/>
                    </a:lnTo>
                    <a:lnTo>
                      <a:pt x="652" y="2360"/>
                    </a:lnTo>
                    <a:lnTo>
                      <a:pt x="633" y="2415"/>
                    </a:lnTo>
                    <a:lnTo>
                      <a:pt x="615" y="2467"/>
                    </a:lnTo>
                    <a:lnTo>
                      <a:pt x="600" y="2516"/>
                    </a:lnTo>
                    <a:lnTo>
                      <a:pt x="649" y="2493"/>
                    </a:lnTo>
                    <a:lnTo>
                      <a:pt x="699" y="2473"/>
                    </a:lnTo>
                    <a:lnTo>
                      <a:pt x="747" y="2455"/>
                    </a:lnTo>
                    <a:lnTo>
                      <a:pt x="793" y="2441"/>
                    </a:lnTo>
                    <a:lnTo>
                      <a:pt x="836" y="2428"/>
                    </a:lnTo>
                    <a:lnTo>
                      <a:pt x="876" y="2419"/>
                    </a:lnTo>
                    <a:lnTo>
                      <a:pt x="912" y="2410"/>
                    </a:lnTo>
                    <a:lnTo>
                      <a:pt x="944" y="2403"/>
                    </a:lnTo>
                    <a:lnTo>
                      <a:pt x="972" y="2399"/>
                    </a:lnTo>
                    <a:lnTo>
                      <a:pt x="994" y="2396"/>
                    </a:lnTo>
                    <a:lnTo>
                      <a:pt x="1011" y="2394"/>
                    </a:lnTo>
                    <a:lnTo>
                      <a:pt x="1022" y="2393"/>
                    </a:lnTo>
                    <a:lnTo>
                      <a:pt x="1026" y="2391"/>
                    </a:lnTo>
                    <a:lnTo>
                      <a:pt x="1044" y="2393"/>
                    </a:lnTo>
                    <a:lnTo>
                      <a:pt x="1059" y="2397"/>
                    </a:lnTo>
                    <a:lnTo>
                      <a:pt x="1073" y="2404"/>
                    </a:lnTo>
                    <a:lnTo>
                      <a:pt x="1086" y="2416"/>
                    </a:lnTo>
                    <a:lnTo>
                      <a:pt x="1136" y="2465"/>
                    </a:lnTo>
                    <a:lnTo>
                      <a:pt x="1161" y="2299"/>
                    </a:lnTo>
                    <a:lnTo>
                      <a:pt x="1119" y="2246"/>
                    </a:lnTo>
                    <a:lnTo>
                      <a:pt x="1077" y="2191"/>
                    </a:lnTo>
                    <a:lnTo>
                      <a:pt x="1040" y="2130"/>
                    </a:lnTo>
                    <a:lnTo>
                      <a:pt x="1006" y="2067"/>
                    </a:lnTo>
                    <a:lnTo>
                      <a:pt x="974" y="2000"/>
                    </a:lnTo>
                    <a:lnTo>
                      <a:pt x="946" y="1930"/>
                    </a:lnTo>
                    <a:lnTo>
                      <a:pt x="921" y="1856"/>
                    </a:lnTo>
                    <a:lnTo>
                      <a:pt x="892" y="1852"/>
                    </a:lnTo>
                    <a:lnTo>
                      <a:pt x="862" y="1840"/>
                    </a:lnTo>
                    <a:lnTo>
                      <a:pt x="836" y="1824"/>
                    </a:lnTo>
                    <a:lnTo>
                      <a:pt x="811" y="1801"/>
                    </a:lnTo>
                    <a:lnTo>
                      <a:pt x="790" y="1774"/>
                    </a:lnTo>
                    <a:close/>
                    <a:moveTo>
                      <a:pt x="2665" y="1752"/>
                    </a:moveTo>
                    <a:lnTo>
                      <a:pt x="2646" y="1781"/>
                    </a:lnTo>
                    <a:lnTo>
                      <a:pt x="2624" y="1806"/>
                    </a:lnTo>
                    <a:lnTo>
                      <a:pt x="2600" y="1826"/>
                    </a:lnTo>
                    <a:lnTo>
                      <a:pt x="2574" y="1842"/>
                    </a:lnTo>
                    <a:lnTo>
                      <a:pt x="2547" y="1852"/>
                    </a:lnTo>
                    <a:lnTo>
                      <a:pt x="2519" y="1856"/>
                    </a:lnTo>
                    <a:lnTo>
                      <a:pt x="2494" y="1931"/>
                    </a:lnTo>
                    <a:lnTo>
                      <a:pt x="2465" y="2002"/>
                    </a:lnTo>
                    <a:lnTo>
                      <a:pt x="2433" y="2071"/>
                    </a:lnTo>
                    <a:lnTo>
                      <a:pt x="2398" y="2135"/>
                    </a:lnTo>
                    <a:lnTo>
                      <a:pt x="2359" y="2195"/>
                    </a:lnTo>
                    <a:lnTo>
                      <a:pt x="2318" y="2252"/>
                    </a:lnTo>
                    <a:lnTo>
                      <a:pt x="2273" y="2305"/>
                    </a:lnTo>
                    <a:lnTo>
                      <a:pt x="2301" y="2484"/>
                    </a:lnTo>
                    <a:lnTo>
                      <a:pt x="2388" y="2406"/>
                    </a:lnTo>
                    <a:lnTo>
                      <a:pt x="2402" y="2395"/>
                    </a:lnTo>
                    <a:lnTo>
                      <a:pt x="2419" y="2387"/>
                    </a:lnTo>
                    <a:lnTo>
                      <a:pt x="2437" y="2384"/>
                    </a:lnTo>
                    <a:lnTo>
                      <a:pt x="2456" y="2385"/>
                    </a:lnTo>
                    <a:lnTo>
                      <a:pt x="2526" y="2402"/>
                    </a:lnTo>
                    <a:lnTo>
                      <a:pt x="2594" y="2423"/>
                    </a:lnTo>
                    <a:lnTo>
                      <a:pt x="2658" y="2445"/>
                    </a:lnTo>
                    <a:lnTo>
                      <a:pt x="2717" y="2468"/>
                    </a:lnTo>
                    <a:lnTo>
                      <a:pt x="2775" y="2493"/>
                    </a:lnTo>
                    <a:lnTo>
                      <a:pt x="2757" y="2426"/>
                    </a:lnTo>
                    <a:lnTo>
                      <a:pt x="2740" y="2353"/>
                    </a:lnTo>
                    <a:lnTo>
                      <a:pt x="2725" y="2277"/>
                    </a:lnTo>
                    <a:lnTo>
                      <a:pt x="2711" y="2195"/>
                    </a:lnTo>
                    <a:lnTo>
                      <a:pt x="2699" y="2110"/>
                    </a:lnTo>
                    <a:lnTo>
                      <a:pt x="2688" y="2023"/>
                    </a:lnTo>
                    <a:lnTo>
                      <a:pt x="2678" y="1933"/>
                    </a:lnTo>
                    <a:lnTo>
                      <a:pt x="2671" y="1843"/>
                    </a:lnTo>
                    <a:lnTo>
                      <a:pt x="2665" y="1752"/>
                    </a:lnTo>
                    <a:close/>
                    <a:moveTo>
                      <a:pt x="2178" y="841"/>
                    </a:moveTo>
                    <a:lnTo>
                      <a:pt x="2156" y="863"/>
                    </a:lnTo>
                    <a:lnTo>
                      <a:pt x="2130" y="887"/>
                    </a:lnTo>
                    <a:lnTo>
                      <a:pt x="2102" y="913"/>
                    </a:lnTo>
                    <a:lnTo>
                      <a:pt x="2070" y="938"/>
                    </a:lnTo>
                    <a:lnTo>
                      <a:pt x="2036" y="964"/>
                    </a:lnTo>
                    <a:lnTo>
                      <a:pt x="2000" y="989"/>
                    </a:lnTo>
                    <a:lnTo>
                      <a:pt x="1960" y="1013"/>
                    </a:lnTo>
                    <a:lnTo>
                      <a:pt x="1918" y="1036"/>
                    </a:lnTo>
                    <a:lnTo>
                      <a:pt x="1875" y="1055"/>
                    </a:lnTo>
                    <a:lnTo>
                      <a:pt x="1828" y="1073"/>
                    </a:lnTo>
                    <a:lnTo>
                      <a:pt x="1779" y="1087"/>
                    </a:lnTo>
                    <a:lnTo>
                      <a:pt x="1729" y="1096"/>
                    </a:lnTo>
                    <a:lnTo>
                      <a:pt x="1676" y="1102"/>
                    </a:lnTo>
                    <a:lnTo>
                      <a:pt x="1622" y="1103"/>
                    </a:lnTo>
                    <a:lnTo>
                      <a:pt x="1566" y="1099"/>
                    </a:lnTo>
                    <a:lnTo>
                      <a:pt x="1508" y="1088"/>
                    </a:lnTo>
                    <a:lnTo>
                      <a:pt x="1449" y="1070"/>
                    </a:lnTo>
                    <a:lnTo>
                      <a:pt x="1403" y="1056"/>
                    </a:lnTo>
                    <a:lnTo>
                      <a:pt x="1362" y="1047"/>
                    </a:lnTo>
                    <a:lnTo>
                      <a:pt x="1325" y="1040"/>
                    </a:lnTo>
                    <a:lnTo>
                      <a:pt x="1290" y="1037"/>
                    </a:lnTo>
                    <a:lnTo>
                      <a:pt x="1259" y="1037"/>
                    </a:lnTo>
                    <a:lnTo>
                      <a:pt x="1229" y="1040"/>
                    </a:lnTo>
                    <a:lnTo>
                      <a:pt x="1204" y="1046"/>
                    </a:lnTo>
                    <a:lnTo>
                      <a:pt x="1181" y="1053"/>
                    </a:lnTo>
                    <a:lnTo>
                      <a:pt x="1159" y="1063"/>
                    </a:lnTo>
                    <a:lnTo>
                      <a:pt x="1139" y="1074"/>
                    </a:lnTo>
                    <a:lnTo>
                      <a:pt x="1122" y="1087"/>
                    </a:lnTo>
                    <a:lnTo>
                      <a:pt x="1106" y="1101"/>
                    </a:lnTo>
                    <a:lnTo>
                      <a:pt x="1092" y="1116"/>
                    </a:lnTo>
                    <a:lnTo>
                      <a:pt x="1077" y="1131"/>
                    </a:lnTo>
                    <a:lnTo>
                      <a:pt x="1065" y="1147"/>
                    </a:lnTo>
                    <a:lnTo>
                      <a:pt x="1054" y="1163"/>
                    </a:lnTo>
                    <a:lnTo>
                      <a:pt x="1043" y="1179"/>
                    </a:lnTo>
                    <a:lnTo>
                      <a:pt x="1024" y="1203"/>
                    </a:lnTo>
                    <a:lnTo>
                      <a:pt x="1007" y="1225"/>
                    </a:lnTo>
                    <a:lnTo>
                      <a:pt x="1002" y="1240"/>
                    </a:lnTo>
                    <a:lnTo>
                      <a:pt x="996" y="1253"/>
                    </a:lnTo>
                    <a:lnTo>
                      <a:pt x="986" y="1264"/>
                    </a:lnTo>
                    <a:lnTo>
                      <a:pt x="969" y="1276"/>
                    </a:lnTo>
                    <a:lnTo>
                      <a:pt x="950" y="1284"/>
                    </a:lnTo>
                    <a:lnTo>
                      <a:pt x="930" y="1285"/>
                    </a:lnTo>
                    <a:lnTo>
                      <a:pt x="928" y="1285"/>
                    </a:lnTo>
                    <a:lnTo>
                      <a:pt x="920" y="1289"/>
                    </a:lnTo>
                    <a:lnTo>
                      <a:pt x="910" y="1299"/>
                    </a:lnTo>
                    <a:lnTo>
                      <a:pt x="900" y="1314"/>
                    </a:lnTo>
                    <a:lnTo>
                      <a:pt x="891" y="1334"/>
                    </a:lnTo>
                    <a:lnTo>
                      <a:pt x="881" y="1358"/>
                    </a:lnTo>
                    <a:lnTo>
                      <a:pt x="872" y="1387"/>
                    </a:lnTo>
                    <a:lnTo>
                      <a:pt x="865" y="1419"/>
                    </a:lnTo>
                    <a:lnTo>
                      <a:pt x="860" y="1457"/>
                    </a:lnTo>
                    <a:lnTo>
                      <a:pt x="859" y="1499"/>
                    </a:lnTo>
                    <a:lnTo>
                      <a:pt x="860" y="1543"/>
                    </a:lnTo>
                    <a:lnTo>
                      <a:pt x="866" y="1582"/>
                    </a:lnTo>
                    <a:lnTo>
                      <a:pt x="873" y="1616"/>
                    </a:lnTo>
                    <a:lnTo>
                      <a:pt x="883" y="1646"/>
                    </a:lnTo>
                    <a:lnTo>
                      <a:pt x="893" y="1670"/>
                    </a:lnTo>
                    <a:lnTo>
                      <a:pt x="904" y="1688"/>
                    </a:lnTo>
                    <a:lnTo>
                      <a:pt x="915" y="1702"/>
                    </a:lnTo>
                    <a:lnTo>
                      <a:pt x="923" y="1711"/>
                    </a:lnTo>
                    <a:lnTo>
                      <a:pt x="931" y="1713"/>
                    </a:lnTo>
                    <a:lnTo>
                      <a:pt x="946" y="1707"/>
                    </a:lnTo>
                    <a:lnTo>
                      <a:pt x="963" y="1702"/>
                    </a:lnTo>
                    <a:lnTo>
                      <a:pt x="981" y="1702"/>
                    </a:lnTo>
                    <a:lnTo>
                      <a:pt x="997" y="1707"/>
                    </a:lnTo>
                    <a:lnTo>
                      <a:pt x="1012" y="1714"/>
                    </a:lnTo>
                    <a:lnTo>
                      <a:pt x="1025" y="1725"/>
                    </a:lnTo>
                    <a:lnTo>
                      <a:pt x="1036" y="1738"/>
                    </a:lnTo>
                    <a:lnTo>
                      <a:pt x="1043" y="1754"/>
                    </a:lnTo>
                    <a:lnTo>
                      <a:pt x="1064" y="1833"/>
                    </a:lnTo>
                    <a:lnTo>
                      <a:pt x="1092" y="1908"/>
                    </a:lnTo>
                    <a:lnTo>
                      <a:pt x="1122" y="1980"/>
                    </a:lnTo>
                    <a:lnTo>
                      <a:pt x="1157" y="2047"/>
                    </a:lnTo>
                    <a:lnTo>
                      <a:pt x="1195" y="2109"/>
                    </a:lnTo>
                    <a:lnTo>
                      <a:pt x="1236" y="2166"/>
                    </a:lnTo>
                    <a:lnTo>
                      <a:pt x="1281" y="2219"/>
                    </a:lnTo>
                    <a:lnTo>
                      <a:pt x="1328" y="2267"/>
                    </a:lnTo>
                    <a:lnTo>
                      <a:pt x="1378" y="2308"/>
                    </a:lnTo>
                    <a:lnTo>
                      <a:pt x="1431" y="2345"/>
                    </a:lnTo>
                    <a:lnTo>
                      <a:pt x="1486" y="2374"/>
                    </a:lnTo>
                    <a:lnTo>
                      <a:pt x="1542" y="2398"/>
                    </a:lnTo>
                    <a:lnTo>
                      <a:pt x="1600" y="2415"/>
                    </a:lnTo>
                    <a:lnTo>
                      <a:pt x="1660" y="2426"/>
                    </a:lnTo>
                    <a:lnTo>
                      <a:pt x="1720" y="2429"/>
                    </a:lnTo>
                    <a:lnTo>
                      <a:pt x="1780" y="2426"/>
                    </a:lnTo>
                    <a:lnTo>
                      <a:pt x="1840" y="2415"/>
                    </a:lnTo>
                    <a:lnTo>
                      <a:pt x="1897" y="2398"/>
                    </a:lnTo>
                    <a:lnTo>
                      <a:pt x="1954" y="2374"/>
                    </a:lnTo>
                    <a:lnTo>
                      <a:pt x="2009" y="2345"/>
                    </a:lnTo>
                    <a:lnTo>
                      <a:pt x="2061" y="2308"/>
                    </a:lnTo>
                    <a:lnTo>
                      <a:pt x="2111" y="2267"/>
                    </a:lnTo>
                    <a:lnTo>
                      <a:pt x="2159" y="2219"/>
                    </a:lnTo>
                    <a:lnTo>
                      <a:pt x="2204" y="2166"/>
                    </a:lnTo>
                    <a:lnTo>
                      <a:pt x="2245" y="2109"/>
                    </a:lnTo>
                    <a:lnTo>
                      <a:pt x="2283" y="2047"/>
                    </a:lnTo>
                    <a:lnTo>
                      <a:pt x="2318" y="1980"/>
                    </a:lnTo>
                    <a:lnTo>
                      <a:pt x="2349" y="1908"/>
                    </a:lnTo>
                    <a:lnTo>
                      <a:pt x="2375" y="1833"/>
                    </a:lnTo>
                    <a:lnTo>
                      <a:pt x="2398" y="1754"/>
                    </a:lnTo>
                    <a:lnTo>
                      <a:pt x="2404" y="1738"/>
                    </a:lnTo>
                    <a:lnTo>
                      <a:pt x="2413" y="1724"/>
                    </a:lnTo>
                    <a:lnTo>
                      <a:pt x="2425" y="1713"/>
                    </a:lnTo>
                    <a:lnTo>
                      <a:pt x="2440" y="1704"/>
                    </a:lnTo>
                    <a:lnTo>
                      <a:pt x="2457" y="1700"/>
                    </a:lnTo>
                    <a:lnTo>
                      <a:pt x="2474" y="1700"/>
                    </a:lnTo>
                    <a:lnTo>
                      <a:pt x="2490" y="1703"/>
                    </a:lnTo>
                    <a:lnTo>
                      <a:pt x="2506" y="1711"/>
                    </a:lnTo>
                    <a:lnTo>
                      <a:pt x="2514" y="1710"/>
                    </a:lnTo>
                    <a:lnTo>
                      <a:pt x="2524" y="1702"/>
                    </a:lnTo>
                    <a:lnTo>
                      <a:pt x="2535" y="1689"/>
                    </a:lnTo>
                    <a:lnTo>
                      <a:pt x="2547" y="1671"/>
                    </a:lnTo>
                    <a:lnTo>
                      <a:pt x="2558" y="1646"/>
                    </a:lnTo>
                    <a:lnTo>
                      <a:pt x="2566" y="1617"/>
                    </a:lnTo>
                    <a:lnTo>
                      <a:pt x="2574" y="1582"/>
                    </a:lnTo>
                    <a:lnTo>
                      <a:pt x="2580" y="1543"/>
                    </a:lnTo>
                    <a:lnTo>
                      <a:pt x="2582" y="1499"/>
                    </a:lnTo>
                    <a:lnTo>
                      <a:pt x="2580" y="1457"/>
                    </a:lnTo>
                    <a:lnTo>
                      <a:pt x="2575" y="1419"/>
                    </a:lnTo>
                    <a:lnTo>
                      <a:pt x="2568" y="1387"/>
                    </a:lnTo>
                    <a:lnTo>
                      <a:pt x="2559" y="1358"/>
                    </a:lnTo>
                    <a:lnTo>
                      <a:pt x="2550" y="1334"/>
                    </a:lnTo>
                    <a:lnTo>
                      <a:pt x="2539" y="1314"/>
                    </a:lnTo>
                    <a:lnTo>
                      <a:pt x="2530" y="1299"/>
                    </a:lnTo>
                    <a:lnTo>
                      <a:pt x="2521" y="1289"/>
                    </a:lnTo>
                    <a:lnTo>
                      <a:pt x="2512" y="1284"/>
                    </a:lnTo>
                    <a:lnTo>
                      <a:pt x="2510" y="1285"/>
                    </a:lnTo>
                    <a:lnTo>
                      <a:pt x="2492" y="1283"/>
                    </a:lnTo>
                    <a:lnTo>
                      <a:pt x="2484" y="1284"/>
                    </a:lnTo>
                    <a:lnTo>
                      <a:pt x="2477" y="1285"/>
                    </a:lnTo>
                    <a:lnTo>
                      <a:pt x="2460" y="1283"/>
                    </a:lnTo>
                    <a:lnTo>
                      <a:pt x="2445" y="1276"/>
                    </a:lnTo>
                    <a:lnTo>
                      <a:pt x="2431" y="1268"/>
                    </a:lnTo>
                    <a:lnTo>
                      <a:pt x="2419" y="1255"/>
                    </a:lnTo>
                    <a:lnTo>
                      <a:pt x="2410" y="1238"/>
                    </a:lnTo>
                    <a:lnTo>
                      <a:pt x="2406" y="1228"/>
                    </a:lnTo>
                    <a:lnTo>
                      <a:pt x="2398" y="1212"/>
                    </a:lnTo>
                    <a:lnTo>
                      <a:pt x="2387" y="1193"/>
                    </a:lnTo>
                    <a:lnTo>
                      <a:pt x="2375" y="1170"/>
                    </a:lnTo>
                    <a:lnTo>
                      <a:pt x="2361" y="1144"/>
                    </a:lnTo>
                    <a:lnTo>
                      <a:pt x="2345" y="1116"/>
                    </a:lnTo>
                    <a:lnTo>
                      <a:pt x="2328" y="1086"/>
                    </a:lnTo>
                    <a:lnTo>
                      <a:pt x="2309" y="1054"/>
                    </a:lnTo>
                    <a:lnTo>
                      <a:pt x="2291" y="1023"/>
                    </a:lnTo>
                    <a:lnTo>
                      <a:pt x="2271" y="990"/>
                    </a:lnTo>
                    <a:lnTo>
                      <a:pt x="2252" y="958"/>
                    </a:lnTo>
                    <a:lnTo>
                      <a:pt x="2232" y="926"/>
                    </a:lnTo>
                    <a:lnTo>
                      <a:pt x="2213" y="896"/>
                    </a:lnTo>
                    <a:lnTo>
                      <a:pt x="2195" y="867"/>
                    </a:lnTo>
                    <a:lnTo>
                      <a:pt x="2178" y="841"/>
                    </a:lnTo>
                    <a:close/>
                    <a:moveTo>
                      <a:pt x="1757" y="143"/>
                    </a:moveTo>
                    <a:lnTo>
                      <a:pt x="1699" y="146"/>
                    </a:lnTo>
                    <a:lnTo>
                      <a:pt x="1644" y="152"/>
                    </a:lnTo>
                    <a:lnTo>
                      <a:pt x="1589" y="159"/>
                    </a:lnTo>
                    <a:lnTo>
                      <a:pt x="1534" y="168"/>
                    </a:lnTo>
                    <a:lnTo>
                      <a:pt x="1478" y="180"/>
                    </a:lnTo>
                    <a:lnTo>
                      <a:pt x="1424" y="194"/>
                    </a:lnTo>
                    <a:lnTo>
                      <a:pt x="1370" y="210"/>
                    </a:lnTo>
                    <a:lnTo>
                      <a:pt x="1316" y="230"/>
                    </a:lnTo>
                    <a:lnTo>
                      <a:pt x="1263" y="250"/>
                    </a:lnTo>
                    <a:lnTo>
                      <a:pt x="1212" y="274"/>
                    </a:lnTo>
                    <a:lnTo>
                      <a:pt x="1163" y="299"/>
                    </a:lnTo>
                    <a:lnTo>
                      <a:pt x="1115" y="328"/>
                    </a:lnTo>
                    <a:lnTo>
                      <a:pt x="1070" y="359"/>
                    </a:lnTo>
                    <a:lnTo>
                      <a:pt x="1026" y="392"/>
                    </a:lnTo>
                    <a:lnTo>
                      <a:pt x="985" y="428"/>
                    </a:lnTo>
                    <a:lnTo>
                      <a:pt x="947" y="467"/>
                    </a:lnTo>
                    <a:lnTo>
                      <a:pt x="911" y="509"/>
                    </a:lnTo>
                    <a:lnTo>
                      <a:pt x="880" y="554"/>
                    </a:lnTo>
                    <a:lnTo>
                      <a:pt x="852" y="600"/>
                    </a:lnTo>
                    <a:lnTo>
                      <a:pt x="827" y="650"/>
                    </a:lnTo>
                    <a:lnTo>
                      <a:pt x="805" y="703"/>
                    </a:lnTo>
                    <a:lnTo>
                      <a:pt x="789" y="759"/>
                    </a:lnTo>
                    <a:lnTo>
                      <a:pt x="777" y="818"/>
                    </a:lnTo>
                    <a:lnTo>
                      <a:pt x="768" y="880"/>
                    </a:lnTo>
                    <a:lnTo>
                      <a:pt x="766" y="946"/>
                    </a:lnTo>
                    <a:lnTo>
                      <a:pt x="768" y="1014"/>
                    </a:lnTo>
                    <a:lnTo>
                      <a:pt x="772" y="1082"/>
                    </a:lnTo>
                    <a:lnTo>
                      <a:pt x="778" y="1157"/>
                    </a:lnTo>
                    <a:lnTo>
                      <a:pt x="782" y="1235"/>
                    </a:lnTo>
                    <a:lnTo>
                      <a:pt x="803" y="1207"/>
                    </a:lnTo>
                    <a:lnTo>
                      <a:pt x="825" y="1183"/>
                    </a:lnTo>
                    <a:lnTo>
                      <a:pt x="850" y="1165"/>
                    </a:lnTo>
                    <a:lnTo>
                      <a:pt x="878" y="1151"/>
                    </a:lnTo>
                    <a:lnTo>
                      <a:pt x="882" y="1146"/>
                    </a:lnTo>
                    <a:lnTo>
                      <a:pt x="886" y="1142"/>
                    </a:lnTo>
                    <a:lnTo>
                      <a:pt x="892" y="1138"/>
                    </a:lnTo>
                    <a:lnTo>
                      <a:pt x="897" y="1132"/>
                    </a:lnTo>
                    <a:lnTo>
                      <a:pt x="904" y="1125"/>
                    </a:lnTo>
                    <a:lnTo>
                      <a:pt x="910" y="1116"/>
                    </a:lnTo>
                    <a:lnTo>
                      <a:pt x="918" y="1105"/>
                    </a:lnTo>
                    <a:lnTo>
                      <a:pt x="924" y="1095"/>
                    </a:lnTo>
                    <a:lnTo>
                      <a:pt x="936" y="1080"/>
                    </a:lnTo>
                    <a:lnTo>
                      <a:pt x="948" y="1064"/>
                    </a:lnTo>
                    <a:lnTo>
                      <a:pt x="961" y="1047"/>
                    </a:lnTo>
                    <a:lnTo>
                      <a:pt x="976" y="1028"/>
                    </a:lnTo>
                    <a:lnTo>
                      <a:pt x="992" y="1011"/>
                    </a:lnTo>
                    <a:lnTo>
                      <a:pt x="1010" y="994"/>
                    </a:lnTo>
                    <a:lnTo>
                      <a:pt x="1030" y="976"/>
                    </a:lnTo>
                    <a:lnTo>
                      <a:pt x="1050" y="960"/>
                    </a:lnTo>
                    <a:lnTo>
                      <a:pt x="1073" y="945"/>
                    </a:lnTo>
                    <a:lnTo>
                      <a:pt x="1099" y="931"/>
                    </a:lnTo>
                    <a:lnTo>
                      <a:pt x="1126" y="919"/>
                    </a:lnTo>
                    <a:lnTo>
                      <a:pt x="1157" y="908"/>
                    </a:lnTo>
                    <a:lnTo>
                      <a:pt x="1188" y="900"/>
                    </a:lnTo>
                    <a:lnTo>
                      <a:pt x="1223" y="895"/>
                    </a:lnTo>
                    <a:lnTo>
                      <a:pt x="1261" y="893"/>
                    </a:lnTo>
                    <a:lnTo>
                      <a:pt x="1301" y="894"/>
                    </a:lnTo>
                    <a:lnTo>
                      <a:pt x="1346" y="898"/>
                    </a:lnTo>
                    <a:lnTo>
                      <a:pt x="1392" y="906"/>
                    </a:lnTo>
                    <a:lnTo>
                      <a:pt x="1442" y="919"/>
                    </a:lnTo>
                    <a:lnTo>
                      <a:pt x="1496" y="935"/>
                    </a:lnTo>
                    <a:lnTo>
                      <a:pt x="1542" y="948"/>
                    </a:lnTo>
                    <a:lnTo>
                      <a:pt x="1589" y="956"/>
                    </a:lnTo>
                    <a:lnTo>
                      <a:pt x="1635" y="959"/>
                    </a:lnTo>
                    <a:lnTo>
                      <a:pt x="1678" y="957"/>
                    </a:lnTo>
                    <a:lnTo>
                      <a:pt x="1720" y="950"/>
                    </a:lnTo>
                    <a:lnTo>
                      <a:pt x="1762" y="940"/>
                    </a:lnTo>
                    <a:lnTo>
                      <a:pt x="1802" y="927"/>
                    </a:lnTo>
                    <a:lnTo>
                      <a:pt x="1839" y="912"/>
                    </a:lnTo>
                    <a:lnTo>
                      <a:pt x="1876" y="895"/>
                    </a:lnTo>
                    <a:lnTo>
                      <a:pt x="1909" y="875"/>
                    </a:lnTo>
                    <a:lnTo>
                      <a:pt x="1941" y="854"/>
                    </a:lnTo>
                    <a:lnTo>
                      <a:pt x="1971" y="832"/>
                    </a:lnTo>
                    <a:lnTo>
                      <a:pt x="1998" y="810"/>
                    </a:lnTo>
                    <a:lnTo>
                      <a:pt x="2023" y="789"/>
                    </a:lnTo>
                    <a:lnTo>
                      <a:pt x="2046" y="768"/>
                    </a:lnTo>
                    <a:lnTo>
                      <a:pt x="2067" y="749"/>
                    </a:lnTo>
                    <a:lnTo>
                      <a:pt x="2084" y="730"/>
                    </a:lnTo>
                    <a:lnTo>
                      <a:pt x="2098" y="714"/>
                    </a:lnTo>
                    <a:lnTo>
                      <a:pt x="2110" y="701"/>
                    </a:lnTo>
                    <a:lnTo>
                      <a:pt x="2119" y="690"/>
                    </a:lnTo>
                    <a:lnTo>
                      <a:pt x="2123" y="684"/>
                    </a:lnTo>
                    <a:lnTo>
                      <a:pt x="2126" y="681"/>
                    </a:lnTo>
                    <a:lnTo>
                      <a:pt x="2181" y="606"/>
                    </a:lnTo>
                    <a:lnTo>
                      <a:pt x="2240" y="678"/>
                    </a:lnTo>
                    <a:lnTo>
                      <a:pt x="2253" y="694"/>
                    </a:lnTo>
                    <a:lnTo>
                      <a:pt x="2267" y="715"/>
                    </a:lnTo>
                    <a:lnTo>
                      <a:pt x="2284" y="740"/>
                    </a:lnTo>
                    <a:lnTo>
                      <a:pt x="2304" y="769"/>
                    </a:lnTo>
                    <a:lnTo>
                      <a:pt x="2324" y="802"/>
                    </a:lnTo>
                    <a:lnTo>
                      <a:pt x="2345" y="835"/>
                    </a:lnTo>
                    <a:lnTo>
                      <a:pt x="2368" y="872"/>
                    </a:lnTo>
                    <a:lnTo>
                      <a:pt x="2391" y="909"/>
                    </a:lnTo>
                    <a:lnTo>
                      <a:pt x="2412" y="946"/>
                    </a:lnTo>
                    <a:lnTo>
                      <a:pt x="2435" y="984"/>
                    </a:lnTo>
                    <a:lnTo>
                      <a:pt x="2456" y="1021"/>
                    </a:lnTo>
                    <a:lnTo>
                      <a:pt x="2476" y="1055"/>
                    </a:lnTo>
                    <a:lnTo>
                      <a:pt x="2494" y="1088"/>
                    </a:lnTo>
                    <a:lnTo>
                      <a:pt x="2510" y="1117"/>
                    </a:lnTo>
                    <a:lnTo>
                      <a:pt x="2524" y="1144"/>
                    </a:lnTo>
                    <a:lnTo>
                      <a:pt x="2527" y="1144"/>
                    </a:lnTo>
                    <a:lnTo>
                      <a:pt x="2531" y="1145"/>
                    </a:lnTo>
                    <a:lnTo>
                      <a:pt x="2562" y="1155"/>
                    </a:lnTo>
                    <a:lnTo>
                      <a:pt x="2591" y="1170"/>
                    </a:lnTo>
                    <a:lnTo>
                      <a:pt x="2619" y="1191"/>
                    </a:lnTo>
                    <a:lnTo>
                      <a:pt x="2643" y="1217"/>
                    </a:lnTo>
                    <a:lnTo>
                      <a:pt x="2663" y="1247"/>
                    </a:lnTo>
                    <a:lnTo>
                      <a:pt x="2667" y="1195"/>
                    </a:lnTo>
                    <a:lnTo>
                      <a:pt x="2673" y="1146"/>
                    </a:lnTo>
                    <a:lnTo>
                      <a:pt x="2679" y="1069"/>
                    </a:lnTo>
                    <a:lnTo>
                      <a:pt x="2683" y="996"/>
                    </a:lnTo>
                    <a:lnTo>
                      <a:pt x="2683" y="927"/>
                    </a:lnTo>
                    <a:lnTo>
                      <a:pt x="2679" y="862"/>
                    </a:lnTo>
                    <a:lnTo>
                      <a:pt x="2672" y="802"/>
                    </a:lnTo>
                    <a:lnTo>
                      <a:pt x="2661" y="746"/>
                    </a:lnTo>
                    <a:lnTo>
                      <a:pt x="2647" y="696"/>
                    </a:lnTo>
                    <a:lnTo>
                      <a:pt x="2629" y="649"/>
                    </a:lnTo>
                    <a:lnTo>
                      <a:pt x="2609" y="607"/>
                    </a:lnTo>
                    <a:lnTo>
                      <a:pt x="2584" y="571"/>
                    </a:lnTo>
                    <a:lnTo>
                      <a:pt x="2556" y="538"/>
                    </a:lnTo>
                    <a:lnTo>
                      <a:pt x="2526" y="513"/>
                    </a:lnTo>
                    <a:lnTo>
                      <a:pt x="2496" y="494"/>
                    </a:lnTo>
                    <a:lnTo>
                      <a:pt x="2465" y="480"/>
                    </a:lnTo>
                    <a:lnTo>
                      <a:pt x="2437" y="470"/>
                    </a:lnTo>
                    <a:lnTo>
                      <a:pt x="2410" y="464"/>
                    </a:lnTo>
                    <a:lnTo>
                      <a:pt x="2385" y="459"/>
                    </a:lnTo>
                    <a:lnTo>
                      <a:pt x="2364" y="458"/>
                    </a:lnTo>
                    <a:lnTo>
                      <a:pt x="2348" y="458"/>
                    </a:lnTo>
                    <a:lnTo>
                      <a:pt x="2337" y="459"/>
                    </a:lnTo>
                    <a:lnTo>
                      <a:pt x="2333" y="459"/>
                    </a:lnTo>
                    <a:lnTo>
                      <a:pt x="2282" y="466"/>
                    </a:lnTo>
                    <a:lnTo>
                      <a:pt x="2258" y="420"/>
                    </a:lnTo>
                    <a:lnTo>
                      <a:pt x="2256" y="416"/>
                    </a:lnTo>
                    <a:lnTo>
                      <a:pt x="2252" y="408"/>
                    </a:lnTo>
                    <a:lnTo>
                      <a:pt x="2245" y="398"/>
                    </a:lnTo>
                    <a:lnTo>
                      <a:pt x="2236" y="383"/>
                    </a:lnTo>
                    <a:lnTo>
                      <a:pt x="2224" y="367"/>
                    </a:lnTo>
                    <a:lnTo>
                      <a:pt x="2210" y="349"/>
                    </a:lnTo>
                    <a:lnTo>
                      <a:pt x="2193" y="329"/>
                    </a:lnTo>
                    <a:lnTo>
                      <a:pt x="2173" y="309"/>
                    </a:lnTo>
                    <a:lnTo>
                      <a:pt x="2152" y="288"/>
                    </a:lnTo>
                    <a:lnTo>
                      <a:pt x="2127" y="266"/>
                    </a:lnTo>
                    <a:lnTo>
                      <a:pt x="2098" y="245"/>
                    </a:lnTo>
                    <a:lnTo>
                      <a:pt x="2067" y="225"/>
                    </a:lnTo>
                    <a:lnTo>
                      <a:pt x="2032" y="206"/>
                    </a:lnTo>
                    <a:lnTo>
                      <a:pt x="1995" y="188"/>
                    </a:lnTo>
                    <a:lnTo>
                      <a:pt x="1954" y="173"/>
                    </a:lnTo>
                    <a:lnTo>
                      <a:pt x="1910" y="161"/>
                    </a:lnTo>
                    <a:lnTo>
                      <a:pt x="1863" y="152"/>
                    </a:lnTo>
                    <a:lnTo>
                      <a:pt x="1812" y="145"/>
                    </a:lnTo>
                    <a:lnTo>
                      <a:pt x="1757" y="143"/>
                    </a:lnTo>
                    <a:close/>
                    <a:moveTo>
                      <a:pt x="1750" y="0"/>
                    </a:moveTo>
                    <a:lnTo>
                      <a:pt x="1809" y="1"/>
                    </a:lnTo>
                    <a:lnTo>
                      <a:pt x="1865" y="6"/>
                    </a:lnTo>
                    <a:lnTo>
                      <a:pt x="1918" y="15"/>
                    </a:lnTo>
                    <a:lnTo>
                      <a:pt x="1967" y="27"/>
                    </a:lnTo>
                    <a:lnTo>
                      <a:pt x="2014" y="41"/>
                    </a:lnTo>
                    <a:lnTo>
                      <a:pt x="2057" y="58"/>
                    </a:lnTo>
                    <a:lnTo>
                      <a:pt x="2097" y="77"/>
                    </a:lnTo>
                    <a:lnTo>
                      <a:pt x="2135" y="97"/>
                    </a:lnTo>
                    <a:lnTo>
                      <a:pt x="2170" y="120"/>
                    </a:lnTo>
                    <a:lnTo>
                      <a:pt x="2202" y="143"/>
                    </a:lnTo>
                    <a:lnTo>
                      <a:pt x="2231" y="166"/>
                    </a:lnTo>
                    <a:lnTo>
                      <a:pt x="2257" y="189"/>
                    </a:lnTo>
                    <a:lnTo>
                      <a:pt x="2281" y="213"/>
                    </a:lnTo>
                    <a:lnTo>
                      <a:pt x="2303" y="236"/>
                    </a:lnTo>
                    <a:lnTo>
                      <a:pt x="2321" y="258"/>
                    </a:lnTo>
                    <a:lnTo>
                      <a:pt x="2337" y="278"/>
                    </a:lnTo>
                    <a:lnTo>
                      <a:pt x="2351" y="298"/>
                    </a:lnTo>
                    <a:lnTo>
                      <a:pt x="2363" y="315"/>
                    </a:lnTo>
                    <a:lnTo>
                      <a:pt x="2387" y="316"/>
                    </a:lnTo>
                    <a:lnTo>
                      <a:pt x="2414" y="318"/>
                    </a:lnTo>
                    <a:lnTo>
                      <a:pt x="2445" y="324"/>
                    </a:lnTo>
                    <a:lnTo>
                      <a:pt x="2477" y="333"/>
                    </a:lnTo>
                    <a:lnTo>
                      <a:pt x="2512" y="343"/>
                    </a:lnTo>
                    <a:lnTo>
                      <a:pt x="2548" y="360"/>
                    </a:lnTo>
                    <a:lnTo>
                      <a:pt x="2584" y="379"/>
                    </a:lnTo>
                    <a:lnTo>
                      <a:pt x="2620" y="404"/>
                    </a:lnTo>
                    <a:lnTo>
                      <a:pt x="2654" y="434"/>
                    </a:lnTo>
                    <a:lnTo>
                      <a:pt x="2688" y="471"/>
                    </a:lnTo>
                    <a:lnTo>
                      <a:pt x="2720" y="512"/>
                    </a:lnTo>
                    <a:lnTo>
                      <a:pt x="2746" y="559"/>
                    </a:lnTo>
                    <a:lnTo>
                      <a:pt x="2770" y="609"/>
                    </a:lnTo>
                    <a:lnTo>
                      <a:pt x="2788" y="663"/>
                    </a:lnTo>
                    <a:lnTo>
                      <a:pt x="2804" y="723"/>
                    </a:lnTo>
                    <a:lnTo>
                      <a:pt x="2815" y="785"/>
                    </a:lnTo>
                    <a:lnTo>
                      <a:pt x="2823" y="853"/>
                    </a:lnTo>
                    <a:lnTo>
                      <a:pt x="2827" y="923"/>
                    </a:lnTo>
                    <a:lnTo>
                      <a:pt x="2827" y="999"/>
                    </a:lnTo>
                    <a:lnTo>
                      <a:pt x="2823" y="1079"/>
                    </a:lnTo>
                    <a:lnTo>
                      <a:pt x="2815" y="1163"/>
                    </a:lnTo>
                    <a:lnTo>
                      <a:pt x="2809" y="1229"/>
                    </a:lnTo>
                    <a:lnTo>
                      <a:pt x="2804" y="1299"/>
                    </a:lnTo>
                    <a:lnTo>
                      <a:pt x="2801" y="1373"/>
                    </a:lnTo>
                    <a:lnTo>
                      <a:pt x="2800" y="1449"/>
                    </a:lnTo>
                    <a:lnTo>
                      <a:pt x="2800" y="1526"/>
                    </a:lnTo>
                    <a:lnTo>
                      <a:pt x="2802" y="1605"/>
                    </a:lnTo>
                    <a:lnTo>
                      <a:pt x="2804" y="1684"/>
                    </a:lnTo>
                    <a:lnTo>
                      <a:pt x="2809" y="1764"/>
                    </a:lnTo>
                    <a:lnTo>
                      <a:pt x="2815" y="1844"/>
                    </a:lnTo>
                    <a:lnTo>
                      <a:pt x="2822" y="1923"/>
                    </a:lnTo>
                    <a:lnTo>
                      <a:pt x="2829" y="2000"/>
                    </a:lnTo>
                    <a:lnTo>
                      <a:pt x="2839" y="2076"/>
                    </a:lnTo>
                    <a:lnTo>
                      <a:pt x="2849" y="2150"/>
                    </a:lnTo>
                    <a:lnTo>
                      <a:pt x="2861" y="2220"/>
                    </a:lnTo>
                    <a:lnTo>
                      <a:pt x="2873" y="2286"/>
                    </a:lnTo>
                    <a:lnTo>
                      <a:pt x="2886" y="2349"/>
                    </a:lnTo>
                    <a:lnTo>
                      <a:pt x="2899" y="2408"/>
                    </a:lnTo>
                    <a:lnTo>
                      <a:pt x="2914" y="2461"/>
                    </a:lnTo>
                    <a:lnTo>
                      <a:pt x="2929" y="2508"/>
                    </a:lnTo>
                    <a:lnTo>
                      <a:pt x="2946" y="2551"/>
                    </a:lnTo>
                    <a:lnTo>
                      <a:pt x="2962" y="2585"/>
                    </a:lnTo>
                    <a:lnTo>
                      <a:pt x="2978" y="2614"/>
                    </a:lnTo>
                    <a:lnTo>
                      <a:pt x="2979" y="2615"/>
                    </a:lnTo>
                    <a:lnTo>
                      <a:pt x="2980" y="2616"/>
                    </a:lnTo>
                    <a:lnTo>
                      <a:pt x="3041" y="2664"/>
                    </a:lnTo>
                    <a:lnTo>
                      <a:pt x="3095" y="2714"/>
                    </a:lnTo>
                    <a:lnTo>
                      <a:pt x="3144" y="2766"/>
                    </a:lnTo>
                    <a:lnTo>
                      <a:pt x="3189" y="2817"/>
                    </a:lnTo>
                    <a:lnTo>
                      <a:pt x="3227" y="2869"/>
                    </a:lnTo>
                    <a:lnTo>
                      <a:pt x="3262" y="2921"/>
                    </a:lnTo>
                    <a:lnTo>
                      <a:pt x="3291" y="2972"/>
                    </a:lnTo>
                    <a:lnTo>
                      <a:pt x="3316" y="3021"/>
                    </a:lnTo>
                    <a:lnTo>
                      <a:pt x="3341" y="3077"/>
                    </a:lnTo>
                    <a:lnTo>
                      <a:pt x="3363" y="3132"/>
                    </a:lnTo>
                    <a:lnTo>
                      <a:pt x="3380" y="3185"/>
                    </a:lnTo>
                    <a:lnTo>
                      <a:pt x="3395" y="3234"/>
                    </a:lnTo>
                    <a:lnTo>
                      <a:pt x="3406" y="3282"/>
                    </a:lnTo>
                    <a:lnTo>
                      <a:pt x="3415" y="3327"/>
                    </a:lnTo>
                    <a:lnTo>
                      <a:pt x="3421" y="3366"/>
                    </a:lnTo>
                    <a:lnTo>
                      <a:pt x="3427" y="3401"/>
                    </a:lnTo>
                    <a:lnTo>
                      <a:pt x="3429" y="3432"/>
                    </a:lnTo>
                    <a:lnTo>
                      <a:pt x="3431" y="3457"/>
                    </a:lnTo>
                    <a:lnTo>
                      <a:pt x="3432" y="3476"/>
                    </a:lnTo>
                    <a:lnTo>
                      <a:pt x="3432" y="3489"/>
                    </a:lnTo>
                    <a:lnTo>
                      <a:pt x="3432" y="3495"/>
                    </a:lnTo>
                    <a:lnTo>
                      <a:pt x="3429" y="3513"/>
                    </a:lnTo>
                    <a:lnTo>
                      <a:pt x="3421" y="3530"/>
                    </a:lnTo>
                    <a:lnTo>
                      <a:pt x="3410" y="3544"/>
                    </a:lnTo>
                    <a:lnTo>
                      <a:pt x="3396" y="3555"/>
                    </a:lnTo>
                    <a:lnTo>
                      <a:pt x="3379" y="3563"/>
                    </a:lnTo>
                    <a:lnTo>
                      <a:pt x="3360" y="3565"/>
                    </a:lnTo>
                    <a:lnTo>
                      <a:pt x="72" y="3565"/>
                    </a:lnTo>
                    <a:lnTo>
                      <a:pt x="53" y="3563"/>
                    </a:lnTo>
                    <a:lnTo>
                      <a:pt x="36" y="3555"/>
                    </a:lnTo>
                    <a:lnTo>
                      <a:pt x="21" y="3544"/>
                    </a:lnTo>
                    <a:lnTo>
                      <a:pt x="10" y="3529"/>
                    </a:lnTo>
                    <a:lnTo>
                      <a:pt x="2" y="3512"/>
                    </a:lnTo>
                    <a:lnTo>
                      <a:pt x="0" y="3493"/>
                    </a:lnTo>
                    <a:lnTo>
                      <a:pt x="2" y="3412"/>
                    </a:lnTo>
                    <a:lnTo>
                      <a:pt x="9" y="3336"/>
                    </a:lnTo>
                    <a:lnTo>
                      <a:pt x="20" y="3263"/>
                    </a:lnTo>
                    <a:lnTo>
                      <a:pt x="34" y="3194"/>
                    </a:lnTo>
                    <a:lnTo>
                      <a:pt x="51" y="3129"/>
                    </a:lnTo>
                    <a:lnTo>
                      <a:pt x="73" y="3068"/>
                    </a:lnTo>
                    <a:lnTo>
                      <a:pt x="97" y="3009"/>
                    </a:lnTo>
                    <a:lnTo>
                      <a:pt x="124" y="2955"/>
                    </a:lnTo>
                    <a:lnTo>
                      <a:pt x="153" y="2903"/>
                    </a:lnTo>
                    <a:lnTo>
                      <a:pt x="185" y="2855"/>
                    </a:lnTo>
                    <a:lnTo>
                      <a:pt x="218" y="2810"/>
                    </a:lnTo>
                    <a:lnTo>
                      <a:pt x="254" y="2767"/>
                    </a:lnTo>
                    <a:lnTo>
                      <a:pt x="292" y="2728"/>
                    </a:lnTo>
                    <a:lnTo>
                      <a:pt x="330" y="2693"/>
                    </a:lnTo>
                    <a:lnTo>
                      <a:pt x="370" y="2658"/>
                    </a:lnTo>
                    <a:lnTo>
                      <a:pt x="411" y="2628"/>
                    </a:lnTo>
                    <a:lnTo>
                      <a:pt x="412" y="2624"/>
                    </a:lnTo>
                    <a:lnTo>
                      <a:pt x="413" y="2621"/>
                    </a:lnTo>
                    <a:lnTo>
                      <a:pt x="416" y="2612"/>
                    </a:lnTo>
                    <a:lnTo>
                      <a:pt x="420" y="2597"/>
                    </a:lnTo>
                    <a:lnTo>
                      <a:pt x="427" y="2579"/>
                    </a:lnTo>
                    <a:lnTo>
                      <a:pt x="434" y="2555"/>
                    </a:lnTo>
                    <a:lnTo>
                      <a:pt x="443" y="2527"/>
                    </a:lnTo>
                    <a:lnTo>
                      <a:pt x="454" y="2497"/>
                    </a:lnTo>
                    <a:lnTo>
                      <a:pt x="465" y="2462"/>
                    </a:lnTo>
                    <a:lnTo>
                      <a:pt x="478" y="2425"/>
                    </a:lnTo>
                    <a:lnTo>
                      <a:pt x="491" y="2385"/>
                    </a:lnTo>
                    <a:lnTo>
                      <a:pt x="505" y="2344"/>
                    </a:lnTo>
                    <a:lnTo>
                      <a:pt x="519" y="2301"/>
                    </a:lnTo>
                    <a:lnTo>
                      <a:pt x="534" y="2257"/>
                    </a:lnTo>
                    <a:lnTo>
                      <a:pt x="550" y="2213"/>
                    </a:lnTo>
                    <a:lnTo>
                      <a:pt x="565" y="2168"/>
                    </a:lnTo>
                    <a:lnTo>
                      <a:pt x="581" y="2124"/>
                    </a:lnTo>
                    <a:lnTo>
                      <a:pt x="596" y="2080"/>
                    </a:lnTo>
                    <a:lnTo>
                      <a:pt x="610" y="2035"/>
                    </a:lnTo>
                    <a:lnTo>
                      <a:pt x="621" y="1985"/>
                    </a:lnTo>
                    <a:lnTo>
                      <a:pt x="631" y="1931"/>
                    </a:lnTo>
                    <a:lnTo>
                      <a:pt x="638" y="1872"/>
                    </a:lnTo>
                    <a:lnTo>
                      <a:pt x="643" y="1811"/>
                    </a:lnTo>
                    <a:lnTo>
                      <a:pt x="647" y="1746"/>
                    </a:lnTo>
                    <a:lnTo>
                      <a:pt x="649" y="1679"/>
                    </a:lnTo>
                    <a:lnTo>
                      <a:pt x="651" y="1611"/>
                    </a:lnTo>
                    <a:lnTo>
                      <a:pt x="649" y="1542"/>
                    </a:lnTo>
                    <a:lnTo>
                      <a:pt x="648" y="1472"/>
                    </a:lnTo>
                    <a:lnTo>
                      <a:pt x="646" y="1403"/>
                    </a:lnTo>
                    <a:lnTo>
                      <a:pt x="643" y="1335"/>
                    </a:lnTo>
                    <a:lnTo>
                      <a:pt x="640" y="1268"/>
                    </a:lnTo>
                    <a:lnTo>
                      <a:pt x="636" y="1202"/>
                    </a:lnTo>
                    <a:lnTo>
                      <a:pt x="632" y="1140"/>
                    </a:lnTo>
                    <a:lnTo>
                      <a:pt x="628" y="1079"/>
                    </a:lnTo>
                    <a:lnTo>
                      <a:pt x="625" y="1024"/>
                    </a:lnTo>
                    <a:lnTo>
                      <a:pt x="622" y="975"/>
                    </a:lnTo>
                    <a:lnTo>
                      <a:pt x="622" y="927"/>
                    </a:lnTo>
                    <a:lnTo>
                      <a:pt x="626" y="878"/>
                    </a:lnTo>
                    <a:lnTo>
                      <a:pt x="631" y="829"/>
                    </a:lnTo>
                    <a:lnTo>
                      <a:pt x="639" y="779"/>
                    </a:lnTo>
                    <a:lnTo>
                      <a:pt x="651" y="729"/>
                    </a:lnTo>
                    <a:lnTo>
                      <a:pt x="665" y="680"/>
                    </a:lnTo>
                    <a:lnTo>
                      <a:pt x="681" y="632"/>
                    </a:lnTo>
                    <a:lnTo>
                      <a:pt x="702" y="583"/>
                    </a:lnTo>
                    <a:lnTo>
                      <a:pt x="724" y="535"/>
                    </a:lnTo>
                    <a:lnTo>
                      <a:pt x="752" y="489"/>
                    </a:lnTo>
                    <a:lnTo>
                      <a:pt x="781" y="443"/>
                    </a:lnTo>
                    <a:lnTo>
                      <a:pt x="815" y="399"/>
                    </a:lnTo>
                    <a:lnTo>
                      <a:pt x="852" y="356"/>
                    </a:lnTo>
                    <a:lnTo>
                      <a:pt x="892" y="314"/>
                    </a:lnTo>
                    <a:lnTo>
                      <a:pt x="935" y="275"/>
                    </a:lnTo>
                    <a:lnTo>
                      <a:pt x="983" y="237"/>
                    </a:lnTo>
                    <a:lnTo>
                      <a:pt x="1035" y="201"/>
                    </a:lnTo>
                    <a:lnTo>
                      <a:pt x="1090" y="168"/>
                    </a:lnTo>
                    <a:lnTo>
                      <a:pt x="1150" y="137"/>
                    </a:lnTo>
                    <a:lnTo>
                      <a:pt x="1214" y="109"/>
                    </a:lnTo>
                    <a:lnTo>
                      <a:pt x="1282" y="83"/>
                    </a:lnTo>
                    <a:lnTo>
                      <a:pt x="1354" y="61"/>
                    </a:lnTo>
                    <a:lnTo>
                      <a:pt x="1430" y="41"/>
                    </a:lnTo>
                    <a:lnTo>
                      <a:pt x="1512" y="25"/>
                    </a:lnTo>
                    <a:lnTo>
                      <a:pt x="1598" y="12"/>
                    </a:lnTo>
                    <a:lnTo>
                      <a:pt x="1688" y="2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3E4B07C-046F-7442-BB40-50C0AB506FE5}"/>
                </a:ext>
              </a:extLst>
            </p:cNvPr>
            <p:cNvGrpSpPr/>
            <p:nvPr/>
          </p:nvGrpSpPr>
          <p:grpSpPr>
            <a:xfrm>
              <a:off x="7923328" y="2904313"/>
              <a:ext cx="500341" cy="553013"/>
              <a:chOff x="2885739" y="4390178"/>
              <a:chExt cx="942725" cy="984333"/>
            </a:xfrm>
          </p:grpSpPr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3239398" y="4744932"/>
                <a:ext cx="78834" cy="39417"/>
              </a:xfrm>
              <a:custGeom>
                <a:avLst/>
                <a:gdLst>
                  <a:gd name="T0" fmla="*/ 73 w 287"/>
                  <a:gd name="T1" fmla="*/ 0 h 144"/>
                  <a:gd name="T2" fmla="*/ 216 w 287"/>
                  <a:gd name="T3" fmla="*/ 0 h 144"/>
                  <a:gd name="T4" fmla="*/ 235 w 287"/>
                  <a:gd name="T5" fmla="*/ 2 h 144"/>
                  <a:gd name="T6" fmla="*/ 252 w 287"/>
                  <a:gd name="T7" fmla="*/ 10 h 144"/>
                  <a:gd name="T8" fmla="*/ 267 w 287"/>
                  <a:gd name="T9" fmla="*/ 21 h 144"/>
                  <a:gd name="T10" fmla="*/ 278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8 w 287"/>
                  <a:gd name="T19" fmla="*/ 108 h 144"/>
                  <a:gd name="T20" fmla="*/ 267 w 287"/>
                  <a:gd name="T21" fmla="*/ 123 h 144"/>
                  <a:gd name="T22" fmla="*/ 252 w 287"/>
                  <a:gd name="T23" fmla="*/ 134 h 144"/>
                  <a:gd name="T24" fmla="*/ 235 w 287"/>
                  <a:gd name="T25" fmla="*/ 142 h 144"/>
                  <a:gd name="T26" fmla="*/ 216 w 287"/>
                  <a:gd name="T27" fmla="*/ 144 h 144"/>
                  <a:gd name="T28" fmla="*/ 73 w 287"/>
                  <a:gd name="T29" fmla="*/ 144 h 144"/>
                  <a:gd name="T30" fmla="*/ 53 w 287"/>
                  <a:gd name="T31" fmla="*/ 142 h 144"/>
                  <a:gd name="T32" fmla="*/ 36 w 287"/>
                  <a:gd name="T33" fmla="*/ 134 h 144"/>
                  <a:gd name="T34" fmla="*/ 21 w 287"/>
                  <a:gd name="T35" fmla="*/ 123 h 144"/>
                  <a:gd name="T36" fmla="*/ 10 w 287"/>
                  <a:gd name="T37" fmla="*/ 108 h 144"/>
                  <a:gd name="T38" fmla="*/ 2 w 287"/>
                  <a:gd name="T39" fmla="*/ 91 h 144"/>
                  <a:gd name="T40" fmla="*/ 0 w 287"/>
                  <a:gd name="T41" fmla="*/ 72 h 144"/>
                  <a:gd name="T42" fmla="*/ 2 w 287"/>
                  <a:gd name="T43" fmla="*/ 53 h 144"/>
                  <a:gd name="T44" fmla="*/ 10 w 287"/>
                  <a:gd name="T45" fmla="*/ 35 h 144"/>
                  <a:gd name="T46" fmla="*/ 21 w 287"/>
                  <a:gd name="T47" fmla="*/ 21 h 144"/>
                  <a:gd name="T48" fmla="*/ 36 w 287"/>
                  <a:gd name="T49" fmla="*/ 10 h 144"/>
                  <a:gd name="T50" fmla="*/ 53 w 287"/>
                  <a:gd name="T51" fmla="*/ 2 h 144"/>
                  <a:gd name="T52" fmla="*/ 73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3" y="0"/>
                    </a:moveTo>
                    <a:lnTo>
                      <a:pt x="216" y="0"/>
                    </a:lnTo>
                    <a:lnTo>
                      <a:pt x="235" y="2"/>
                    </a:lnTo>
                    <a:lnTo>
                      <a:pt x="252" y="10"/>
                    </a:lnTo>
                    <a:lnTo>
                      <a:pt x="267" y="21"/>
                    </a:lnTo>
                    <a:lnTo>
                      <a:pt x="278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8" y="108"/>
                    </a:lnTo>
                    <a:lnTo>
                      <a:pt x="267" y="123"/>
                    </a:lnTo>
                    <a:lnTo>
                      <a:pt x="252" y="134"/>
                    </a:lnTo>
                    <a:lnTo>
                      <a:pt x="235" y="142"/>
                    </a:lnTo>
                    <a:lnTo>
                      <a:pt x="216" y="144"/>
                    </a:lnTo>
                    <a:lnTo>
                      <a:pt x="73" y="144"/>
                    </a:lnTo>
                    <a:lnTo>
                      <a:pt x="53" y="142"/>
                    </a:lnTo>
                    <a:lnTo>
                      <a:pt x="36" y="134"/>
                    </a:lnTo>
                    <a:lnTo>
                      <a:pt x="21" y="123"/>
                    </a:lnTo>
                    <a:lnTo>
                      <a:pt x="10" y="108"/>
                    </a:lnTo>
                    <a:lnTo>
                      <a:pt x="2" y="91"/>
                    </a:lnTo>
                    <a:lnTo>
                      <a:pt x="0" y="72"/>
                    </a:lnTo>
                    <a:lnTo>
                      <a:pt x="2" y="53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3395971" y="4744932"/>
                <a:ext cx="78834" cy="39417"/>
              </a:xfrm>
              <a:custGeom>
                <a:avLst/>
                <a:gdLst>
                  <a:gd name="T0" fmla="*/ 72 w 287"/>
                  <a:gd name="T1" fmla="*/ 0 h 144"/>
                  <a:gd name="T2" fmla="*/ 215 w 287"/>
                  <a:gd name="T3" fmla="*/ 0 h 144"/>
                  <a:gd name="T4" fmla="*/ 234 w 287"/>
                  <a:gd name="T5" fmla="*/ 2 h 144"/>
                  <a:gd name="T6" fmla="*/ 252 w 287"/>
                  <a:gd name="T7" fmla="*/ 10 h 144"/>
                  <a:gd name="T8" fmla="*/ 266 w 287"/>
                  <a:gd name="T9" fmla="*/ 21 h 144"/>
                  <a:gd name="T10" fmla="*/ 277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7 w 287"/>
                  <a:gd name="T19" fmla="*/ 108 h 144"/>
                  <a:gd name="T20" fmla="*/ 266 w 287"/>
                  <a:gd name="T21" fmla="*/ 123 h 144"/>
                  <a:gd name="T22" fmla="*/ 252 w 287"/>
                  <a:gd name="T23" fmla="*/ 134 h 144"/>
                  <a:gd name="T24" fmla="*/ 234 w 287"/>
                  <a:gd name="T25" fmla="*/ 142 h 144"/>
                  <a:gd name="T26" fmla="*/ 215 w 287"/>
                  <a:gd name="T27" fmla="*/ 144 h 144"/>
                  <a:gd name="T28" fmla="*/ 72 w 287"/>
                  <a:gd name="T29" fmla="*/ 144 h 144"/>
                  <a:gd name="T30" fmla="*/ 52 w 287"/>
                  <a:gd name="T31" fmla="*/ 142 h 144"/>
                  <a:gd name="T32" fmla="*/ 36 w 287"/>
                  <a:gd name="T33" fmla="*/ 134 h 144"/>
                  <a:gd name="T34" fmla="*/ 20 w 287"/>
                  <a:gd name="T35" fmla="*/ 123 h 144"/>
                  <a:gd name="T36" fmla="*/ 9 w 287"/>
                  <a:gd name="T37" fmla="*/ 108 h 144"/>
                  <a:gd name="T38" fmla="*/ 3 w 287"/>
                  <a:gd name="T39" fmla="*/ 91 h 144"/>
                  <a:gd name="T40" fmla="*/ 0 w 287"/>
                  <a:gd name="T41" fmla="*/ 72 h 144"/>
                  <a:gd name="T42" fmla="*/ 3 w 287"/>
                  <a:gd name="T43" fmla="*/ 53 h 144"/>
                  <a:gd name="T44" fmla="*/ 9 w 287"/>
                  <a:gd name="T45" fmla="*/ 35 h 144"/>
                  <a:gd name="T46" fmla="*/ 20 w 287"/>
                  <a:gd name="T47" fmla="*/ 21 h 144"/>
                  <a:gd name="T48" fmla="*/ 36 w 287"/>
                  <a:gd name="T49" fmla="*/ 10 h 144"/>
                  <a:gd name="T50" fmla="*/ 52 w 287"/>
                  <a:gd name="T51" fmla="*/ 2 h 144"/>
                  <a:gd name="T52" fmla="*/ 72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2" y="0"/>
                    </a:moveTo>
                    <a:lnTo>
                      <a:pt x="215" y="0"/>
                    </a:lnTo>
                    <a:lnTo>
                      <a:pt x="234" y="2"/>
                    </a:lnTo>
                    <a:lnTo>
                      <a:pt x="252" y="10"/>
                    </a:lnTo>
                    <a:lnTo>
                      <a:pt x="266" y="21"/>
                    </a:lnTo>
                    <a:lnTo>
                      <a:pt x="277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7" y="108"/>
                    </a:lnTo>
                    <a:lnTo>
                      <a:pt x="266" y="123"/>
                    </a:lnTo>
                    <a:lnTo>
                      <a:pt x="252" y="134"/>
                    </a:lnTo>
                    <a:lnTo>
                      <a:pt x="234" y="142"/>
                    </a:lnTo>
                    <a:lnTo>
                      <a:pt x="215" y="144"/>
                    </a:lnTo>
                    <a:lnTo>
                      <a:pt x="72" y="144"/>
                    </a:lnTo>
                    <a:lnTo>
                      <a:pt x="52" y="142"/>
                    </a:lnTo>
                    <a:lnTo>
                      <a:pt x="36" y="134"/>
                    </a:lnTo>
                    <a:lnTo>
                      <a:pt x="20" y="123"/>
                    </a:lnTo>
                    <a:lnTo>
                      <a:pt x="9" y="108"/>
                    </a:lnTo>
                    <a:lnTo>
                      <a:pt x="3" y="91"/>
                    </a:lnTo>
                    <a:lnTo>
                      <a:pt x="0" y="72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6" y="10"/>
                    </a:lnTo>
                    <a:lnTo>
                      <a:pt x="52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51"/>
              <p:cNvSpPr>
                <a:spLocks noEditPoints="1"/>
              </p:cNvSpPr>
              <p:nvPr/>
            </p:nvSpPr>
            <p:spPr bwMode="auto">
              <a:xfrm>
                <a:off x="2885739" y="5048225"/>
                <a:ext cx="942725" cy="326286"/>
              </a:xfrm>
              <a:custGeom>
                <a:avLst/>
                <a:gdLst>
                  <a:gd name="T0" fmla="*/ 2329 w 3446"/>
                  <a:gd name="T1" fmla="*/ 258 h 1193"/>
                  <a:gd name="T2" fmla="*/ 2136 w 3446"/>
                  <a:gd name="T3" fmla="*/ 378 h 1193"/>
                  <a:gd name="T4" fmla="*/ 2212 w 3446"/>
                  <a:gd name="T5" fmla="*/ 717 h 1193"/>
                  <a:gd name="T6" fmla="*/ 1782 w 3446"/>
                  <a:gd name="T7" fmla="*/ 471 h 1193"/>
                  <a:gd name="T8" fmla="*/ 1575 w 3446"/>
                  <a:gd name="T9" fmla="*/ 462 h 1193"/>
                  <a:gd name="T10" fmla="*/ 1331 w 3446"/>
                  <a:gd name="T11" fmla="*/ 388 h 1193"/>
                  <a:gd name="T12" fmla="*/ 1125 w 3446"/>
                  <a:gd name="T13" fmla="*/ 265 h 1193"/>
                  <a:gd name="T14" fmla="*/ 674 w 3446"/>
                  <a:gd name="T15" fmla="*/ 268 h 1193"/>
                  <a:gd name="T16" fmla="*/ 496 w 3446"/>
                  <a:gd name="T17" fmla="*/ 356 h 1193"/>
                  <a:gd name="T18" fmla="*/ 351 w 3446"/>
                  <a:gd name="T19" fmla="*/ 482 h 1193"/>
                  <a:gd name="T20" fmla="*/ 239 w 3446"/>
                  <a:gd name="T21" fmla="*/ 638 h 1193"/>
                  <a:gd name="T22" fmla="*/ 169 w 3446"/>
                  <a:gd name="T23" fmla="*/ 820 h 1193"/>
                  <a:gd name="T24" fmla="*/ 143 w 3446"/>
                  <a:gd name="T25" fmla="*/ 1015 h 1193"/>
                  <a:gd name="T26" fmla="*/ 3302 w 3446"/>
                  <a:gd name="T27" fmla="*/ 1015 h 1193"/>
                  <a:gd name="T28" fmla="*/ 3278 w 3446"/>
                  <a:gd name="T29" fmla="*/ 819 h 1193"/>
                  <a:gd name="T30" fmla="*/ 3207 w 3446"/>
                  <a:gd name="T31" fmla="*/ 638 h 1193"/>
                  <a:gd name="T32" fmla="*/ 3096 w 3446"/>
                  <a:gd name="T33" fmla="*/ 482 h 1193"/>
                  <a:gd name="T34" fmla="*/ 2950 w 3446"/>
                  <a:gd name="T35" fmla="*/ 356 h 1193"/>
                  <a:gd name="T36" fmla="*/ 2773 w 3446"/>
                  <a:gd name="T37" fmla="*/ 268 h 1193"/>
                  <a:gd name="T38" fmla="*/ 2450 w 3446"/>
                  <a:gd name="T39" fmla="*/ 4 h 1193"/>
                  <a:gd name="T40" fmla="*/ 2954 w 3446"/>
                  <a:gd name="T41" fmla="*/ 191 h 1193"/>
                  <a:gd name="T42" fmla="*/ 3131 w 3446"/>
                  <a:gd name="T43" fmla="*/ 314 h 1193"/>
                  <a:gd name="T44" fmla="*/ 3274 w 3446"/>
                  <a:gd name="T45" fmla="*/ 474 h 1193"/>
                  <a:gd name="T46" fmla="*/ 3377 w 3446"/>
                  <a:gd name="T47" fmla="*/ 660 h 1193"/>
                  <a:gd name="T48" fmla="*/ 3435 w 3446"/>
                  <a:gd name="T49" fmla="*/ 869 h 1193"/>
                  <a:gd name="T50" fmla="*/ 3446 w 3446"/>
                  <a:gd name="T51" fmla="*/ 1122 h 1193"/>
                  <a:gd name="T52" fmla="*/ 3425 w 3446"/>
                  <a:gd name="T53" fmla="*/ 1172 h 1193"/>
                  <a:gd name="T54" fmla="*/ 3375 w 3446"/>
                  <a:gd name="T55" fmla="*/ 1193 h 1193"/>
                  <a:gd name="T56" fmla="*/ 35 w 3446"/>
                  <a:gd name="T57" fmla="*/ 1183 h 1193"/>
                  <a:gd name="T58" fmla="*/ 2 w 3446"/>
                  <a:gd name="T59" fmla="*/ 1140 h 1193"/>
                  <a:gd name="T60" fmla="*/ 3 w 3446"/>
                  <a:gd name="T61" fmla="*/ 942 h 1193"/>
                  <a:gd name="T62" fmla="*/ 45 w 3446"/>
                  <a:gd name="T63" fmla="*/ 728 h 1193"/>
                  <a:gd name="T64" fmla="*/ 134 w 3446"/>
                  <a:gd name="T65" fmla="*/ 533 h 1193"/>
                  <a:gd name="T66" fmla="*/ 264 w 3446"/>
                  <a:gd name="T67" fmla="*/ 364 h 1193"/>
                  <a:gd name="T68" fmla="*/ 430 w 3446"/>
                  <a:gd name="T69" fmla="*/ 228 h 1193"/>
                  <a:gd name="T70" fmla="*/ 627 w 3446"/>
                  <a:gd name="T71" fmla="*/ 132 h 1193"/>
                  <a:gd name="T72" fmla="*/ 1029 w 3446"/>
                  <a:gd name="T73" fmla="*/ 0 h 1193"/>
                  <a:gd name="T74" fmla="*/ 1073 w 3446"/>
                  <a:gd name="T75" fmla="*/ 22 h 1193"/>
                  <a:gd name="T76" fmla="*/ 1248 w 3446"/>
                  <a:gd name="T77" fmla="*/ 176 h 1193"/>
                  <a:gd name="T78" fmla="*/ 1443 w 3446"/>
                  <a:gd name="T79" fmla="*/ 278 h 1193"/>
                  <a:gd name="T80" fmla="*/ 1652 w 3446"/>
                  <a:gd name="T81" fmla="*/ 327 h 1193"/>
                  <a:gd name="T82" fmla="*/ 1865 w 3446"/>
                  <a:gd name="T83" fmla="*/ 317 h 1193"/>
                  <a:gd name="T84" fmla="*/ 2070 w 3446"/>
                  <a:gd name="T85" fmla="*/ 251 h 1193"/>
                  <a:gd name="T86" fmla="*/ 2259 w 3446"/>
                  <a:gd name="T87" fmla="*/ 131 h 1193"/>
                  <a:gd name="T88" fmla="*/ 2386 w 3446"/>
                  <a:gd name="T89" fmla="*/ 11 h 1193"/>
                  <a:gd name="T90" fmla="*/ 2433 w 3446"/>
                  <a:gd name="T91" fmla="*/ 0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6" h="1193">
                    <a:moveTo>
                      <a:pt x="2446" y="154"/>
                    </a:moveTo>
                    <a:lnTo>
                      <a:pt x="2389" y="209"/>
                    </a:lnTo>
                    <a:lnTo>
                      <a:pt x="2329" y="258"/>
                    </a:lnTo>
                    <a:lnTo>
                      <a:pt x="2267" y="303"/>
                    </a:lnTo>
                    <a:lnTo>
                      <a:pt x="2203" y="343"/>
                    </a:lnTo>
                    <a:lnTo>
                      <a:pt x="2136" y="378"/>
                    </a:lnTo>
                    <a:lnTo>
                      <a:pt x="2069" y="408"/>
                    </a:lnTo>
                    <a:lnTo>
                      <a:pt x="2070" y="408"/>
                    </a:lnTo>
                    <a:lnTo>
                      <a:pt x="2212" y="717"/>
                    </a:lnTo>
                    <a:lnTo>
                      <a:pt x="1897" y="457"/>
                    </a:lnTo>
                    <a:lnTo>
                      <a:pt x="1840" y="466"/>
                    </a:lnTo>
                    <a:lnTo>
                      <a:pt x="1782" y="471"/>
                    </a:lnTo>
                    <a:lnTo>
                      <a:pt x="1723" y="474"/>
                    </a:lnTo>
                    <a:lnTo>
                      <a:pt x="1648" y="470"/>
                    </a:lnTo>
                    <a:lnTo>
                      <a:pt x="1575" y="462"/>
                    </a:lnTo>
                    <a:lnTo>
                      <a:pt x="1267" y="717"/>
                    </a:lnTo>
                    <a:lnTo>
                      <a:pt x="1404" y="418"/>
                    </a:lnTo>
                    <a:lnTo>
                      <a:pt x="1331" y="388"/>
                    </a:lnTo>
                    <a:lnTo>
                      <a:pt x="1260" y="353"/>
                    </a:lnTo>
                    <a:lnTo>
                      <a:pt x="1191" y="311"/>
                    </a:lnTo>
                    <a:lnTo>
                      <a:pt x="1125" y="265"/>
                    </a:lnTo>
                    <a:lnTo>
                      <a:pt x="1061" y="212"/>
                    </a:lnTo>
                    <a:lnTo>
                      <a:pt x="1000" y="154"/>
                    </a:lnTo>
                    <a:lnTo>
                      <a:pt x="674" y="268"/>
                    </a:lnTo>
                    <a:lnTo>
                      <a:pt x="612" y="292"/>
                    </a:lnTo>
                    <a:lnTo>
                      <a:pt x="552" y="322"/>
                    </a:lnTo>
                    <a:lnTo>
                      <a:pt x="496" y="356"/>
                    </a:lnTo>
                    <a:lnTo>
                      <a:pt x="445" y="395"/>
                    </a:lnTo>
                    <a:lnTo>
                      <a:pt x="396" y="436"/>
                    </a:lnTo>
                    <a:lnTo>
                      <a:pt x="351" y="482"/>
                    </a:lnTo>
                    <a:lnTo>
                      <a:pt x="309" y="531"/>
                    </a:lnTo>
                    <a:lnTo>
                      <a:pt x="272" y="584"/>
                    </a:lnTo>
                    <a:lnTo>
                      <a:pt x="239" y="638"/>
                    </a:lnTo>
                    <a:lnTo>
                      <a:pt x="210" y="697"/>
                    </a:lnTo>
                    <a:lnTo>
                      <a:pt x="187" y="757"/>
                    </a:lnTo>
                    <a:lnTo>
                      <a:pt x="169" y="820"/>
                    </a:lnTo>
                    <a:lnTo>
                      <a:pt x="154" y="883"/>
                    </a:lnTo>
                    <a:lnTo>
                      <a:pt x="147" y="949"/>
                    </a:lnTo>
                    <a:lnTo>
                      <a:pt x="143" y="1015"/>
                    </a:lnTo>
                    <a:lnTo>
                      <a:pt x="143" y="1049"/>
                    </a:lnTo>
                    <a:lnTo>
                      <a:pt x="3302" y="1049"/>
                    </a:lnTo>
                    <a:lnTo>
                      <a:pt x="3302" y="1015"/>
                    </a:lnTo>
                    <a:lnTo>
                      <a:pt x="3300" y="948"/>
                    </a:lnTo>
                    <a:lnTo>
                      <a:pt x="3291" y="883"/>
                    </a:lnTo>
                    <a:lnTo>
                      <a:pt x="3278" y="819"/>
                    </a:lnTo>
                    <a:lnTo>
                      <a:pt x="3260" y="757"/>
                    </a:lnTo>
                    <a:lnTo>
                      <a:pt x="3236" y="697"/>
                    </a:lnTo>
                    <a:lnTo>
                      <a:pt x="3207" y="638"/>
                    </a:lnTo>
                    <a:lnTo>
                      <a:pt x="3174" y="584"/>
                    </a:lnTo>
                    <a:lnTo>
                      <a:pt x="3137" y="531"/>
                    </a:lnTo>
                    <a:lnTo>
                      <a:pt x="3096" y="482"/>
                    </a:lnTo>
                    <a:lnTo>
                      <a:pt x="3051" y="436"/>
                    </a:lnTo>
                    <a:lnTo>
                      <a:pt x="3002" y="394"/>
                    </a:lnTo>
                    <a:lnTo>
                      <a:pt x="2950" y="356"/>
                    </a:lnTo>
                    <a:lnTo>
                      <a:pt x="2894" y="322"/>
                    </a:lnTo>
                    <a:lnTo>
                      <a:pt x="2834" y="292"/>
                    </a:lnTo>
                    <a:lnTo>
                      <a:pt x="2773" y="268"/>
                    </a:lnTo>
                    <a:lnTo>
                      <a:pt x="2446" y="154"/>
                    </a:lnTo>
                    <a:close/>
                    <a:moveTo>
                      <a:pt x="2433" y="0"/>
                    </a:moveTo>
                    <a:lnTo>
                      <a:pt x="2450" y="4"/>
                    </a:lnTo>
                    <a:lnTo>
                      <a:pt x="2819" y="132"/>
                    </a:lnTo>
                    <a:lnTo>
                      <a:pt x="2888" y="160"/>
                    </a:lnTo>
                    <a:lnTo>
                      <a:pt x="2954" y="191"/>
                    </a:lnTo>
                    <a:lnTo>
                      <a:pt x="3016" y="228"/>
                    </a:lnTo>
                    <a:lnTo>
                      <a:pt x="3076" y="269"/>
                    </a:lnTo>
                    <a:lnTo>
                      <a:pt x="3131" y="314"/>
                    </a:lnTo>
                    <a:lnTo>
                      <a:pt x="3183" y="364"/>
                    </a:lnTo>
                    <a:lnTo>
                      <a:pt x="3230" y="418"/>
                    </a:lnTo>
                    <a:lnTo>
                      <a:pt x="3274" y="474"/>
                    </a:lnTo>
                    <a:lnTo>
                      <a:pt x="3312" y="533"/>
                    </a:lnTo>
                    <a:lnTo>
                      <a:pt x="3346" y="596"/>
                    </a:lnTo>
                    <a:lnTo>
                      <a:pt x="3377" y="660"/>
                    </a:lnTo>
                    <a:lnTo>
                      <a:pt x="3401" y="728"/>
                    </a:lnTo>
                    <a:lnTo>
                      <a:pt x="3421" y="798"/>
                    </a:lnTo>
                    <a:lnTo>
                      <a:pt x="3435" y="869"/>
                    </a:lnTo>
                    <a:lnTo>
                      <a:pt x="3444" y="942"/>
                    </a:lnTo>
                    <a:lnTo>
                      <a:pt x="3446" y="1015"/>
                    </a:lnTo>
                    <a:lnTo>
                      <a:pt x="3446" y="1122"/>
                    </a:lnTo>
                    <a:lnTo>
                      <a:pt x="3444" y="1140"/>
                    </a:lnTo>
                    <a:lnTo>
                      <a:pt x="3436" y="1158"/>
                    </a:lnTo>
                    <a:lnTo>
                      <a:pt x="3425" y="1172"/>
                    </a:lnTo>
                    <a:lnTo>
                      <a:pt x="3411" y="1183"/>
                    </a:lnTo>
                    <a:lnTo>
                      <a:pt x="3393" y="1191"/>
                    </a:lnTo>
                    <a:lnTo>
                      <a:pt x="3375" y="1193"/>
                    </a:lnTo>
                    <a:lnTo>
                      <a:pt x="72" y="1193"/>
                    </a:lnTo>
                    <a:lnTo>
                      <a:pt x="53" y="1191"/>
                    </a:lnTo>
                    <a:lnTo>
                      <a:pt x="35" y="1183"/>
                    </a:lnTo>
                    <a:lnTo>
                      <a:pt x="21" y="1172"/>
                    </a:lnTo>
                    <a:lnTo>
                      <a:pt x="10" y="1158"/>
                    </a:lnTo>
                    <a:lnTo>
                      <a:pt x="2" y="1140"/>
                    </a:lnTo>
                    <a:lnTo>
                      <a:pt x="0" y="1122"/>
                    </a:lnTo>
                    <a:lnTo>
                      <a:pt x="0" y="1015"/>
                    </a:lnTo>
                    <a:lnTo>
                      <a:pt x="3" y="942"/>
                    </a:lnTo>
                    <a:lnTo>
                      <a:pt x="12" y="869"/>
                    </a:lnTo>
                    <a:lnTo>
                      <a:pt x="25" y="798"/>
                    </a:lnTo>
                    <a:lnTo>
                      <a:pt x="45" y="728"/>
                    </a:lnTo>
                    <a:lnTo>
                      <a:pt x="70" y="660"/>
                    </a:lnTo>
                    <a:lnTo>
                      <a:pt x="100" y="596"/>
                    </a:lnTo>
                    <a:lnTo>
                      <a:pt x="134" y="533"/>
                    </a:lnTo>
                    <a:lnTo>
                      <a:pt x="173" y="474"/>
                    </a:lnTo>
                    <a:lnTo>
                      <a:pt x="216" y="418"/>
                    </a:lnTo>
                    <a:lnTo>
                      <a:pt x="264" y="364"/>
                    </a:lnTo>
                    <a:lnTo>
                      <a:pt x="316" y="314"/>
                    </a:lnTo>
                    <a:lnTo>
                      <a:pt x="370" y="269"/>
                    </a:lnTo>
                    <a:lnTo>
                      <a:pt x="430" y="228"/>
                    </a:lnTo>
                    <a:lnTo>
                      <a:pt x="492" y="191"/>
                    </a:lnTo>
                    <a:lnTo>
                      <a:pt x="558" y="160"/>
                    </a:lnTo>
                    <a:lnTo>
                      <a:pt x="627" y="132"/>
                    </a:lnTo>
                    <a:lnTo>
                      <a:pt x="996" y="4"/>
                    </a:lnTo>
                    <a:lnTo>
                      <a:pt x="1013" y="0"/>
                    </a:lnTo>
                    <a:lnTo>
                      <a:pt x="1029" y="0"/>
                    </a:lnTo>
                    <a:lnTo>
                      <a:pt x="1044" y="5"/>
                    </a:lnTo>
                    <a:lnTo>
                      <a:pt x="1060" y="11"/>
                    </a:lnTo>
                    <a:lnTo>
                      <a:pt x="1073" y="22"/>
                    </a:lnTo>
                    <a:lnTo>
                      <a:pt x="1129" y="79"/>
                    </a:lnTo>
                    <a:lnTo>
                      <a:pt x="1187" y="131"/>
                    </a:lnTo>
                    <a:lnTo>
                      <a:pt x="1248" y="176"/>
                    </a:lnTo>
                    <a:lnTo>
                      <a:pt x="1311" y="217"/>
                    </a:lnTo>
                    <a:lnTo>
                      <a:pt x="1377" y="251"/>
                    </a:lnTo>
                    <a:lnTo>
                      <a:pt x="1443" y="278"/>
                    </a:lnTo>
                    <a:lnTo>
                      <a:pt x="1511" y="301"/>
                    </a:lnTo>
                    <a:lnTo>
                      <a:pt x="1582" y="317"/>
                    </a:lnTo>
                    <a:lnTo>
                      <a:pt x="1652" y="327"/>
                    </a:lnTo>
                    <a:lnTo>
                      <a:pt x="1723" y="330"/>
                    </a:lnTo>
                    <a:lnTo>
                      <a:pt x="1794" y="327"/>
                    </a:lnTo>
                    <a:lnTo>
                      <a:pt x="1865" y="317"/>
                    </a:lnTo>
                    <a:lnTo>
                      <a:pt x="1935" y="301"/>
                    </a:lnTo>
                    <a:lnTo>
                      <a:pt x="2004" y="278"/>
                    </a:lnTo>
                    <a:lnTo>
                      <a:pt x="2070" y="251"/>
                    </a:lnTo>
                    <a:lnTo>
                      <a:pt x="2135" y="217"/>
                    </a:lnTo>
                    <a:lnTo>
                      <a:pt x="2199" y="176"/>
                    </a:lnTo>
                    <a:lnTo>
                      <a:pt x="2259" y="131"/>
                    </a:lnTo>
                    <a:lnTo>
                      <a:pt x="2318" y="79"/>
                    </a:lnTo>
                    <a:lnTo>
                      <a:pt x="2373" y="22"/>
                    </a:lnTo>
                    <a:lnTo>
                      <a:pt x="2386" y="11"/>
                    </a:lnTo>
                    <a:lnTo>
                      <a:pt x="2401" y="4"/>
                    </a:lnTo>
                    <a:lnTo>
                      <a:pt x="2417" y="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52"/>
              <p:cNvSpPr>
                <a:spLocks noEditPoints="1"/>
              </p:cNvSpPr>
              <p:nvPr/>
            </p:nvSpPr>
            <p:spPr bwMode="auto">
              <a:xfrm>
                <a:off x="3081730" y="4390178"/>
                <a:ext cx="604395" cy="708414"/>
              </a:xfrm>
              <a:custGeom>
                <a:avLst/>
                <a:gdLst>
                  <a:gd name="T0" fmla="*/ 1834 w 2205"/>
                  <a:gd name="T1" fmla="*/ 1990 h 2590"/>
                  <a:gd name="T2" fmla="*/ 1802 w 2205"/>
                  <a:gd name="T3" fmla="*/ 1926 h 2590"/>
                  <a:gd name="T4" fmla="*/ 2011 w 2205"/>
                  <a:gd name="T5" fmla="*/ 1706 h 2590"/>
                  <a:gd name="T6" fmla="*/ 2044 w 2205"/>
                  <a:gd name="T7" fmla="*/ 1394 h 2590"/>
                  <a:gd name="T8" fmla="*/ 621 w 2205"/>
                  <a:gd name="T9" fmla="*/ 944 h 2590"/>
                  <a:gd name="T10" fmla="*/ 424 w 2205"/>
                  <a:gd name="T11" fmla="*/ 1066 h 2590"/>
                  <a:gd name="T12" fmla="*/ 254 w 2205"/>
                  <a:gd name="T13" fmla="*/ 1288 h 2590"/>
                  <a:gd name="T14" fmla="*/ 165 w 2205"/>
                  <a:gd name="T15" fmla="*/ 1370 h 2590"/>
                  <a:gd name="T16" fmla="*/ 168 w 2205"/>
                  <a:gd name="T17" fmla="*/ 1658 h 2590"/>
                  <a:gd name="T18" fmla="*/ 265 w 2205"/>
                  <a:gd name="T19" fmla="*/ 1715 h 2590"/>
                  <a:gd name="T20" fmla="*/ 407 w 2205"/>
                  <a:gd name="T21" fmla="*/ 1994 h 2590"/>
                  <a:gd name="T22" fmla="*/ 770 w 2205"/>
                  <a:gd name="T23" fmla="*/ 2390 h 2590"/>
                  <a:gd name="T24" fmla="*/ 1223 w 2205"/>
                  <a:gd name="T25" fmla="*/ 2398 h 2590"/>
                  <a:gd name="T26" fmla="*/ 1224 w 2205"/>
                  <a:gd name="T27" fmla="*/ 2318 h 2590"/>
                  <a:gd name="T28" fmla="*/ 1008 w 2205"/>
                  <a:gd name="T29" fmla="*/ 2287 h 2590"/>
                  <a:gd name="T30" fmla="*/ 1050 w 2205"/>
                  <a:gd name="T31" fmla="*/ 2129 h 2590"/>
                  <a:gd name="T32" fmla="*/ 1267 w 2205"/>
                  <a:gd name="T33" fmla="*/ 2161 h 2590"/>
                  <a:gd name="T34" fmla="*/ 1613 w 2205"/>
                  <a:gd name="T35" fmla="*/ 1972 h 2590"/>
                  <a:gd name="T36" fmla="*/ 1729 w 2205"/>
                  <a:gd name="T37" fmla="*/ 1713 h 2590"/>
                  <a:gd name="T38" fmla="*/ 1705 w 2205"/>
                  <a:gd name="T39" fmla="*/ 1267 h 2590"/>
                  <a:gd name="T40" fmla="*/ 1525 w 2205"/>
                  <a:gd name="T41" fmla="*/ 1116 h 2590"/>
                  <a:gd name="T42" fmla="*/ 1124 w 2205"/>
                  <a:gd name="T43" fmla="*/ 1087 h 2590"/>
                  <a:gd name="T44" fmla="*/ 733 w 2205"/>
                  <a:gd name="T45" fmla="*/ 959 h 2590"/>
                  <a:gd name="T46" fmla="*/ 905 w 2205"/>
                  <a:gd name="T47" fmla="*/ 165 h 2590"/>
                  <a:gd name="T48" fmla="*/ 397 w 2205"/>
                  <a:gd name="T49" fmla="*/ 396 h 2590"/>
                  <a:gd name="T50" fmla="*/ 170 w 2205"/>
                  <a:gd name="T51" fmla="*/ 819 h 2590"/>
                  <a:gd name="T52" fmla="*/ 208 w 2205"/>
                  <a:gd name="T53" fmla="*/ 1102 h 2590"/>
                  <a:gd name="T54" fmla="*/ 481 w 2205"/>
                  <a:gd name="T55" fmla="*/ 837 h 2590"/>
                  <a:gd name="T56" fmla="*/ 730 w 2205"/>
                  <a:gd name="T57" fmla="*/ 811 h 2590"/>
                  <a:gd name="T58" fmla="*/ 1097 w 2205"/>
                  <a:gd name="T59" fmla="*/ 930 h 2590"/>
                  <a:gd name="T60" fmla="*/ 1473 w 2205"/>
                  <a:gd name="T61" fmla="*/ 976 h 2590"/>
                  <a:gd name="T62" fmla="*/ 1605 w 2205"/>
                  <a:gd name="T63" fmla="*/ 949 h 2590"/>
                  <a:gd name="T64" fmla="*/ 1810 w 2205"/>
                  <a:gd name="T65" fmla="*/ 1139 h 2590"/>
                  <a:gd name="T66" fmla="*/ 1841 w 2205"/>
                  <a:gd name="T67" fmla="*/ 842 h 2590"/>
                  <a:gd name="T68" fmla="*/ 1761 w 2205"/>
                  <a:gd name="T69" fmla="*/ 578 h 2590"/>
                  <a:gd name="T70" fmla="*/ 1608 w 2205"/>
                  <a:gd name="T71" fmla="*/ 468 h 2590"/>
                  <a:gd name="T72" fmla="*/ 1511 w 2205"/>
                  <a:gd name="T73" fmla="*/ 374 h 2590"/>
                  <a:gd name="T74" fmla="*/ 1339 w 2205"/>
                  <a:gd name="T75" fmla="*/ 212 h 2590"/>
                  <a:gd name="T76" fmla="*/ 1152 w 2205"/>
                  <a:gd name="T77" fmla="*/ 5 h 2590"/>
                  <a:gd name="T78" fmla="*/ 1510 w 2205"/>
                  <a:gd name="T79" fmla="*/ 159 h 2590"/>
                  <a:gd name="T80" fmla="*/ 1704 w 2205"/>
                  <a:gd name="T81" fmla="*/ 347 h 2590"/>
                  <a:gd name="T82" fmla="*/ 1934 w 2205"/>
                  <a:gd name="T83" fmla="*/ 602 h 2590"/>
                  <a:gd name="T84" fmla="*/ 1978 w 2205"/>
                  <a:gd name="T85" fmla="*/ 1148 h 2590"/>
                  <a:gd name="T86" fmla="*/ 2175 w 2205"/>
                  <a:gd name="T87" fmla="*/ 1330 h 2590"/>
                  <a:gd name="T88" fmla="*/ 2176 w 2205"/>
                  <a:gd name="T89" fmla="*/ 1702 h 2590"/>
                  <a:gd name="T90" fmla="*/ 2012 w 2205"/>
                  <a:gd name="T91" fmla="*/ 1971 h 2590"/>
                  <a:gd name="T92" fmla="*/ 1715 w 2205"/>
                  <a:gd name="T93" fmla="*/ 2241 h 2590"/>
                  <a:gd name="T94" fmla="*/ 1266 w 2205"/>
                  <a:gd name="T95" fmla="*/ 2536 h 2590"/>
                  <a:gd name="T96" fmla="*/ 811 w 2205"/>
                  <a:gd name="T97" fmla="*/ 2560 h 2590"/>
                  <a:gd name="T98" fmla="*/ 378 w 2205"/>
                  <a:gd name="T99" fmla="*/ 2229 h 2590"/>
                  <a:gd name="T100" fmla="*/ 117 w 2205"/>
                  <a:gd name="T101" fmla="*/ 1834 h 2590"/>
                  <a:gd name="T102" fmla="*/ 0 w 2205"/>
                  <a:gd name="T103" fmla="*/ 1510 h 2590"/>
                  <a:gd name="T104" fmla="*/ 26 w 2205"/>
                  <a:gd name="T105" fmla="*/ 1202 h 2590"/>
                  <a:gd name="T106" fmla="*/ 29 w 2205"/>
                  <a:gd name="T107" fmla="*/ 778 h 2590"/>
                  <a:gd name="T108" fmla="*/ 295 w 2205"/>
                  <a:gd name="T109" fmla="*/ 293 h 2590"/>
                  <a:gd name="T110" fmla="*/ 875 w 2205"/>
                  <a:gd name="T111" fmla="*/ 24 h 2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05" h="2590">
                    <a:moveTo>
                      <a:pt x="1788" y="1919"/>
                    </a:moveTo>
                    <a:lnTo>
                      <a:pt x="1767" y="1975"/>
                    </a:lnTo>
                    <a:lnTo>
                      <a:pt x="1745" y="2029"/>
                    </a:lnTo>
                    <a:lnTo>
                      <a:pt x="1721" y="2080"/>
                    </a:lnTo>
                    <a:lnTo>
                      <a:pt x="1753" y="2062"/>
                    </a:lnTo>
                    <a:lnTo>
                      <a:pt x="1782" y="2041"/>
                    </a:lnTo>
                    <a:lnTo>
                      <a:pt x="1810" y="2017"/>
                    </a:lnTo>
                    <a:lnTo>
                      <a:pt x="1834" y="1990"/>
                    </a:lnTo>
                    <a:lnTo>
                      <a:pt x="1856" y="1961"/>
                    </a:lnTo>
                    <a:lnTo>
                      <a:pt x="1873" y="1928"/>
                    </a:lnTo>
                    <a:lnTo>
                      <a:pt x="1853" y="1929"/>
                    </a:lnTo>
                    <a:lnTo>
                      <a:pt x="1837" y="1930"/>
                    </a:lnTo>
                    <a:lnTo>
                      <a:pt x="1827" y="1930"/>
                    </a:lnTo>
                    <a:lnTo>
                      <a:pt x="1820" y="1929"/>
                    </a:lnTo>
                    <a:lnTo>
                      <a:pt x="1818" y="1929"/>
                    </a:lnTo>
                    <a:lnTo>
                      <a:pt x="1802" y="1926"/>
                    </a:lnTo>
                    <a:lnTo>
                      <a:pt x="1788" y="1919"/>
                    </a:lnTo>
                    <a:close/>
                    <a:moveTo>
                      <a:pt x="1896" y="1279"/>
                    </a:moveTo>
                    <a:lnTo>
                      <a:pt x="1896" y="1778"/>
                    </a:lnTo>
                    <a:lnTo>
                      <a:pt x="1919" y="1772"/>
                    </a:lnTo>
                    <a:lnTo>
                      <a:pt x="1943" y="1762"/>
                    </a:lnTo>
                    <a:lnTo>
                      <a:pt x="1966" y="1748"/>
                    </a:lnTo>
                    <a:lnTo>
                      <a:pt x="1989" y="1730"/>
                    </a:lnTo>
                    <a:lnTo>
                      <a:pt x="2011" y="1706"/>
                    </a:lnTo>
                    <a:lnTo>
                      <a:pt x="2029" y="1676"/>
                    </a:lnTo>
                    <a:lnTo>
                      <a:pt x="2043" y="1642"/>
                    </a:lnTo>
                    <a:lnTo>
                      <a:pt x="2053" y="1605"/>
                    </a:lnTo>
                    <a:lnTo>
                      <a:pt x="2059" y="1562"/>
                    </a:lnTo>
                    <a:lnTo>
                      <a:pt x="2062" y="1515"/>
                    </a:lnTo>
                    <a:lnTo>
                      <a:pt x="2059" y="1470"/>
                    </a:lnTo>
                    <a:lnTo>
                      <a:pt x="2054" y="1429"/>
                    </a:lnTo>
                    <a:lnTo>
                      <a:pt x="2044" y="1394"/>
                    </a:lnTo>
                    <a:lnTo>
                      <a:pt x="2031" y="1362"/>
                    </a:lnTo>
                    <a:lnTo>
                      <a:pt x="2014" y="1337"/>
                    </a:lnTo>
                    <a:lnTo>
                      <a:pt x="1994" y="1316"/>
                    </a:lnTo>
                    <a:lnTo>
                      <a:pt x="1971" y="1300"/>
                    </a:lnTo>
                    <a:lnTo>
                      <a:pt x="1945" y="1289"/>
                    </a:lnTo>
                    <a:lnTo>
                      <a:pt x="1920" y="1282"/>
                    </a:lnTo>
                    <a:lnTo>
                      <a:pt x="1896" y="1279"/>
                    </a:lnTo>
                    <a:close/>
                    <a:moveTo>
                      <a:pt x="621" y="944"/>
                    </a:moveTo>
                    <a:lnTo>
                      <a:pt x="597" y="947"/>
                    </a:lnTo>
                    <a:lnTo>
                      <a:pt x="573" y="953"/>
                    </a:lnTo>
                    <a:lnTo>
                      <a:pt x="550" y="962"/>
                    </a:lnTo>
                    <a:lnTo>
                      <a:pt x="526" y="976"/>
                    </a:lnTo>
                    <a:lnTo>
                      <a:pt x="502" y="992"/>
                    </a:lnTo>
                    <a:lnTo>
                      <a:pt x="478" y="1012"/>
                    </a:lnTo>
                    <a:lnTo>
                      <a:pt x="451" y="1037"/>
                    </a:lnTo>
                    <a:lnTo>
                      <a:pt x="424" y="1066"/>
                    </a:lnTo>
                    <a:lnTo>
                      <a:pt x="396" y="1099"/>
                    </a:lnTo>
                    <a:lnTo>
                      <a:pt x="364" y="1137"/>
                    </a:lnTo>
                    <a:lnTo>
                      <a:pt x="330" y="1180"/>
                    </a:lnTo>
                    <a:lnTo>
                      <a:pt x="293" y="1228"/>
                    </a:lnTo>
                    <a:lnTo>
                      <a:pt x="289" y="1246"/>
                    </a:lnTo>
                    <a:lnTo>
                      <a:pt x="283" y="1261"/>
                    </a:lnTo>
                    <a:lnTo>
                      <a:pt x="271" y="1275"/>
                    </a:lnTo>
                    <a:lnTo>
                      <a:pt x="254" y="1288"/>
                    </a:lnTo>
                    <a:lnTo>
                      <a:pt x="234" y="1295"/>
                    </a:lnTo>
                    <a:lnTo>
                      <a:pt x="215" y="1296"/>
                    </a:lnTo>
                    <a:lnTo>
                      <a:pt x="212" y="1295"/>
                    </a:lnTo>
                    <a:lnTo>
                      <a:pt x="205" y="1301"/>
                    </a:lnTo>
                    <a:lnTo>
                      <a:pt x="195" y="1311"/>
                    </a:lnTo>
                    <a:lnTo>
                      <a:pt x="185" y="1326"/>
                    </a:lnTo>
                    <a:lnTo>
                      <a:pt x="175" y="1345"/>
                    </a:lnTo>
                    <a:lnTo>
                      <a:pt x="165" y="1370"/>
                    </a:lnTo>
                    <a:lnTo>
                      <a:pt x="157" y="1398"/>
                    </a:lnTo>
                    <a:lnTo>
                      <a:pt x="150" y="1431"/>
                    </a:lnTo>
                    <a:lnTo>
                      <a:pt x="146" y="1469"/>
                    </a:lnTo>
                    <a:lnTo>
                      <a:pt x="143" y="1510"/>
                    </a:lnTo>
                    <a:lnTo>
                      <a:pt x="146" y="1554"/>
                    </a:lnTo>
                    <a:lnTo>
                      <a:pt x="150" y="1594"/>
                    </a:lnTo>
                    <a:lnTo>
                      <a:pt x="158" y="1629"/>
                    </a:lnTo>
                    <a:lnTo>
                      <a:pt x="168" y="1658"/>
                    </a:lnTo>
                    <a:lnTo>
                      <a:pt x="179" y="1683"/>
                    </a:lnTo>
                    <a:lnTo>
                      <a:pt x="188" y="1702"/>
                    </a:lnTo>
                    <a:lnTo>
                      <a:pt x="199" y="1716"/>
                    </a:lnTo>
                    <a:lnTo>
                      <a:pt x="208" y="1724"/>
                    </a:lnTo>
                    <a:lnTo>
                      <a:pt x="216" y="1727"/>
                    </a:lnTo>
                    <a:lnTo>
                      <a:pt x="231" y="1719"/>
                    </a:lnTo>
                    <a:lnTo>
                      <a:pt x="248" y="1715"/>
                    </a:lnTo>
                    <a:lnTo>
                      <a:pt x="265" y="1715"/>
                    </a:lnTo>
                    <a:lnTo>
                      <a:pt x="283" y="1719"/>
                    </a:lnTo>
                    <a:lnTo>
                      <a:pt x="297" y="1728"/>
                    </a:lnTo>
                    <a:lnTo>
                      <a:pt x="310" y="1738"/>
                    </a:lnTo>
                    <a:lnTo>
                      <a:pt x="321" y="1752"/>
                    </a:lnTo>
                    <a:lnTo>
                      <a:pt x="328" y="1767"/>
                    </a:lnTo>
                    <a:lnTo>
                      <a:pt x="350" y="1846"/>
                    </a:lnTo>
                    <a:lnTo>
                      <a:pt x="376" y="1922"/>
                    </a:lnTo>
                    <a:lnTo>
                      <a:pt x="407" y="1994"/>
                    </a:lnTo>
                    <a:lnTo>
                      <a:pt x="442" y="2061"/>
                    </a:lnTo>
                    <a:lnTo>
                      <a:pt x="480" y="2123"/>
                    </a:lnTo>
                    <a:lnTo>
                      <a:pt x="522" y="2181"/>
                    </a:lnTo>
                    <a:lnTo>
                      <a:pt x="567" y="2234"/>
                    </a:lnTo>
                    <a:lnTo>
                      <a:pt x="614" y="2282"/>
                    </a:lnTo>
                    <a:lnTo>
                      <a:pt x="664" y="2324"/>
                    </a:lnTo>
                    <a:lnTo>
                      <a:pt x="716" y="2360"/>
                    </a:lnTo>
                    <a:lnTo>
                      <a:pt x="770" y="2390"/>
                    </a:lnTo>
                    <a:lnTo>
                      <a:pt x="827" y="2414"/>
                    </a:lnTo>
                    <a:lnTo>
                      <a:pt x="885" y="2432"/>
                    </a:lnTo>
                    <a:lnTo>
                      <a:pt x="945" y="2443"/>
                    </a:lnTo>
                    <a:lnTo>
                      <a:pt x="1005" y="2446"/>
                    </a:lnTo>
                    <a:lnTo>
                      <a:pt x="1061" y="2443"/>
                    </a:lnTo>
                    <a:lnTo>
                      <a:pt x="1117" y="2434"/>
                    </a:lnTo>
                    <a:lnTo>
                      <a:pt x="1170" y="2419"/>
                    </a:lnTo>
                    <a:lnTo>
                      <a:pt x="1223" y="2398"/>
                    </a:lnTo>
                    <a:lnTo>
                      <a:pt x="1275" y="2371"/>
                    </a:lnTo>
                    <a:lnTo>
                      <a:pt x="1324" y="2341"/>
                    </a:lnTo>
                    <a:lnTo>
                      <a:pt x="1371" y="2304"/>
                    </a:lnTo>
                    <a:lnTo>
                      <a:pt x="1339" y="2306"/>
                    </a:lnTo>
                    <a:lnTo>
                      <a:pt x="1309" y="2306"/>
                    </a:lnTo>
                    <a:lnTo>
                      <a:pt x="1277" y="2306"/>
                    </a:lnTo>
                    <a:lnTo>
                      <a:pt x="1247" y="2304"/>
                    </a:lnTo>
                    <a:lnTo>
                      <a:pt x="1224" y="2318"/>
                    </a:lnTo>
                    <a:lnTo>
                      <a:pt x="1198" y="2329"/>
                    </a:lnTo>
                    <a:lnTo>
                      <a:pt x="1168" y="2335"/>
                    </a:lnTo>
                    <a:lnTo>
                      <a:pt x="1138" y="2337"/>
                    </a:lnTo>
                    <a:lnTo>
                      <a:pt x="1106" y="2335"/>
                    </a:lnTo>
                    <a:lnTo>
                      <a:pt x="1076" y="2329"/>
                    </a:lnTo>
                    <a:lnTo>
                      <a:pt x="1050" y="2318"/>
                    </a:lnTo>
                    <a:lnTo>
                      <a:pt x="1027" y="2304"/>
                    </a:lnTo>
                    <a:lnTo>
                      <a:pt x="1008" y="2287"/>
                    </a:lnTo>
                    <a:lnTo>
                      <a:pt x="994" y="2268"/>
                    </a:lnTo>
                    <a:lnTo>
                      <a:pt x="984" y="2246"/>
                    </a:lnTo>
                    <a:lnTo>
                      <a:pt x="981" y="2223"/>
                    </a:lnTo>
                    <a:lnTo>
                      <a:pt x="984" y="2200"/>
                    </a:lnTo>
                    <a:lnTo>
                      <a:pt x="994" y="2179"/>
                    </a:lnTo>
                    <a:lnTo>
                      <a:pt x="1008" y="2159"/>
                    </a:lnTo>
                    <a:lnTo>
                      <a:pt x="1027" y="2143"/>
                    </a:lnTo>
                    <a:lnTo>
                      <a:pt x="1050" y="2129"/>
                    </a:lnTo>
                    <a:lnTo>
                      <a:pt x="1076" y="2118"/>
                    </a:lnTo>
                    <a:lnTo>
                      <a:pt x="1106" y="2111"/>
                    </a:lnTo>
                    <a:lnTo>
                      <a:pt x="1138" y="2109"/>
                    </a:lnTo>
                    <a:lnTo>
                      <a:pt x="1169" y="2111"/>
                    </a:lnTo>
                    <a:lnTo>
                      <a:pt x="1198" y="2119"/>
                    </a:lnTo>
                    <a:lnTo>
                      <a:pt x="1225" y="2129"/>
                    </a:lnTo>
                    <a:lnTo>
                      <a:pt x="1248" y="2143"/>
                    </a:lnTo>
                    <a:lnTo>
                      <a:pt x="1267" y="2161"/>
                    </a:lnTo>
                    <a:lnTo>
                      <a:pt x="1311" y="2161"/>
                    </a:lnTo>
                    <a:lnTo>
                      <a:pt x="1358" y="2159"/>
                    </a:lnTo>
                    <a:lnTo>
                      <a:pt x="1408" y="2157"/>
                    </a:lnTo>
                    <a:lnTo>
                      <a:pt x="1461" y="2153"/>
                    </a:lnTo>
                    <a:lnTo>
                      <a:pt x="1516" y="2145"/>
                    </a:lnTo>
                    <a:lnTo>
                      <a:pt x="1551" y="2090"/>
                    </a:lnTo>
                    <a:lnTo>
                      <a:pt x="1584" y="2033"/>
                    </a:lnTo>
                    <a:lnTo>
                      <a:pt x="1613" y="1972"/>
                    </a:lnTo>
                    <a:lnTo>
                      <a:pt x="1640" y="1907"/>
                    </a:lnTo>
                    <a:lnTo>
                      <a:pt x="1664" y="1839"/>
                    </a:lnTo>
                    <a:lnTo>
                      <a:pt x="1683" y="1767"/>
                    </a:lnTo>
                    <a:lnTo>
                      <a:pt x="1689" y="1751"/>
                    </a:lnTo>
                    <a:lnTo>
                      <a:pt x="1699" y="1738"/>
                    </a:lnTo>
                    <a:lnTo>
                      <a:pt x="1711" y="1726"/>
                    </a:lnTo>
                    <a:lnTo>
                      <a:pt x="1726" y="1718"/>
                    </a:lnTo>
                    <a:lnTo>
                      <a:pt x="1729" y="1713"/>
                    </a:lnTo>
                    <a:lnTo>
                      <a:pt x="1735" y="1702"/>
                    </a:lnTo>
                    <a:lnTo>
                      <a:pt x="1740" y="1684"/>
                    </a:lnTo>
                    <a:lnTo>
                      <a:pt x="1746" y="1662"/>
                    </a:lnTo>
                    <a:lnTo>
                      <a:pt x="1753" y="1637"/>
                    </a:lnTo>
                    <a:lnTo>
                      <a:pt x="1753" y="1294"/>
                    </a:lnTo>
                    <a:lnTo>
                      <a:pt x="1734" y="1290"/>
                    </a:lnTo>
                    <a:lnTo>
                      <a:pt x="1719" y="1280"/>
                    </a:lnTo>
                    <a:lnTo>
                      <a:pt x="1705" y="1267"/>
                    </a:lnTo>
                    <a:lnTo>
                      <a:pt x="1696" y="1249"/>
                    </a:lnTo>
                    <a:lnTo>
                      <a:pt x="1680" y="1215"/>
                    </a:lnTo>
                    <a:lnTo>
                      <a:pt x="1660" y="1178"/>
                    </a:lnTo>
                    <a:lnTo>
                      <a:pt x="1637" y="1139"/>
                    </a:lnTo>
                    <a:lnTo>
                      <a:pt x="1609" y="1100"/>
                    </a:lnTo>
                    <a:lnTo>
                      <a:pt x="1585" y="1105"/>
                    </a:lnTo>
                    <a:lnTo>
                      <a:pt x="1556" y="1111"/>
                    </a:lnTo>
                    <a:lnTo>
                      <a:pt x="1525" y="1116"/>
                    </a:lnTo>
                    <a:lnTo>
                      <a:pt x="1488" y="1120"/>
                    </a:lnTo>
                    <a:lnTo>
                      <a:pt x="1448" y="1123"/>
                    </a:lnTo>
                    <a:lnTo>
                      <a:pt x="1404" y="1123"/>
                    </a:lnTo>
                    <a:lnTo>
                      <a:pt x="1356" y="1122"/>
                    </a:lnTo>
                    <a:lnTo>
                      <a:pt x="1303" y="1117"/>
                    </a:lnTo>
                    <a:lnTo>
                      <a:pt x="1248" y="1111"/>
                    </a:lnTo>
                    <a:lnTo>
                      <a:pt x="1188" y="1101"/>
                    </a:lnTo>
                    <a:lnTo>
                      <a:pt x="1124" y="1087"/>
                    </a:lnTo>
                    <a:lnTo>
                      <a:pt x="1058" y="1069"/>
                    </a:lnTo>
                    <a:lnTo>
                      <a:pt x="987" y="1046"/>
                    </a:lnTo>
                    <a:lnTo>
                      <a:pt x="934" y="1027"/>
                    </a:lnTo>
                    <a:lnTo>
                      <a:pt x="884" y="1010"/>
                    </a:lnTo>
                    <a:lnTo>
                      <a:pt x="842" y="994"/>
                    </a:lnTo>
                    <a:lnTo>
                      <a:pt x="802" y="981"/>
                    </a:lnTo>
                    <a:lnTo>
                      <a:pt x="766" y="969"/>
                    </a:lnTo>
                    <a:lnTo>
                      <a:pt x="733" y="959"/>
                    </a:lnTo>
                    <a:lnTo>
                      <a:pt x="702" y="951"/>
                    </a:lnTo>
                    <a:lnTo>
                      <a:pt x="674" y="947"/>
                    </a:lnTo>
                    <a:lnTo>
                      <a:pt x="647" y="944"/>
                    </a:lnTo>
                    <a:lnTo>
                      <a:pt x="621" y="944"/>
                    </a:lnTo>
                    <a:close/>
                    <a:moveTo>
                      <a:pt x="1095" y="145"/>
                    </a:moveTo>
                    <a:lnTo>
                      <a:pt x="1043" y="145"/>
                    </a:lnTo>
                    <a:lnTo>
                      <a:pt x="989" y="151"/>
                    </a:lnTo>
                    <a:lnTo>
                      <a:pt x="905" y="165"/>
                    </a:lnTo>
                    <a:lnTo>
                      <a:pt x="827" y="182"/>
                    </a:lnTo>
                    <a:lnTo>
                      <a:pt x="753" y="203"/>
                    </a:lnTo>
                    <a:lnTo>
                      <a:pt x="683" y="227"/>
                    </a:lnTo>
                    <a:lnTo>
                      <a:pt x="617" y="253"/>
                    </a:lnTo>
                    <a:lnTo>
                      <a:pt x="556" y="284"/>
                    </a:lnTo>
                    <a:lnTo>
                      <a:pt x="497" y="318"/>
                    </a:lnTo>
                    <a:lnTo>
                      <a:pt x="445" y="355"/>
                    </a:lnTo>
                    <a:lnTo>
                      <a:pt x="397" y="396"/>
                    </a:lnTo>
                    <a:lnTo>
                      <a:pt x="352" y="439"/>
                    </a:lnTo>
                    <a:lnTo>
                      <a:pt x="312" y="486"/>
                    </a:lnTo>
                    <a:lnTo>
                      <a:pt x="277" y="536"/>
                    </a:lnTo>
                    <a:lnTo>
                      <a:pt x="244" y="591"/>
                    </a:lnTo>
                    <a:lnTo>
                      <a:pt x="219" y="647"/>
                    </a:lnTo>
                    <a:lnTo>
                      <a:pt x="197" y="704"/>
                    </a:lnTo>
                    <a:lnTo>
                      <a:pt x="181" y="761"/>
                    </a:lnTo>
                    <a:lnTo>
                      <a:pt x="170" y="819"/>
                    </a:lnTo>
                    <a:lnTo>
                      <a:pt x="161" y="874"/>
                    </a:lnTo>
                    <a:lnTo>
                      <a:pt x="157" y="927"/>
                    </a:lnTo>
                    <a:lnTo>
                      <a:pt x="154" y="980"/>
                    </a:lnTo>
                    <a:lnTo>
                      <a:pt x="154" y="1029"/>
                    </a:lnTo>
                    <a:lnTo>
                      <a:pt x="157" y="1076"/>
                    </a:lnTo>
                    <a:lnTo>
                      <a:pt x="161" y="1118"/>
                    </a:lnTo>
                    <a:lnTo>
                      <a:pt x="165" y="1157"/>
                    </a:lnTo>
                    <a:lnTo>
                      <a:pt x="208" y="1102"/>
                    </a:lnTo>
                    <a:lnTo>
                      <a:pt x="248" y="1053"/>
                    </a:lnTo>
                    <a:lnTo>
                      <a:pt x="286" y="1009"/>
                    </a:lnTo>
                    <a:lnTo>
                      <a:pt x="321" y="969"/>
                    </a:lnTo>
                    <a:lnTo>
                      <a:pt x="355" y="934"/>
                    </a:lnTo>
                    <a:lnTo>
                      <a:pt x="388" y="903"/>
                    </a:lnTo>
                    <a:lnTo>
                      <a:pt x="420" y="878"/>
                    </a:lnTo>
                    <a:lnTo>
                      <a:pt x="450" y="855"/>
                    </a:lnTo>
                    <a:lnTo>
                      <a:pt x="481" y="837"/>
                    </a:lnTo>
                    <a:lnTo>
                      <a:pt x="511" y="823"/>
                    </a:lnTo>
                    <a:lnTo>
                      <a:pt x="540" y="812"/>
                    </a:lnTo>
                    <a:lnTo>
                      <a:pt x="570" y="804"/>
                    </a:lnTo>
                    <a:lnTo>
                      <a:pt x="601" y="800"/>
                    </a:lnTo>
                    <a:lnTo>
                      <a:pt x="631" y="799"/>
                    </a:lnTo>
                    <a:lnTo>
                      <a:pt x="663" y="800"/>
                    </a:lnTo>
                    <a:lnTo>
                      <a:pt x="696" y="804"/>
                    </a:lnTo>
                    <a:lnTo>
                      <a:pt x="730" y="811"/>
                    </a:lnTo>
                    <a:lnTo>
                      <a:pt x="766" y="820"/>
                    </a:lnTo>
                    <a:lnTo>
                      <a:pt x="804" y="831"/>
                    </a:lnTo>
                    <a:lnTo>
                      <a:pt x="845" y="844"/>
                    </a:lnTo>
                    <a:lnTo>
                      <a:pt x="887" y="858"/>
                    </a:lnTo>
                    <a:lnTo>
                      <a:pt x="933" y="874"/>
                    </a:lnTo>
                    <a:lnTo>
                      <a:pt x="981" y="891"/>
                    </a:lnTo>
                    <a:lnTo>
                      <a:pt x="1033" y="910"/>
                    </a:lnTo>
                    <a:lnTo>
                      <a:pt x="1097" y="930"/>
                    </a:lnTo>
                    <a:lnTo>
                      <a:pt x="1156" y="946"/>
                    </a:lnTo>
                    <a:lnTo>
                      <a:pt x="1213" y="958"/>
                    </a:lnTo>
                    <a:lnTo>
                      <a:pt x="1266" y="967"/>
                    </a:lnTo>
                    <a:lnTo>
                      <a:pt x="1314" y="973"/>
                    </a:lnTo>
                    <a:lnTo>
                      <a:pt x="1360" y="977"/>
                    </a:lnTo>
                    <a:lnTo>
                      <a:pt x="1402" y="979"/>
                    </a:lnTo>
                    <a:lnTo>
                      <a:pt x="1439" y="978"/>
                    </a:lnTo>
                    <a:lnTo>
                      <a:pt x="1473" y="976"/>
                    </a:lnTo>
                    <a:lnTo>
                      <a:pt x="1504" y="973"/>
                    </a:lnTo>
                    <a:lnTo>
                      <a:pt x="1530" y="969"/>
                    </a:lnTo>
                    <a:lnTo>
                      <a:pt x="1552" y="965"/>
                    </a:lnTo>
                    <a:lnTo>
                      <a:pt x="1571" y="960"/>
                    </a:lnTo>
                    <a:lnTo>
                      <a:pt x="1586" y="956"/>
                    </a:lnTo>
                    <a:lnTo>
                      <a:pt x="1596" y="953"/>
                    </a:lnTo>
                    <a:lnTo>
                      <a:pt x="1602" y="950"/>
                    </a:lnTo>
                    <a:lnTo>
                      <a:pt x="1605" y="949"/>
                    </a:lnTo>
                    <a:lnTo>
                      <a:pt x="1655" y="927"/>
                    </a:lnTo>
                    <a:lnTo>
                      <a:pt x="1691" y="970"/>
                    </a:lnTo>
                    <a:lnTo>
                      <a:pt x="1725" y="1015"/>
                    </a:lnTo>
                    <a:lnTo>
                      <a:pt x="1756" y="1058"/>
                    </a:lnTo>
                    <a:lnTo>
                      <a:pt x="1782" y="1100"/>
                    </a:lnTo>
                    <a:lnTo>
                      <a:pt x="1805" y="1141"/>
                    </a:lnTo>
                    <a:lnTo>
                      <a:pt x="1807" y="1140"/>
                    </a:lnTo>
                    <a:lnTo>
                      <a:pt x="1810" y="1139"/>
                    </a:lnTo>
                    <a:lnTo>
                      <a:pt x="1814" y="1139"/>
                    </a:lnTo>
                    <a:lnTo>
                      <a:pt x="1822" y="1138"/>
                    </a:lnTo>
                    <a:lnTo>
                      <a:pt x="1835" y="1136"/>
                    </a:lnTo>
                    <a:lnTo>
                      <a:pt x="1841" y="1068"/>
                    </a:lnTo>
                    <a:lnTo>
                      <a:pt x="1846" y="1004"/>
                    </a:lnTo>
                    <a:lnTo>
                      <a:pt x="1847" y="946"/>
                    </a:lnTo>
                    <a:lnTo>
                      <a:pt x="1846" y="891"/>
                    </a:lnTo>
                    <a:lnTo>
                      <a:pt x="1841" y="842"/>
                    </a:lnTo>
                    <a:lnTo>
                      <a:pt x="1837" y="796"/>
                    </a:lnTo>
                    <a:lnTo>
                      <a:pt x="1829" y="754"/>
                    </a:lnTo>
                    <a:lnTo>
                      <a:pt x="1820" y="716"/>
                    </a:lnTo>
                    <a:lnTo>
                      <a:pt x="1811" y="682"/>
                    </a:lnTo>
                    <a:lnTo>
                      <a:pt x="1800" y="652"/>
                    </a:lnTo>
                    <a:lnTo>
                      <a:pt x="1788" y="624"/>
                    </a:lnTo>
                    <a:lnTo>
                      <a:pt x="1774" y="599"/>
                    </a:lnTo>
                    <a:lnTo>
                      <a:pt x="1761" y="578"/>
                    </a:lnTo>
                    <a:lnTo>
                      <a:pt x="1748" y="559"/>
                    </a:lnTo>
                    <a:lnTo>
                      <a:pt x="1723" y="531"/>
                    </a:lnTo>
                    <a:lnTo>
                      <a:pt x="1698" y="509"/>
                    </a:lnTo>
                    <a:lnTo>
                      <a:pt x="1674" y="494"/>
                    </a:lnTo>
                    <a:lnTo>
                      <a:pt x="1652" y="481"/>
                    </a:lnTo>
                    <a:lnTo>
                      <a:pt x="1633" y="474"/>
                    </a:lnTo>
                    <a:lnTo>
                      <a:pt x="1618" y="469"/>
                    </a:lnTo>
                    <a:lnTo>
                      <a:pt x="1608" y="468"/>
                    </a:lnTo>
                    <a:lnTo>
                      <a:pt x="1603" y="467"/>
                    </a:lnTo>
                    <a:lnTo>
                      <a:pt x="1562" y="464"/>
                    </a:lnTo>
                    <a:lnTo>
                      <a:pt x="1543" y="425"/>
                    </a:lnTo>
                    <a:lnTo>
                      <a:pt x="1541" y="422"/>
                    </a:lnTo>
                    <a:lnTo>
                      <a:pt x="1537" y="414"/>
                    </a:lnTo>
                    <a:lnTo>
                      <a:pt x="1531" y="403"/>
                    </a:lnTo>
                    <a:lnTo>
                      <a:pt x="1522" y="390"/>
                    </a:lnTo>
                    <a:lnTo>
                      <a:pt x="1511" y="374"/>
                    </a:lnTo>
                    <a:lnTo>
                      <a:pt x="1499" y="356"/>
                    </a:lnTo>
                    <a:lnTo>
                      <a:pt x="1484" y="336"/>
                    </a:lnTo>
                    <a:lnTo>
                      <a:pt x="1465" y="316"/>
                    </a:lnTo>
                    <a:lnTo>
                      <a:pt x="1446" y="295"/>
                    </a:lnTo>
                    <a:lnTo>
                      <a:pt x="1423" y="273"/>
                    </a:lnTo>
                    <a:lnTo>
                      <a:pt x="1397" y="252"/>
                    </a:lnTo>
                    <a:lnTo>
                      <a:pt x="1370" y="232"/>
                    </a:lnTo>
                    <a:lnTo>
                      <a:pt x="1339" y="212"/>
                    </a:lnTo>
                    <a:lnTo>
                      <a:pt x="1305" y="195"/>
                    </a:lnTo>
                    <a:lnTo>
                      <a:pt x="1269" y="179"/>
                    </a:lnTo>
                    <a:lnTo>
                      <a:pt x="1230" y="166"/>
                    </a:lnTo>
                    <a:lnTo>
                      <a:pt x="1188" y="155"/>
                    </a:lnTo>
                    <a:lnTo>
                      <a:pt x="1143" y="149"/>
                    </a:lnTo>
                    <a:lnTo>
                      <a:pt x="1095" y="145"/>
                    </a:lnTo>
                    <a:close/>
                    <a:moveTo>
                      <a:pt x="1094" y="0"/>
                    </a:moveTo>
                    <a:lnTo>
                      <a:pt x="1152" y="5"/>
                    </a:lnTo>
                    <a:lnTo>
                      <a:pt x="1207" y="13"/>
                    </a:lnTo>
                    <a:lnTo>
                      <a:pt x="1259" y="25"/>
                    </a:lnTo>
                    <a:lnTo>
                      <a:pt x="1309" y="41"/>
                    </a:lnTo>
                    <a:lnTo>
                      <a:pt x="1355" y="60"/>
                    </a:lnTo>
                    <a:lnTo>
                      <a:pt x="1398" y="82"/>
                    </a:lnTo>
                    <a:lnTo>
                      <a:pt x="1438" y="106"/>
                    </a:lnTo>
                    <a:lnTo>
                      <a:pt x="1476" y="131"/>
                    </a:lnTo>
                    <a:lnTo>
                      <a:pt x="1510" y="159"/>
                    </a:lnTo>
                    <a:lnTo>
                      <a:pt x="1542" y="187"/>
                    </a:lnTo>
                    <a:lnTo>
                      <a:pt x="1571" y="217"/>
                    </a:lnTo>
                    <a:lnTo>
                      <a:pt x="1596" y="245"/>
                    </a:lnTo>
                    <a:lnTo>
                      <a:pt x="1619" y="275"/>
                    </a:lnTo>
                    <a:lnTo>
                      <a:pt x="1639" y="304"/>
                    </a:lnTo>
                    <a:lnTo>
                      <a:pt x="1655" y="331"/>
                    </a:lnTo>
                    <a:lnTo>
                      <a:pt x="1678" y="338"/>
                    </a:lnTo>
                    <a:lnTo>
                      <a:pt x="1704" y="347"/>
                    </a:lnTo>
                    <a:lnTo>
                      <a:pt x="1733" y="361"/>
                    </a:lnTo>
                    <a:lnTo>
                      <a:pt x="1763" y="378"/>
                    </a:lnTo>
                    <a:lnTo>
                      <a:pt x="1794" y="401"/>
                    </a:lnTo>
                    <a:lnTo>
                      <a:pt x="1826" y="430"/>
                    </a:lnTo>
                    <a:lnTo>
                      <a:pt x="1857" y="465"/>
                    </a:lnTo>
                    <a:lnTo>
                      <a:pt x="1886" y="507"/>
                    </a:lnTo>
                    <a:lnTo>
                      <a:pt x="1913" y="552"/>
                    </a:lnTo>
                    <a:lnTo>
                      <a:pt x="1934" y="602"/>
                    </a:lnTo>
                    <a:lnTo>
                      <a:pt x="1953" y="656"/>
                    </a:lnTo>
                    <a:lnTo>
                      <a:pt x="1968" y="714"/>
                    </a:lnTo>
                    <a:lnTo>
                      <a:pt x="1979" y="777"/>
                    </a:lnTo>
                    <a:lnTo>
                      <a:pt x="1987" y="843"/>
                    </a:lnTo>
                    <a:lnTo>
                      <a:pt x="1990" y="913"/>
                    </a:lnTo>
                    <a:lnTo>
                      <a:pt x="1990" y="988"/>
                    </a:lnTo>
                    <a:lnTo>
                      <a:pt x="1986" y="1066"/>
                    </a:lnTo>
                    <a:lnTo>
                      <a:pt x="1978" y="1148"/>
                    </a:lnTo>
                    <a:lnTo>
                      <a:pt x="2005" y="1158"/>
                    </a:lnTo>
                    <a:lnTo>
                      <a:pt x="2032" y="1169"/>
                    </a:lnTo>
                    <a:lnTo>
                      <a:pt x="2058" y="1184"/>
                    </a:lnTo>
                    <a:lnTo>
                      <a:pt x="2084" y="1203"/>
                    </a:lnTo>
                    <a:lnTo>
                      <a:pt x="2112" y="1229"/>
                    </a:lnTo>
                    <a:lnTo>
                      <a:pt x="2137" y="1260"/>
                    </a:lnTo>
                    <a:lnTo>
                      <a:pt x="2158" y="1293"/>
                    </a:lnTo>
                    <a:lnTo>
                      <a:pt x="2175" y="1330"/>
                    </a:lnTo>
                    <a:lnTo>
                      <a:pt x="2189" y="1372"/>
                    </a:lnTo>
                    <a:lnTo>
                      <a:pt x="2198" y="1416"/>
                    </a:lnTo>
                    <a:lnTo>
                      <a:pt x="2204" y="1464"/>
                    </a:lnTo>
                    <a:lnTo>
                      <a:pt x="2205" y="1515"/>
                    </a:lnTo>
                    <a:lnTo>
                      <a:pt x="2204" y="1566"/>
                    </a:lnTo>
                    <a:lnTo>
                      <a:pt x="2198" y="1615"/>
                    </a:lnTo>
                    <a:lnTo>
                      <a:pt x="2189" y="1660"/>
                    </a:lnTo>
                    <a:lnTo>
                      <a:pt x="2176" y="1702"/>
                    </a:lnTo>
                    <a:lnTo>
                      <a:pt x="2158" y="1740"/>
                    </a:lnTo>
                    <a:lnTo>
                      <a:pt x="2138" y="1776"/>
                    </a:lnTo>
                    <a:lnTo>
                      <a:pt x="2113" y="1808"/>
                    </a:lnTo>
                    <a:lnTo>
                      <a:pt x="2086" y="1838"/>
                    </a:lnTo>
                    <a:lnTo>
                      <a:pt x="2063" y="1856"/>
                    </a:lnTo>
                    <a:lnTo>
                      <a:pt x="2040" y="1872"/>
                    </a:lnTo>
                    <a:lnTo>
                      <a:pt x="2029" y="1922"/>
                    </a:lnTo>
                    <a:lnTo>
                      <a:pt x="2012" y="1971"/>
                    </a:lnTo>
                    <a:lnTo>
                      <a:pt x="1991" y="2015"/>
                    </a:lnTo>
                    <a:lnTo>
                      <a:pt x="1966" y="2056"/>
                    </a:lnTo>
                    <a:lnTo>
                      <a:pt x="1936" y="2095"/>
                    </a:lnTo>
                    <a:lnTo>
                      <a:pt x="1900" y="2131"/>
                    </a:lnTo>
                    <a:lnTo>
                      <a:pt x="1861" y="2163"/>
                    </a:lnTo>
                    <a:lnTo>
                      <a:pt x="1817" y="2192"/>
                    </a:lnTo>
                    <a:lnTo>
                      <a:pt x="1769" y="2218"/>
                    </a:lnTo>
                    <a:lnTo>
                      <a:pt x="1715" y="2241"/>
                    </a:lnTo>
                    <a:lnTo>
                      <a:pt x="1658" y="2261"/>
                    </a:lnTo>
                    <a:lnTo>
                      <a:pt x="1596" y="2276"/>
                    </a:lnTo>
                    <a:lnTo>
                      <a:pt x="1548" y="2333"/>
                    </a:lnTo>
                    <a:lnTo>
                      <a:pt x="1496" y="2385"/>
                    </a:lnTo>
                    <a:lnTo>
                      <a:pt x="1442" y="2431"/>
                    </a:lnTo>
                    <a:lnTo>
                      <a:pt x="1385" y="2471"/>
                    </a:lnTo>
                    <a:lnTo>
                      <a:pt x="1327" y="2507"/>
                    </a:lnTo>
                    <a:lnTo>
                      <a:pt x="1266" y="2536"/>
                    </a:lnTo>
                    <a:lnTo>
                      <a:pt x="1202" y="2559"/>
                    </a:lnTo>
                    <a:lnTo>
                      <a:pt x="1139" y="2576"/>
                    </a:lnTo>
                    <a:lnTo>
                      <a:pt x="1072" y="2587"/>
                    </a:lnTo>
                    <a:lnTo>
                      <a:pt x="1005" y="2590"/>
                    </a:lnTo>
                    <a:lnTo>
                      <a:pt x="1005" y="2590"/>
                    </a:lnTo>
                    <a:lnTo>
                      <a:pt x="939" y="2587"/>
                    </a:lnTo>
                    <a:lnTo>
                      <a:pt x="875" y="2577"/>
                    </a:lnTo>
                    <a:lnTo>
                      <a:pt x="811" y="2560"/>
                    </a:lnTo>
                    <a:lnTo>
                      <a:pt x="750" y="2538"/>
                    </a:lnTo>
                    <a:lnTo>
                      <a:pt x="689" y="2510"/>
                    </a:lnTo>
                    <a:lnTo>
                      <a:pt x="631" y="2477"/>
                    </a:lnTo>
                    <a:lnTo>
                      <a:pt x="575" y="2437"/>
                    </a:lnTo>
                    <a:lnTo>
                      <a:pt x="522" y="2392"/>
                    </a:lnTo>
                    <a:lnTo>
                      <a:pt x="471" y="2343"/>
                    </a:lnTo>
                    <a:lnTo>
                      <a:pt x="423" y="2288"/>
                    </a:lnTo>
                    <a:lnTo>
                      <a:pt x="378" y="2229"/>
                    </a:lnTo>
                    <a:lnTo>
                      <a:pt x="336" y="2165"/>
                    </a:lnTo>
                    <a:lnTo>
                      <a:pt x="298" y="2098"/>
                    </a:lnTo>
                    <a:lnTo>
                      <a:pt x="264" y="2026"/>
                    </a:lnTo>
                    <a:lnTo>
                      <a:pt x="233" y="1950"/>
                    </a:lnTo>
                    <a:lnTo>
                      <a:pt x="206" y="1871"/>
                    </a:lnTo>
                    <a:lnTo>
                      <a:pt x="175" y="1865"/>
                    </a:lnTo>
                    <a:lnTo>
                      <a:pt x="146" y="1853"/>
                    </a:lnTo>
                    <a:lnTo>
                      <a:pt x="117" y="1834"/>
                    </a:lnTo>
                    <a:lnTo>
                      <a:pt x="92" y="1809"/>
                    </a:lnTo>
                    <a:lnTo>
                      <a:pt x="69" y="1780"/>
                    </a:lnTo>
                    <a:lnTo>
                      <a:pt x="49" y="1744"/>
                    </a:lnTo>
                    <a:lnTo>
                      <a:pt x="32" y="1706"/>
                    </a:lnTo>
                    <a:lnTo>
                      <a:pt x="18" y="1662"/>
                    </a:lnTo>
                    <a:lnTo>
                      <a:pt x="9" y="1615"/>
                    </a:lnTo>
                    <a:lnTo>
                      <a:pt x="2" y="1564"/>
                    </a:lnTo>
                    <a:lnTo>
                      <a:pt x="0" y="1510"/>
                    </a:lnTo>
                    <a:lnTo>
                      <a:pt x="2" y="1461"/>
                    </a:lnTo>
                    <a:lnTo>
                      <a:pt x="8" y="1413"/>
                    </a:lnTo>
                    <a:lnTo>
                      <a:pt x="16" y="1369"/>
                    </a:lnTo>
                    <a:lnTo>
                      <a:pt x="28" y="1327"/>
                    </a:lnTo>
                    <a:lnTo>
                      <a:pt x="44" y="1289"/>
                    </a:lnTo>
                    <a:lnTo>
                      <a:pt x="38" y="1266"/>
                    </a:lnTo>
                    <a:lnTo>
                      <a:pt x="33" y="1237"/>
                    </a:lnTo>
                    <a:lnTo>
                      <a:pt x="26" y="1202"/>
                    </a:lnTo>
                    <a:lnTo>
                      <a:pt x="21" y="1162"/>
                    </a:lnTo>
                    <a:lnTo>
                      <a:pt x="15" y="1117"/>
                    </a:lnTo>
                    <a:lnTo>
                      <a:pt x="12" y="1068"/>
                    </a:lnTo>
                    <a:lnTo>
                      <a:pt x="10" y="1015"/>
                    </a:lnTo>
                    <a:lnTo>
                      <a:pt x="10" y="959"/>
                    </a:lnTo>
                    <a:lnTo>
                      <a:pt x="13" y="901"/>
                    </a:lnTo>
                    <a:lnTo>
                      <a:pt x="20" y="841"/>
                    </a:lnTo>
                    <a:lnTo>
                      <a:pt x="29" y="778"/>
                    </a:lnTo>
                    <a:lnTo>
                      <a:pt x="45" y="714"/>
                    </a:lnTo>
                    <a:lnTo>
                      <a:pt x="63" y="649"/>
                    </a:lnTo>
                    <a:lnTo>
                      <a:pt x="89" y="586"/>
                    </a:lnTo>
                    <a:lnTo>
                      <a:pt x="119" y="521"/>
                    </a:lnTo>
                    <a:lnTo>
                      <a:pt x="155" y="458"/>
                    </a:lnTo>
                    <a:lnTo>
                      <a:pt x="197" y="399"/>
                    </a:lnTo>
                    <a:lnTo>
                      <a:pt x="243" y="344"/>
                    </a:lnTo>
                    <a:lnTo>
                      <a:pt x="295" y="293"/>
                    </a:lnTo>
                    <a:lnTo>
                      <a:pt x="351" y="245"/>
                    </a:lnTo>
                    <a:lnTo>
                      <a:pt x="412" y="201"/>
                    </a:lnTo>
                    <a:lnTo>
                      <a:pt x="477" y="162"/>
                    </a:lnTo>
                    <a:lnTo>
                      <a:pt x="548" y="127"/>
                    </a:lnTo>
                    <a:lnTo>
                      <a:pt x="622" y="95"/>
                    </a:lnTo>
                    <a:lnTo>
                      <a:pt x="701" y="67"/>
                    </a:lnTo>
                    <a:lnTo>
                      <a:pt x="786" y="43"/>
                    </a:lnTo>
                    <a:lnTo>
                      <a:pt x="875" y="24"/>
                    </a:lnTo>
                    <a:lnTo>
                      <a:pt x="969" y="8"/>
                    </a:lnTo>
                    <a:lnTo>
                      <a:pt x="1032" y="2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3339035" y="5200419"/>
                <a:ext cx="38322" cy="39417"/>
              </a:xfrm>
              <a:custGeom>
                <a:avLst/>
                <a:gdLst>
                  <a:gd name="T0" fmla="*/ 72 w 144"/>
                  <a:gd name="T1" fmla="*/ 0 h 144"/>
                  <a:gd name="T2" fmla="*/ 91 w 144"/>
                  <a:gd name="T3" fmla="*/ 2 h 144"/>
                  <a:gd name="T4" fmla="*/ 109 w 144"/>
                  <a:gd name="T5" fmla="*/ 10 h 144"/>
                  <a:gd name="T6" fmla="*/ 123 w 144"/>
                  <a:gd name="T7" fmla="*/ 21 h 144"/>
                  <a:gd name="T8" fmla="*/ 135 w 144"/>
                  <a:gd name="T9" fmla="*/ 35 h 144"/>
                  <a:gd name="T10" fmla="*/ 141 w 144"/>
                  <a:gd name="T11" fmla="*/ 53 h 144"/>
                  <a:gd name="T12" fmla="*/ 144 w 144"/>
                  <a:gd name="T13" fmla="*/ 73 h 144"/>
                  <a:gd name="T14" fmla="*/ 141 w 144"/>
                  <a:gd name="T15" fmla="*/ 91 h 144"/>
                  <a:gd name="T16" fmla="*/ 135 w 144"/>
                  <a:gd name="T17" fmla="*/ 109 h 144"/>
                  <a:gd name="T18" fmla="*/ 123 w 144"/>
                  <a:gd name="T19" fmla="*/ 123 h 144"/>
                  <a:gd name="T20" fmla="*/ 109 w 144"/>
                  <a:gd name="T21" fmla="*/ 134 h 144"/>
                  <a:gd name="T22" fmla="*/ 91 w 144"/>
                  <a:gd name="T23" fmla="*/ 142 h 144"/>
                  <a:gd name="T24" fmla="*/ 72 w 144"/>
                  <a:gd name="T25" fmla="*/ 144 h 144"/>
                  <a:gd name="T26" fmla="*/ 53 w 144"/>
                  <a:gd name="T27" fmla="*/ 142 h 144"/>
                  <a:gd name="T28" fmla="*/ 36 w 144"/>
                  <a:gd name="T29" fmla="*/ 134 h 144"/>
                  <a:gd name="T30" fmla="*/ 21 w 144"/>
                  <a:gd name="T31" fmla="*/ 123 h 144"/>
                  <a:gd name="T32" fmla="*/ 10 w 144"/>
                  <a:gd name="T33" fmla="*/ 109 h 144"/>
                  <a:gd name="T34" fmla="*/ 2 w 144"/>
                  <a:gd name="T35" fmla="*/ 91 h 144"/>
                  <a:gd name="T36" fmla="*/ 0 w 144"/>
                  <a:gd name="T37" fmla="*/ 73 h 144"/>
                  <a:gd name="T38" fmla="*/ 2 w 144"/>
                  <a:gd name="T39" fmla="*/ 53 h 144"/>
                  <a:gd name="T40" fmla="*/ 10 w 144"/>
                  <a:gd name="T41" fmla="*/ 35 h 144"/>
                  <a:gd name="T42" fmla="*/ 21 w 144"/>
                  <a:gd name="T43" fmla="*/ 21 h 144"/>
                  <a:gd name="T44" fmla="*/ 36 w 144"/>
                  <a:gd name="T45" fmla="*/ 10 h 144"/>
                  <a:gd name="T46" fmla="*/ 53 w 144"/>
                  <a:gd name="T47" fmla="*/ 2 h 144"/>
                  <a:gd name="T48" fmla="*/ 72 w 144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4">
                    <a:moveTo>
                      <a:pt x="72" y="0"/>
                    </a:moveTo>
                    <a:lnTo>
                      <a:pt x="91" y="2"/>
                    </a:lnTo>
                    <a:lnTo>
                      <a:pt x="109" y="10"/>
                    </a:lnTo>
                    <a:lnTo>
                      <a:pt x="123" y="21"/>
                    </a:lnTo>
                    <a:lnTo>
                      <a:pt x="135" y="35"/>
                    </a:lnTo>
                    <a:lnTo>
                      <a:pt x="141" y="53"/>
                    </a:lnTo>
                    <a:lnTo>
                      <a:pt x="144" y="73"/>
                    </a:lnTo>
                    <a:lnTo>
                      <a:pt x="141" y="91"/>
                    </a:lnTo>
                    <a:lnTo>
                      <a:pt x="135" y="109"/>
                    </a:lnTo>
                    <a:lnTo>
                      <a:pt x="123" y="123"/>
                    </a:lnTo>
                    <a:lnTo>
                      <a:pt x="109" y="134"/>
                    </a:lnTo>
                    <a:lnTo>
                      <a:pt x="91" y="142"/>
                    </a:lnTo>
                    <a:lnTo>
                      <a:pt x="72" y="144"/>
                    </a:lnTo>
                    <a:lnTo>
                      <a:pt x="53" y="142"/>
                    </a:lnTo>
                    <a:lnTo>
                      <a:pt x="36" y="134"/>
                    </a:lnTo>
                    <a:lnTo>
                      <a:pt x="21" y="123"/>
                    </a:lnTo>
                    <a:lnTo>
                      <a:pt x="10" y="109"/>
                    </a:lnTo>
                    <a:lnTo>
                      <a:pt x="2" y="91"/>
                    </a:lnTo>
                    <a:lnTo>
                      <a:pt x="0" y="73"/>
                    </a:lnTo>
                    <a:lnTo>
                      <a:pt x="2" y="53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3339035" y="5277063"/>
                <a:ext cx="38322" cy="39417"/>
              </a:xfrm>
              <a:custGeom>
                <a:avLst/>
                <a:gdLst>
                  <a:gd name="T0" fmla="*/ 72 w 144"/>
                  <a:gd name="T1" fmla="*/ 0 h 145"/>
                  <a:gd name="T2" fmla="*/ 91 w 144"/>
                  <a:gd name="T3" fmla="*/ 3 h 145"/>
                  <a:gd name="T4" fmla="*/ 109 w 144"/>
                  <a:gd name="T5" fmla="*/ 10 h 145"/>
                  <a:gd name="T6" fmla="*/ 123 w 144"/>
                  <a:gd name="T7" fmla="*/ 22 h 145"/>
                  <a:gd name="T8" fmla="*/ 135 w 144"/>
                  <a:gd name="T9" fmla="*/ 36 h 145"/>
                  <a:gd name="T10" fmla="*/ 141 w 144"/>
                  <a:gd name="T11" fmla="*/ 54 h 145"/>
                  <a:gd name="T12" fmla="*/ 144 w 144"/>
                  <a:gd name="T13" fmla="*/ 73 h 145"/>
                  <a:gd name="T14" fmla="*/ 141 w 144"/>
                  <a:gd name="T15" fmla="*/ 91 h 145"/>
                  <a:gd name="T16" fmla="*/ 135 w 144"/>
                  <a:gd name="T17" fmla="*/ 109 h 145"/>
                  <a:gd name="T18" fmla="*/ 123 w 144"/>
                  <a:gd name="T19" fmla="*/ 123 h 145"/>
                  <a:gd name="T20" fmla="*/ 109 w 144"/>
                  <a:gd name="T21" fmla="*/ 135 h 145"/>
                  <a:gd name="T22" fmla="*/ 91 w 144"/>
                  <a:gd name="T23" fmla="*/ 142 h 145"/>
                  <a:gd name="T24" fmla="*/ 72 w 144"/>
                  <a:gd name="T25" fmla="*/ 145 h 145"/>
                  <a:gd name="T26" fmla="*/ 53 w 144"/>
                  <a:gd name="T27" fmla="*/ 142 h 145"/>
                  <a:gd name="T28" fmla="*/ 36 w 144"/>
                  <a:gd name="T29" fmla="*/ 135 h 145"/>
                  <a:gd name="T30" fmla="*/ 21 w 144"/>
                  <a:gd name="T31" fmla="*/ 123 h 145"/>
                  <a:gd name="T32" fmla="*/ 10 w 144"/>
                  <a:gd name="T33" fmla="*/ 109 h 145"/>
                  <a:gd name="T34" fmla="*/ 2 w 144"/>
                  <a:gd name="T35" fmla="*/ 91 h 145"/>
                  <a:gd name="T36" fmla="*/ 0 w 144"/>
                  <a:gd name="T37" fmla="*/ 73 h 145"/>
                  <a:gd name="T38" fmla="*/ 2 w 144"/>
                  <a:gd name="T39" fmla="*/ 54 h 145"/>
                  <a:gd name="T40" fmla="*/ 10 w 144"/>
                  <a:gd name="T41" fmla="*/ 36 h 145"/>
                  <a:gd name="T42" fmla="*/ 21 w 144"/>
                  <a:gd name="T43" fmla="*/ 22 h 145"/>
                  <a:gd name="T44" fmla="*/ 36 w 144"/>
                  <a:gd name="T45" fmla="*/ 10 h 145"/>
                  <a:gd name="T46" fmla="*/ 53 w 144"/>
                  <a:gd name="T47" fmla="*/ 3 h 145"/>
                  <a:gd name="T48" fmla="*/ 72 w 144"/>
                  <a:gd name="T4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5">
                    <a:moveTo>
                      <a:pt x="72" y="0"/>
                    </a:moveTo>
                    <a:lnTo>
                      <a:pt x="91" y="3"/>
                    </a:lnTo>
                    <a:lnTo>
                      <a:pt x="109" y="10"/>
                    </a:lnTo>
                    <a:lnTo>
                      <a:pt x="123" y="22"/>
                    </a:lnTo>
                    <a:lnTo>
                      <a:pt x="135" y="36"/>
                    </a:lnTo>
                    <a:lnTo>
                      <a:pt x="141" y="54"/>
                    </a:lnTo>
                    <a:lnTo>
                      <a:pt x="144" y="73"/>
                    </a:lnTo>
                    <a:lnTo>
                      <a:pt x="141" y="91"/>
                    </a:lnTo>
                    <a:lnTo>
                      <a:pt x="135" y="109"/>
                    </a:lnTo>
                    <a:lnTo>
                      <a:pt x="123" y="123"/>
                    </a:lnTo>
                    <a:lnTo>
                      <a:pt x="109" y="135"/>
                    </a:lnTo>
                    <a:lnTo>
                      <a:pt x="91" y="142"/>
                    </a:lnTo>
                    <a:lnTo>
                      <a:pt x="72" y="145"/>
                    </a:lnTo>
                    <a:lnTo>
                      <a:pt x="53" y="142"/>
                    </a:lnTo>
                    <a:lnTo>
                      <a:pt x="36" y="135"/>
                    </a:lnTo>
                    <a:lnTo>
                      <a:pt x="21" y="123"/>
                    </a:lnTo>
                    <a:lnTo>
                      <a:pt x="10" y="109"/>
                    </a:lnTo>
                    <a:lnTo>
                      <a:pt x="2" y="91"/>
                    </a:lnTo>
                    <a:lnTo>
                      <a:pt x="0" y="73"/>
                    </a:lnTo>
                    <a:lnTo>
                      <a:pt x="2" y="54"/>
                    </a:lnTo>
                    <a:lnTo>
                      <a:pt x="10" y="36"/>
                    </a:lnTo>
                    <a:lnTo>
                      <a:pt x="21" y="22"/>
                    </a:lnTo>
                    <a:lnTo>
                      <a:pt x="36" y="10"/>
                    </a:lnTo>
                    <a:lnTo>
                      <a:pt x="53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FEB66EA-77FD-F848-BB6D-0B75EA79A35E}"/>
                </a:ext>
              </a:extLst>
            </p:cNvPr>
            <p:cNvGrpSpPr/>
            <p:nvPr/>
          </p:nvGrpSpPr>
          <p:grpSpPr>
            <a:xfrm>
              <a:off x="8779736" y="4175428"/>
              <a:ext cx="510255" cy="484011"/>
              <a:chOff x="6333890" y="4374491"/>
              <a:chExt cx="957751" cy="1000020"/>
            </a:xfrm>
          </p:grpSpPr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>
                <a:off x="6616432" y="4722662"/>
                <a:ext cx="185766" cy="100113"/>
              </a:xfrm>
              <a:custGeom>
                <a:avLst/>
                <a:gdLst>
                  <a:gd name="T0" fmla="*/ 1 w 667"/>
                  <a:gd name="T1" fmla="*/ 0 h 361"/>
                  <a:gd name="T2" fmla="*/ 649 w 667"/>
                  <a:gd name="T3" fmla="*/ 0 h 361"/>
                  <a:gd name="T4" fmla="*/ 660 w 667"/>
                  <a:gd name="T5" fmla="*/ 15 h 361"/>
                  <a:gd name="T6" fmla="*/ 666 w 667"/>
                  <a:gd name="T7" fmla="*/ 32 h 361"/>
                  <a:gd name="T8" fmla="*/ 667 w 667"/>
                  <a:gd name="T9" fmla="*/ 53 h 361"/>
                  <a:gd name="T10" fmla="*/ 664 w 667"/>
                  <a:gd name="T11" fmla="*/ 76 h 361"/>
                  <a:gd name="T12" fmla="*/ 658 w 667"/>
                  <a:gd name="T13" fmla="*/ 102 h 361"/>
                  <a:gd name="T14" fmla="*/ 647 w 667"/>
                  <a:gd name="T15" fmla="*/ 128 h 361"/>
                  <a:gd name="T16" fmla="*/ 633 w 667"/>
                  <a:gd name="T17" fmla="*/ 154 h 361"/>
                  <a:gd name="T18" fmla="*/ 615 w 667"/>
                  <a:gd name="T19" fmla="*/ 182 h 361"/>
                  <a:gd name="T20" fmla="*/ 593 w 667"/>
                  <a:gd name="T21" fmla="*/ 209 h 361"/>
                  <a:gd name="T22" fmla="*/ 569 w 667"/>
                  <a:gd name="T23" fmla="*/ 235 h 361"/>
                  <a:gd name="T24" fmla="*/ 541 w 667"/>
                  <a:gd name="T25" fmla="*/ 261 h 361"/>
                  <a:gd name="T26" fmla="*/ 510 w 667"/>
                  <a:gd name="T27" fmla="*/ 284 h 361"/>
                  <a:gd name="T28" fmla="*/ 476 w 667"/>
                  <a:gd name="T29" fmla="*/ 306 h 361"/>
                  <a:gd name="T30" fmla="*/ 439 w 667"/>
                  <a:gd name="T31" fmla="*/ 324 h 361"/>
                  <a:gd name="T32" fmla="*/ 399 w 667"/>
                  <a:gd name="T33" fmla="*/ 340 h 361"/>
                  <a:gd name="T34" fmla="*/ 356 w 667"/>
                  <a:gd name="T35" fmla="*/ 351 h 361"/>
                  <a:gd name="T36" fmla="*/ 311 w 667"/>
                  <a:gd name="T37" fmla="*/ 358 h 361"/>
                  <a:gd name="T38" fmla="*/ 265 w 667"/>
                  <a:gd name="T39" fmla="*/ 361 h 361"/>
                  <a:gd name="T40" fmla="*/ 227 w 667"/>
                  <a:gd name="T41" fmla="*/ 358 h 361"/>
                  <a:gd name="T42" fmla="*/ 194 w 667"/>
                  <a:gd name="T43" fmla="*/ 353 h 361"/>
                  <a:gd name="T44" fmla="*/ 163 w 667"/>
                  <a:gd name="T45" fmla="*/ 343 h 361"/>
                  <a:gd name="T46" fmla="*/ 137 w 667"/>
                  <a:gd name="T47" fmla="*/ 330 h 361"/>
                  <a:gd name="T48" fmla="*/ 113 w 667"/>
                  <a:gd name="T49" fmla="*/ 313 h 361"/>
                  <a:gd name="T50" fmla="*/ 92 w 667"/>
                  <a:gd name="T51" fmla="*/ 295 h 361"/>
                  <a:gd name="T52" fmla="*/ 74 w 667"/>
                  <a:gd name="T53" fmla="*/ 275 h 361"/>
                  <a:gd name="T54" fmla="*/ 58 w 667"/>
                  <a:gd name="T55" fmla="*/ 253 h 361"/>
                  <a:gd name="T56" fmla="*/ 45 w 667"/>
                  <a:gd name="T57" fmla="*/ 229 h 361"/>
                  <a:gd name="T58" fmla="*/ 34 w 667"/>
                  <a:gd name="T59" fmla="*/ 205 h 361"/>
                  <a:gd name="T60" fmla="*/ 25 w 667"/>
                  <a:gd name="T61" fmla="*/ 181 h 361"/>
                  <a:gd name="T62" fmla="*/ 18 w 667"/>
                  <a:gd name="T63" fmla="*/ 156 h 361"/>
                  <a:gd name="T64" fmla="*/ 12 w 667"/>
                  <a:gd name="T65" fmla="*/ 132 h 361"/>
                  <a:gd name="T66" fmla="*/ 8 w 667"/>
                  <a:gd name="T67" fmla="*/ 108 h 361"/>
                  <a:gd name="T68" fmla="*/ 5 w 667"/>
                  <a:gd name="T69" fmla="*/ 86 h 361"/>
                  <a:gd name="T70" fmla="*/ 2 w 667"/>
                  <a:gd name="T71" fmla="*/ 66 h 361"/>
                  <a:gd name="T72" fmla="*/ 1 w 667"/>
                  <a:gd name="T73" fmla="*/ 48 h 361"/>
                  <a:gd name="T74" fmla="*/ 0 w 667"/>
                  <a:gd name="T75" fmla="*/ 31 h 361"/>
                  <a:gd name="T76" fmla="*/ 0 w 667"/>
                  <a:gd name="T77" fmla="*/ 18 h 361"/>
                  <a:gd name="T78" fmla="*/ 0 w 667"/>
                  <a:gd name="T79" fmla="*/ 8 h 361"/>
                  <a:gd name="T80" fmla="*/ 1 w 667"/>
                  <a:gd name="T81" fmla="*/ 3 h 361"/>
                  <a:gd name="T82" fmla="*/ 1 w 667"/>
                  <a:gd name="T8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7" h="361">
                    <a:moveTo>
                      <a:pt x="1" y="0"/>
                    </a:moveTo>
                    <a:lnTo>
                      <a:pt x="649" y="0"/>
                    </a:lnTo>
                    <a:lnTo>
                      <a:pt x="660" y="15"/>
                    </a:lnTo>
                    <a:lnTo>
                      <a:pt x="666" y="32"/>
                    </a:lnTo>
                    <a:lnTo>
                      <a:pt x="667" y="53"/>
                    </a:lnTo>
                    <a:lnTo>
                      <a:pt x="664" y="76"/>
                    </a:lnTo>
                    <a:lnTo>
                      <a:pt x="658" y="102"/>
                    </a:lnTo>
                    <a:lnTo>
                      <a:pt x="647" y="128"/>
                    </a:lnTo>
                    <a:lnTo>
                      <a:pt x="633" y="154"/>
                    </a:lnTo>
                    <a:lnTo>
                      <a:pt x="615" y="182"/>
                    </a:lnTo>
                    <a:lnTo>
                      <a:pt x="593" y="209"/>
                    </a:lnTo>
                    <a:lnTo>
                      <a:pt x="569" y="235"/>
                    </a:lnTo>
                    <a:lnTo>
                      <a:pt x="541" y="261"/>
                    </a:lnTo>
                    <a:lnTo>
                      <a:pt x="510" y="284"/>
                    </a:lnTo>
                    <a:lnTo>
                      <a:pt x="476" y="306"/>
                    </a:lnTo>
                    <a:lnTo>
                      <a:pt x="439" y="324"/>
                    </a:lnTo>
                    <a:lnTo>
                      <a:pt x="399" y="340"/>
                    </a:lnTo>
                    <a:lnTo>
                      <a:pt x="356" y="351"/>
                    </a:lnTo>
                    <a:lnTo>
                      <a:pt x="311" y="358"/>
                    </a:lnTo>
                    <a:lnTo>
                      <a:pt x="265" y="361"/>
                    </a:lnTo>
                    <a:lnTo>
                      <a:pt x="227" y="358"/>
                    </a:lnTo>
                    <a:lnTo>
                      <a:pt x="194" y="353"/>
                    </a:lnTo>
                    <a:lnTo>
                      <a:pt x="163" y="343"/>
                    </a:lnTo>
                    <a:lnTo>
                      <a:pt x="137" y="330"/>
                    </a:lnTo>
                    <a:lnTo>
                      <a:pt x="113" y="313"/>
                    </a:lnTo>
                    <a:lnTo>
                      <a:pt x="92" y="295"/>
                    </a:lnTo>
                    <a:lnTo>
                      <a:pt x="74" y="275"/>
                    </a:lnTo>
                    <a:lnTo>
                      <a:pt x="58" y="253"/>
                    </a:lnTo>
                    <a:lnTo>
                      <a:pt x="45" y="229"/>
                    </a:lnTo>
                    <a:lnTo>
                      <a:pt x="34" y="205"/>
                    </a:lnTo>
                    <a:lnTo>
                      <a:pt x="25" y="181"/>
                    </a:lnTo>
                    <a:lnTo>
                      <a:pt x="18" y="156"/>
                    </a:lnTo>
                    <a:lnTo>
                      <a:pt x="12" y="132"/>
                    </a:lnTo>
                    <a:lnTo>
                      <a:pt x="8" y="108"/>
                    </a:lnTo>
                    <a:lnTo>
                      <a:pt x="5" y="86"/>
                    </a:lnTo>
                    <a:lnTo>
                      <a:pt x="2" y="66"/>
                    </a:lnTo>
                    <a:lnTo>
                      <a:pt x="1" y="48"/>
                    </a:lnTo>
                    <a:lnTo>
                      <a:pt x="0" y="31"/>
                    </a:lnTo>
                    <a:lnTo>
                      <a:pt x="0" y="18"/>
                    </a:lnTo>
                    <a:lnTo>
                      <a:pt x="0" y="8"/>
                    </a:lnTo>
                    <a:lnTo>
                      <a:pt x="1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"/>
              <p:cNvSpPr>
                <a:spLocks/>
              </p:cNvSpPr>
              <p:nvPr/>
            </p:nvSpPr>
            <p:spPr bwMode="auto">
              <a:xfrm>
                <a:off x="6823333" y="4722662"/>
                <a:ext cx="185766" cy="100113"/>
              </a:xfrm>
              <a:custGeom>
                <a:avLst/>
                <a:gdLst>
                  <a:gd name="T0" fmla="*/ 18 w 667"/>
                  <a:gd name="T1" fmla="*/ 0 h 361"/>
                  <a:gd name="T2" fmla="*/ 667 w 667"/>
                  <a:gd name="T3" fmla="*/ 0 h 361"/>
                  <a:gd name="T4" fmla="*/ 667 w 667"/>
                  <a:gd name="T5" fmla="*/ 3 h 361"/>
                  <a:gd name="T6" fmla="*/ 667 w 667"/>
                  <a:gd name="T7" fmla="*/ 8 h 361"/>
                  <a:gd name="T8" fmla="*/ 667 w 667"/>
                  <a:gd name="T9" fmla="*/ 18 h 361"/>
                  <a:gd name="T10" fmla="*/ 667 w 667"/>
                  <a:gd name="T11" fmla="*/ 31 h 361"/>
                  <a:gd name="T12" fmla="*/ 666 w 667"/>
                  <a:gd name="T13" fmla="*/ 48 h 361"/>
                  <a:gd name="T14" fmla="*/ 665 w 667"/>
                  <a:gd name="T15" fmla="*/ 66 h 361"/>
                  <a:gd name="T16" fmla="*/ 662 w 667"/>
                  <a:gd name="T17" fmla="*/ 86 h 361"/>
                  <a:gd name="T18" fmla="*/ 660 w 667"/>
                  <a:gd name="T19" fmla="*/ 108 h 361"/>
                  <a:gd name="T20" fmla="*/ 656 w 667"/>
                  <a:gd name="T21" fmla="*/ 132 h 361"/>
                  <a:gd name="T22" fmla="*/ 649 w 667"/>
                  <a:gd name="T23" fmla="*/ 156 h 361"/>
                  <a:gd name="T24" fmla="*/ 643 w 667"/>
                  <a:gd name="T25" fmla="*/ 181 h 361"/>
                  <a:gd name="T26" fmla="*/ 633 w 667"/>
                  <a:gd name="T27" fmla="*/ 205 h 361"/>
                  <a:gd name="T28" fmla="*/ 622 w 667"/>
                  <a:gd name="T29" fmla="*/ 229 h 361"/>
                  <a:gd name="T30" fmla="*/ 609 w 667"/>
                  <a:gd name="T31" fmla="*/ 253 h 361"/>
                  <a:gd name="T32" fmla="*/ 593 w 667"/>
                  <a:gd name="T33" fmla="*/ 275 h 361"/>
                  <a:gd name="T34" fmla="*/ 575 w 667"/>
                  <a:gd name="T35" fmla="*/ 295 h 361"/>
                  <a:gd name="T36" fmla="*/ 554 w 667"/>
                  <a:gd name="T37" fmla="*/ 313 h 361"/>
                  <a:gd name="T38" fmla="*/ 531 w 667"/>
                  <a:gd name="T39" fmla="*/ 330 h 361"/>
                  <a:gd name="T40" fmla="*/ 503 w 667"/>
                  <a:gd name="T41" fmla="*/ 343 h 361"/>
                  <a:gd name="T42" fmla="*/ 474 w 667"/>
                  <a:gd name="T43" fmla="*/ 353 h 361"/>
                  <a:gd name="T44" fmla="*/ 440 w 667"/>
                  <a:gd name="T45" fmla="*/ 358 h 361"/>
                  <a:gd name="T46" fmla="*/ 403 w 667"/>
                  <a:gd name="T47" fmla="*/ 361 h 361"/>
                  <a:gd name="T48" fmla="*/ 355 w 667"/>
                  <a:gd name="T49" fmla="*/ 358 h 361"/>
                  <a:gd name="T50" fmla="*/ 311 w 667"/>
                  <a:gd name="T51" fmla="*/ 351 h 361"/>
                  <a:gd name="T52" fmla="*/ 269 w 667"/>
                  <a:gd name="T53" fmla="*/ 340 h 361"/>
                  <a:gd name="T54" fmla="*/ 228 w 667"/>
                  <a:gd name="T55" fmla="*/ 324 h 361"/>
                  <a:gd name="T56" fmla="*/ 192 w 667"/>
                  <a:gd name="T57" fmla="*/ 306 h 361"/>
                  <a:gd name="T58" fmla="*/ 158 w 667"/>
                  <a:gd name="T59" fmla="*/ 284 h 361"/>
                  <a:gd name="T60" fmla="*/ 126 w 667"/>
                  <a:gd name="T61" fmla="*/ 261 h 361"/>
                  <a:gd name="T62" fmla="*/ 99 w 667"/>
                  <a:gd name="T63" fmla="*/ 235 h 361"/>
                  <a:gd name="T64" fmla="*/ 74 w 667"/>
                  <a:gd name="T65" fmla="*/ 209 h 361"/>
                  <a:gd name="T66" fmla="*/ 52 w 667"/>
                  <a:gd name="T67" fmla="*/ 182 h 361"/>
                  <a:gd name="T68" fmla="*/ 34 w 667"/>
                  <a:gd name="T69" fmla="*/ 154 h 361"/>
                  <a:gd name="T70" fmla="*/ 20 w 667"/>
                  <a:gd name="T71" fmla="*/ 128 h 361"/>
                  <a:gd name="T72" fmla="*/ 9 w 667"/>
                  <a:gd name="T73" fmla="*/ 102 h 361"/>
                  <a:gd name="T74" fmla="*/ 3 w 667"/>
                  <a:gd name="T75" fmla="*/ 76 h 361"/>
                  <a:gd name="T76" fmla="*/ 0 w 667"/>
                  <a:gd name="T77" fmla="*/ 53 h 361"/>
                  <a:gd name="T78" fmla="*/ 1 w 667"/>
                  <a:gd name="T79" fmla="*/ 32 h 361"/>
                  <a:gd name="T80" fmla="*/ 8 w 667"/>
                  <a:gd name="T81" fmla="*/ 15 h 361"/>
                  <a:gd name="T82" fmla="*/ 18 w 667"/>
                  <a:gd name="T8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7" h="361">
                    <a:moveTo>
                      <a:pt x="18" y="0"/>
                    </a:moveTo>
                    <a:lnTo>
                      <a:pt x="667" y="0"/>
                    </a:lnTo>
                    <a:lnTo>
                      <a:pt x="667" y="3"/>
                    </a:lnTo>
                    <a:lnTo>
                      <a:pt x="667" y="8"/>
                    </a:lnTo>
                    <a:lnTo>
                      <a:pt x="667" y="18"/>
                    </a:lnTo>
                    <a:lnTo>
                      <a:pt x="667" y="31"/>
                    </a:lnTo>
                    <a:lnTo>
                      <a:pt x="666" y="48"/>
                    </a:lnTo>
                    <a:lnTo>
                      <a:pt x="665" y="66"/>
                    </a:lnTo>
                    <a:lnTo>
                      <a:pt x="662" y="86"/>
                    </a:lnTo>
                    <a:lnTo>
                      <a:pt x="660" y="108"/>
                    </a:lnTo>
                    <a:lnTo>
                      <a:pt x="656" y="132"/>
                    </a:lnTo>
                    <a:lnTo>
                      <a:pt x="649" y="156"/>
                    </a:lnTo>
                    <a:lnTo>
                      <a:pt x="643" y="181"/>
                    </a:lnTo>
                    <a:lnTo>
                      <a:pt x="633" y="205"/>
                    </a:lnTo>
                    <a:lnTo>
                      <a:pt x="622" y="229"/>
                    </a:lnTo>
                    <a:lnTo>
                      <a:pt x="609" y="253"/>
                    </a:lnTo>
                    <a:lnTo>
                      <a:pt x="593" y="275"/>
                    </a:lnTo>
                    <a:lnTo>
                      <a:pt x="575" y="295"/>
                    </a:lnTo>
                    <a:lnTo>
                      <a:pt x="554" y="313"/>
                    </a:lnTo>
                    <a:lnTo>
                      <a:pt x="531" y="330"/>
                    </a:lnTo>
                    <a:lnTo>
                      <a:pt x="503" y="343"/>
                    </a:lnTo>
                    <a:lnTo>
                      <a:pt x="474" y="353"/>
                    </a:lnTo>
                    <a:lnTo>
                      <a:pt x="440" y="358"/>
                    </a:lnTo>
                    <a:lnTo>
                      <a:pt x="403" y="361"/>
                    </a:lnTo>
                    <a:lnTo>
                      <a:pt x="355" y="358"/>
                    </a:lnTo>
                    <a:lnTo>
                      <a:pt x="311" y="351"/>
                    </a:lnTo>
                    <a:lnTo>
                      <a:pt x="269" y="340"/>
                    </a:lnTo>
                    <a:lnTo>
                      <a:pt x="228" y="324"/>
                    </a:lnTo>
                    <a:lnTo>
                      <a:pt x="192" y="306"/>
                    </a:lnTo>
                    <a:lnTo>
                      <a:pt x="158" y="284"/>
                    </a:lnTo>
                    <a:lnTo>
                      <a:pt x="126" y="261"/>
                    </a:lnTo>
                    <a:lnTo>
                      <a:pt x="99" y="235"/>
                    </a:lnTo>
                    <a:lnTo>
                      <a:pt x="74" y="209"/>
                    </a:lnTo>
                    <a:lnTo>
                      <a:pt x="52" y="182"/>
                    </a:lnTo>
                    <a:lnTo>
                      <a:pt x="34" y="154"/>
                    </a:lnTo>
                    <a:lnTo>
                      <a:pt x="20" y="128"/>
                    </a:lnTo>
                    <a:lnTo>
                      <a:pt x="9" y="102"/>
                    </a:lnTo>
                    <a:lnTo>
                      <a:pt x="3" y="76"/>
                    </a:lnTo>
                    <a:lnTo>
                      <a:pt x="0" y="53"/>
                    </a:lnTo>
                    <a:lnTo>
                      <a:pt x="1" y="32"/>
                    </a:lnTo>
                    <a:lnTo>
                      <a:pt x="8" y="1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"/>
              <p:cNvSpPr>
                <a:spLocks noEditPoints="1"/>
              </p:cNvSpPr>
              <p:nvPr/>
            </p:nvSpPr>
            <p:spPr bwMode="auto">
              <a:xfrm>
                <a:off x="6533005" y="4374491"/>
                <a:ext cx="559523" cy="719704"/>
              </a:xfrm>
              <a:custGeom>
                <a:avLst/>
                <a:gdLst>
                  <a:gd name="T0" fmla="*/ 478 w 2010"/>
                  <a:gd name="T1" fmla="*/ 1012 h 2590"/>
                  <a:gd name="T2" fmla="*/ 289 w 2010"/>
                  <a:gd name="T3" fmla="*/ 1246 h 2590"/>
                  <a:gd name="T4" fmla="*/ 205 w 2010"/>
                  <a:gd name="T5" fmla="*/ 1301 h 2590"/>
                  <a:gd name="T6" fmla="*/ 146 w 2010"/>
                  <a:gd name="T7" fmla="*/ 1469 h 2590"/>
                  <a:gd name="T8" fmla="*/ 188 w 2010"/>
                  <a:gd name="T9" fmla="*/ 1702 h 2590"/>
                  <a:gd name="T10" fmla="*/ 283 w 2010"/>
                  <a:gd name="T11" fmla="*/ 1719 h 2590"/>
                  <a:gd name="T12" fmla="*/ 407 w 2010"/>
                  <a:gd name="T13" fmla="*/ 1994 h 2590"/>
                  <a:gd name="T14" fmla="*/ 716 w 2010"/>
                  <a:gd name="T15" fmla="*/ 2360 h 2590"/>
                  <a:gd name="T16" fmla="*/ 1126 w 2010"/>
                  <a:gd name="T17" fmla="*/ 2432 h 2590"/>
                  <a:gd name="T18" fmla="*/ 1488 w 2010"/>
                  <a:gd name="T19" fmla="*/ 2181 h 2590"/>
                  <a:gd name="T20" fmla="*/ 1689 w 2010"/>
                  <a:gd name="T21" fmla="*/ 1751 h 2590"/>
                  <a:gd name="T22" fmla="*/ 1791 w 2010"/>
                  <a:gd name="T23" fmla="*/ 1724 h 2590"/>
                  <a:gd name="T24" fmla="*/ 1860 w 2010"/>
                  <a:gd name="T25" fmla="*/ 1595 h 2590"/>
                  <a:gd name="T26" fmla="*/ 1835 w 2010"/>
                  <a:gd name="T27" fmla="*/ 1345 h 2590"/>
                  <a:gd name="T28" fmla="*/ 1770 w 2010"/>
                  <a:gd name="T29" fmla="*/ 1295 h 2590"/>
                  <a:gd name="T30" fmla="*/ 1680 w 2010"/>
                  <a:gd name="T31" fmla="*/ 1215 h 2590"/>
                  <a:gd name="T32" fmla="*/ 1488 w 2010"/>
                  <a:gd name="T33" fmla="*/ 1120 h 2590"/>
                  <a:gd name="T34" fmla="*/ 1124 w 2010"/>
                  <a:gd name="T35" fmla="*/ 1087 h 2590"/>
                  <a:gd name="T36" fmla="*/ 766 w 2010"/>
                  <a:gd name="T37" fmla="*/ 969 h 2590"/>
                  <a:gd name="T38" fmla="*/ 1043 w 2010"/>
                  <a:gd name="T39" fmla="*/ 145 h 2590"/>
                  <a:gd name="T40" fmla="*/ 556 w 2010"/>
                  <a:gd name="T41" fmla="*/ 284 h 2590"/>
                  <a:gd name="T42" fmla="*/ 244 w 2010"/>
                  <a:gd name="T43" fmla="*/ 591 h 2590"/>
                  <a:gd name="T44" fmla="*/ 154 w 2010"/>
                  <a:gd name="T45" fmla="*/ 980 h 2590"/>
                  <a:gd name="T46" fmla="*/ 286 w 2010"/>
                  <a:gd name="T47" fmla="*/ 1009 h 2590"/>
                  <a:gd name="T48" fmla="*/ 511 w 2010"/>
                  <a:gd name="T49" fmla="*/ 823 h 2590"/>
                  <a:gd name="T50" fmla="*/ 730 w 2010"/>
                  <a:gd name="T51" fmla="*/ 811 h 2590"/>
                  <a:gd name="T52" fmla="*/ 1033 w 2010"/>
                  <a:gd name="T53" fmla="*/ 910 h 2590"/>
                  <a:gd name="T54" fmla="*/ 1402 w 2010"/>
                  <a:gd name="T55" fmla="*/ 979 h 2590"/>
                  <a:gd name="T56" fmla="*/ 1586 w 2010"/>
                  <a:gd name="T57" fmla="*/ 956 h 2590"/>
                  <a:gd name="T58" fmla="*/ 1760 w 2010"/>
                  <a:gd name="T59" fmla="*/ 1066 h 2590"/>
                  <a:gd name="T60" fmla="*/ 1839 w 2010"/>
                  <a:gd name="T61" fmla="*/ 1089 h 2590"/>
                  <a:gd name="T62" fmla="*/ 1822 w 2010"/>
                  <a:gd name="T63" fmla="*/ 722 h 2590"/>
                  <a:gd name="T64" fmla="*/ 1723 w 2010"/>
                  <a:gd name="T65" fmla="*/ 531 h 2590"/>
                  <a:gd name="T66" fmla="*/ 1603 w 2010"/>
                  <a:gd name="T67" fmla="*/ 467 h 2590"/>
                  <a:gd name="T68" fmla="*/ 1511 w 2010"/>
                  <a:gd name="T69" fmla="*/ 374 h 2590"/>
                  <a:gd name="T70" fmla="*/ 1370 w 2010"/>
                  <a:gd name="T71" fmla="*/ 232 h 2590"/>
                  <a:gd name="T72" fmla="*/ 1095 w 2010"/>
                  <a:gd name="T73" fmla="*/ 145 h 2590"/>
                  <a:gd name="T74" fmla="*/ 1398 w 2010"/>
                  <a:gd name="T75" fmla="*/ 82 h 2590"/>
                  <a:gd name="T76" fmla="*/ 1619 w 2010"/>
                  <a:gd name="T77" fmla="*/ 275 h 2590"/>
                  <a:gd name="T78" fmla="*/ 1794 w 2010"/>
                  <a:gd name="T79" fmla="*/ 401 h 2590"/>
                  <a:gd name="T80" fmla="*/ 1971 w 2010"/>
                  <a:gd name="T81" fmla="*/ 723 h 2590"/>
                  <a:gd name="T82" fmla="*/ 1962 w 2010"/>
                  <a:gd name="T83" fmla="*/ 1268 h 2590"/>
                  <a:gd name="T84" fmla="*/ 2010 w 2010"/>
                  <a:gd name="T85" fmla="*/ 1510 h 2590"/>
                  <a:gd name="T86" fmla="*/ 1918 w 2010"/>
                  <a:gd name="T87" fmla="*/ 1809 h 2590"/>
                  <a:gd name="T88" fmla="*/ 1712 w 2010"/>
                  <a:gd name="T89" fmla="*/ 2098 h 2590"/>
                  <a:gd name="T90" fmla="*/ 1379 w 2010"/>
                  <a:gd name="T91" fmla="*/ 2477 h 2590"/>
                  <a:gd name="T92" fmla="*/ 1005 w 2010"/>
                  <a:gd name="T93" fmla="*/ 2590 h 2590"/>
                  <a:gd name="T94" fmla="*/ 575 w 2010"/>
                  <a:gd name="T95" fmla="*/ 2437 h 2590"/>
                  <a:gd name="T96" fmla="*/ 264 w 2010"/>
                  <a:gd name="T97" fmla="*/ 2026 h 2590"/>
                  <a:gd name="T98" fmla="*/ 69 w 2010"/>
                  <a:gd name="T99" fmla="*/ 1780 h 2590"/>
                  <a:gd name="T100" fmla="*/ 2 w 2010"/>
                  <a:gd name="T101" fmla="*/ 1461 h 2590"/>
                  <a:gd name="T102" fmla="*/ 26 w 2010"/>
                  <a:gd name="T103" fmla="*/ 1202 h 2590"/>
                  <a:gd name="T104" fmla="*/ 20 w 2010"/>
                  <a:gd name="T105" fmla="*/ 841 h 2590"/>
                  <a:gd name="T106" fmla="*/ 197 w 2010"/>
                  <a:gd name="T107" fmla="*/ 399 h 2590"/>
                  <a:gd name="T108" fmla="*/ 622 w 2010"/>
                  <a:gd name="T109" fmla="*/ 95 h 2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10" h="2590">
                    <a:moveTo>
                      <a:pt x="621" y="944"/>
                    </a:moveTo>
                    <a:lnTo>
                      <a:pt x="597" y="947"/>
                    </a:lnTo>
                    <a:lnTo>
                      <a:pt x="573" y="953"/>
                    </a:lnTo>
                    <a:lnTo>
                      <a:pt x="550" y="962"/>
                    </a:lnTo>
                    <a:lnTo>
                      <a:pt x="526" y="976"/>
                    </a:lnTo>
                    <a:lnTo>
                      <a:pt x="502" y="992"/>
                    </a:lnTo>
                    <a:lnTo>
                      <a:pt x="478" y="1012"/>
                    </a:lnTo>
                    <a:lnTo>
                      <a:pt x="451" y="1037"/>
                    </a:lnTo>
                    <a:lnTo>
                      <a:pt x="424" y="1066"/>
                    </a:lnTo>
                    <a:lnTo>
                      <a:pt x="396" y="1099"/>
                    </a:lnTo>
                    <a:lnTo>
                      <a:pt x="364" y="1137"/>
                    </a:lnTo>
                    <a:lnTo>
                      <a:pt x="330" y="1180"/>
                    </a:lnTo>
                    <a:lnTo>
                      <a:pt x="293" y="1228"/>
                    </a:lnTo>
                    <a:lnTo>
                      <a:pt x="289" y="1246"/>
                    </a:lnTo>
                    <a:lnTo>
                      <a:pt x="283" y="1261"/>
                    </a:lnTo>
                    <a:lnTo>
                      <a:pt x="271" y="1275"/>
                    </a:lnTo>
                    <a:lnTo>
                      <a:pt x="254" y="1288"/>
                    </a:lnTo>
                    <a:lnTo>
                      <a:pt x="234" y="1295"/>
                    </a:lnTo>
                    <a:lnTo>
                      <a:pt x="215" y="1296"/>
                    </a:lnTo>
                    <a:lnTo>
                      <a:pt x="212" y="1295"/>
                    </a:lnTo>
                    <a:lnTo>
                      <a:pt x="205" y="1301"/>
                    </a:lnTo>
                    <a:lnTo>
                      <a:pt x="195" y="1311"/>
                    </a:lnTo>
                    <a:lnTo>
                      <a:pt x="185" y="1326"/>
                    </a:lnTo>
                    <a:lnTo>
                      <a:pt x="175" y="1345"/>
                    </a:lnTo>
                    <a:lnTo>
                      <a:pt x="165" y="1370"/>
                    </a:lnTo>
                    <a:lnTo>
                      <a:pt x="157" y="1398"/>
                    </a:lnTo>
                    <a:lnTo>
                      <a:pt x="150" y="1431"/>
                    </a:lnTo>
                    <a:lnTo>
                      <a:pt x="146" y="1469"/>
                    </a:lnTo>
                    <a:lnTo>
                      <a:pt x="143" y="1510"/>
                    </a:lnTo>
                    <a:lnTo>
                      <a:pt x="146" y="1554"/>
                    </a:lnTo>
                    <a:lnTo>
                      <a:pt x="150" y="1594"/>
                    </a:lnTo>
                    <a:lnTo>
                      <a:pt x="158" y="1629"/>
                    </a:lnTo>
                    <a:lnTo>
                      <a:pt x="168" y="1658"/>
                    </a:lnTo>
                    <a:lnTo>
                      <a:pt x="179" y="1683"/>
                    </a:lnTo>
                    <a:lnTo>
                      <a:pt x="188" y="1702"/>
                    </a:lnTo>
                    <a:lnTo>
                      <a:pt x="199" y="1716"/>
                    </a:lnTo>
                    <a:lnTo>
                      <a:pt x="208" y="1724"/>
                    </a:lnTo>
                    <a:lnTo>
                      <a:pt x="216" y="1727"/>
                    </a:lnTo>
                    <a:lnTo>
                      <a:pt x="231" y="1719"/>
                    </a:lnTo>
                    <a:lnTo>
                      <a:pt x="248" y="1715"/>
                    </a:lnTo>
                    <a:lnTo>
                      <a:pt x="265" y="1715"/>
                    </a:lnTo>
                    <a:lnTo>
                      <a:pt x="283" y="1719"/>
                    </a:lnTo>
                    <a:lnTo>
                      <a:pt x="297" y="1728"/>
                    </a:lnTo>
                    <a:lnTo>
                      <a:pt x="310" y="1738"/>
                    </a:lnTo>
                    <a:lnTo>
                      <a:pt x="321" y="1752"/>
                    </a:lnTo>
                    <a:lnTo>
                      <a:pt x="328" y="1767"/>
                    </a:lnTo>
                    <a:lnTo>
                      <a:pt x="350" y="1846"/>
                    </a:lnTo>
                    <a:lnTo>
                      <a:pt x="376" y="1922"/>
                    </a:lnTo>
                    <a:lnTo>
                      <a:pt x="407" y="1994"/>
                    </a:lnTo>
                    <a:lnTo>
                      <a:pt x="442" y="2061"/>
                    </a:lnTo>
                    <a:lnTo>
                      <a:pt x="480" y="2123"/>
                    </a:lnTo>
                    <a:lnTo>
                      <a:pt x="522" y="2181"/>
                    </a:lnTo>
                    <a:lnTo>
                      <a:pt x="567" y="2234"/>
                    </a:lnTo>
                    <a:lnTo>
                      <a:pt x="614" y="2282"/>
                    </a:lnTo>
                    <a:lnTo>
                      <a:pt x="664" y="2324"/>
                    </a:lnTo>
                    <a:lnTo>
                      <a:pt x="716" y="2360"/>
                    </a:lnTo>
                    <a:lnTo>
                      <a:pt x="770" y="2390"/>
                    </a:lnTo>
                    <a:lnTo>
                      <a:pt x="827" y="2414"/>
                    </a:lnTo>
                    <a:lnTo>
                      <a:pt x="885" y="2432"/>
                    </a:lnTo>
                    <a:lnTo>
                      <a:pt x="945" y="2443"/>
                    </a:lnTo>
                    <a:lnTo>
                      <a:pt x="1005" y="2446"/>
                    </a:lnTo>
                    <a:lnTo>
                      <a:pt x="1065" y="2443"/>
                    </a:lnTo>
                    <a:lnTo>
                      <a:pt x="1126" y="2432"/>
                    </a:lnTo>
                    <a:lnTo>
                      <a:pt x="1184" y="2414"/>
                    </a:lnTo>
                    <a:lnTo>
                      <a:pt x="1240" y="2390"/>
                    </a:lnTo>
                    <a:lnTo>
                      <a:pt x="1294" y="2360"/>
                    </a:lnTo>
                    <a:lnTo>
                      <a:pt x="1347" y="2324"/>
                    </a:lnTo>
                    <a:lnTo>
                      <a:pt x="1396" y="2282"/>
                    </a:lnTo>
                    <a:lnTo>
                      <a:pt x="1445" y="2234"/>
                    </a:lnTo>
                    <a:lnTo>
                      <a:pt x="1488" y="2181"/>
                    </a:lnTo>
                    <a:lnTo>
                      <a:pt x="1530" y="2123"/>
                    </a:lnTo>
                    <a:lnTo>
                      <a:pt x="1568" y="2061"/>
                    </a:lnTo>
                    <a:lnTo>
                      <a:pt x="1603" y="1994"/>
                    </a:lnTo>
                    <a:lnTo>
                      <a:pt x="1634" y="1922"/>
                    </a:lnTo>
                    <a:lnTo>
                      <a:pt x="1660" y="1846"/>
                    </a:lnTo>
                    <a:lnTo>
                      <a:pt x="1683" y="1767"/>
                    </a:lnTo>
                    <a:lnTo>
                      <a:pt x="1689" y="1751"/>
                    </a:lnTo>
                    <a:lnTo>
                      <a:pt x="1699" y="1738"/>
                    </a:lnTo>
                    <a:lnTo>
                      <a:pt x="1711" y="1726"/>
                    </a:lnTo>
                    <a:lnTo>
                      <a:pt x="1726" y="1718"/>
                    </a:lnTo>
                    <a:lnTo>
                      <a:pt x="1743" y="1714"/>
                    </a:lnTo>
                    <a:lnTo>
                      <a:pt x="1759" y="1713"/>
                    </a:lnTo>
                    <a:lnTo>
                      <a:pt x="1776" y="1716"/>
                    </a:lnTo>
                    <a:lnTo>
                      <a:pt x="1791" y="1724"/>
                    </a:lnTo>
                    <a:lnTo>
                      <a:pt x="1800" y="1722"/>
                    </a:lnTo>
                    <a:lnTo>
                      <a:pt x="1810" y="1716"/>
                    </a:lnTo>
                    <a:lnTo>
                      <a:pt x="1820" y="1703"/>
                    </a:lnTo>
                    <a:lnTo>
                      <a:pt x="1831" y="1683"/>
                    </a:lnTo>
                    <a:lnTo>
                      <a:pt x="1842" y="1659"/>
                    </a:lnTo>
                    <a:lnTo>
                      <a:pt x="1852" y="1629"/>
                    </a:lnTo>
                    <a:lnTo>
                      <a:pt x="1860" y="1595"/>
                    </a:lnTo>
                    <a:lnTo>
                      <a:pt x="1864" y="1555"/>
                    </a:lnTo>
                    <a:lnTo>
                      <a:pt x="1867" y="1510"/>
                    </a:lnTo>
                    <a:lnTo>
                      <a:pt x="1865" y="1469"/>
                    </a:lnTo>
                    <a:lnTo>
                      <a:pt x="1860" y="1431"/>
                    </a:lnTo>
                    <a:lnTo>
                      <a:pt x="1853" y="1398"/>
                    </a:lnTo>
                    <a:lnTo>
                      <a:pt x="1845" y="1370"/>
                    </a:lnTo>
                    <a:lnTo>
                      <a:pt x="1835" y="1345"/>
                    </a:lnTo>
                    <a:lnTo>
                      <a:pt x="1825" y="1326"/>
                    </a:lnTo>
                    <a:lnTo>
                      <a:pt x="1815" y="1311"/>
                    </a:lnTo>
                    <a:lnTo>
                      <a:pt x="1805" y="1301"/>
                    </a:lnTo>
                    <a:lnTo>
                      <a:pt x="1797" y="1295"/>
                    </a:lnTo>
                    <a:lnTo>
                      <a:pt x="1795" y="1296"/>
                    </a:lnTo>
                    <a:lnTo>
                      <a:pt x="1777" y="1294"/>
                    </a:lnTo>
                    <a:lnTo>
                      <a:pt x="1770" y="1295"/>
                    </a:lnTo>
                    <a:lnTo>
                      <a:pt x="1762" y="1296"/>
                    </a:lnTo>
                    <a:lnTo>
                      <a:pt x="1746" y="1294"/>
                    </a:lnTo>
                    <a:lnTo>
                      <a:pt x="1729" y="1288"/>
                    </a:lnTo>
                    <a:lnTo>
                      <a:pt x="1715" y="1279"/>
                    </a:lnTo>
                    <a:lnTo>
                      <a:pt x="1704" y="1266"/>
                    </a:lnTo>
                    <a:lnTo>
                      <a:pt x="1696" y="1249"/>
                    </a:lnTo>
                    <a:lnTo>
                      <a:pt x="1680" y="1215"/>
                    </a:lnTo>
                    <a:lnTo>
                      <a:pt x="1660" y="1178"/>
                    </a:lnTo>
                    <a:lnTo>
                      <a:pt x="1637" y="1139"/>
                    </a:lnTo>
                    <a:lnTo>
                      <a:pt x="1609" y="1100"/>
                    </a:lnTo>
                    <a:lnTo>
                      <a:pt x="1585" y="1105"/>
                    </a:lnTo>
                    <a:lnTo>
                      <a:pt x="1556" y="1111"/>
                    </a:lnTo>
                    <a:lnTo>
                      <a:pt x="1525" y="1116"/>
                    </a:lnTo>
                    <a:lnTo>
                      <a:pt x="1488" y="1120"/>
                    </a:lnTo>
                    <a:lnTo>
                      <a:pt x="1448" y="1123"/>
                    </a:lnTo>
                    <a:lnTo>
                      <a:pt x="1404" y="1123"/>
                    </a:lnTo>
                    <a:lnTo>
                      <a:pt x="1356" y="1122"/>
                    </a:lnTo>
                    <a:lnTo>
                      <a:pt x="1303" y="1117"/>
                    </a:lnTo>
                    <a:lnTo>
                      <a:pt x="1248" y="1111"/>
                    </a:lnTo>
                    <a:lnTo>
                      <a:pt x="1188" y="1101"/>
                    </a:lnTo>
                    <a:lnTo>
                      <a:pt x="1124" y="1087"/>
                    </a:lnTo>
                    <a:lnTo>
                      <a:pt x="1058" y="1069"/>
                    </a:lnTo>
                    <a:lnTo>
                      <a:pt x="987" y="1046"/>
                    </a:lnTo>
                    <a:lnTo>
                      <a:pt x="934" y="1027"/>
                    </a:lnTo>
                    <a:lnTo>
                      <a:pt x="884" y="1010"/>
                    </a:lnTo>
                    <a:lnTo>
                      <a:pt x="842" y="994"/>
                    </a:lnTo>
                    <a:lnTo>
                      <a:pt x="802" y="981"/>
                    </a:lnTo>
                    <a:lnTo>
                      <a:pt x="766" y="969"/>
                    </a:lnTo>
                    <a:lnTo>
                      <a:pt x="733" y="959"/>
                    </a:lnTo>
                    <a:lnTo>
                      <a:pt x="702" y="951"/>
                    </a:lnTo>
                    <a:lnTo>
                      <a:pt x="674" y="947"/>
                    </a:lnTo>
                    <a:lnTo>
                      <a:pt x="647" y="944"/>
                    </a:lnTo>
                    <a:lnTo>
                      <a:pt x="621" y="944"/>
                    </a:lnTo>
                    <a:close/>
                    <a:moveTo>
                      <a:pt x="1095" y="145"/>
                    </a:moveTo>
                    <a:lnTo>
                      <a:pt x="1043" y="145"/>
                    </a:lnTo>
                    <a:lnTo>
                      <a:pt x="989" y="151"/>
                    </a:lnTo>
                    <a:lnTo>
                      <a:pt x="905" y="165"/>
                    </a:lnTo>
                    <a:lnTo>
                      <a:pt x="827" y="182"/>
                    </a:lnTo>
                    <a:lnTo>
                      <a:pt x="753" y="203"/>
                    </a:lnTo>
                    <a:lnTo>
                      <a:pt x="683" y="227"/>
                    </a:lnTo>
                    <a:lnTo>
                      <a:pt x="617" y="253"/>
                    </a:lnTo>
                    <a:lnTo>
                      <a:pt x="556" y="284"/>
                    </a:lnTo>
                    <a:lnTo>
                      <a:pt x="497" y="318"/>
                    </a:lnTo>
                    <a:lnTo>
                      <a:pt x="445" y="355"/>
                    </a:lnTo>
                    <a:lnTo>
                      <a:pt x="397" y="396"/>
                    </a:lnTo>
                    <a:lnTo>
                      <a:pt x="352" y="439"/>
                    </a:lnTo>
                    <a:lnTo>
                      <a:pt x="312" y="486"/>
                    </a:lnTo>
                    <a:lnTo>
                      <a:pt x="277" y="536"/>
                    </a:lnTo>
                    <a:lnTo>
                      <a:pt x="244" y="591"/>
                    </a:lnTo>
                    <a:lnTo>
                      <a:pt x="219" y="647"/>
                    </a:lnTo>
                    <a:lnTo>
                      <a:pt x="197" y="704"/>
                    </a:lnTo>
                    <a:lnTo>
                      <a:pt x="181" y="761"/>
                    </a:lnTo>
                    <a:lnTo>
                      <a:pt x="170" y="819"/>
                    </a:lnTo>
                    <a:lnTo>
                      <a:pt x="161" y="874"/>
                    </a:lnTo>
                    <a:lnTo>
                      <a:pt x="157" y="927"/>
                    </a:lnTo>
                    <a:lnTo>
                      <a:pt x="154" y="980"/>
                    </a:lnTo>
                    <a:lnTo>
                      <a:pt x="154" y="1029"/>
                    </a:lnTo>
                    <a:lnTo>
                      <a:pt x="157" y="1076"/>
                    </a:lnTo>
                    <a:lnTo>
                      <a:pt x="161" y="1118"/>
                    </a:lnTo>
                    <a:lnTo>
                      <a:pt x="165" y="1157"/>
                    </a:lnTo>
                    <a:lnTo>
                      <a:pt x="208" y="1102"/>
                    </a:lnTo>
                    <a:lnTo>
                      <a:pt x="248" y="1053"/>
                    </a:lnTo>
                    <a:lnTo>
                      <a:pt x="286" y="1009"/>
                    </a:lnTo>
                    <a:lnTo>
                      <a:pt x="321" y="969"/>
                    </a:lnTo>
                    <a:lnTo>
                      <a:pt x="355" y="934"/>
                    </a:lnTo>
                    <a:lnTo>
                      <a:pt x="388" y="903"/>
                    </a:lnTo>
                    <a:lnTo>
                      <a:pt x="420" y="878"/>
                    </a:lnTo>
                    <a:lnTo>
                      <a:pt x="450" y="855"/>
                    </a:lnTo>
                    <a:lnTo>
                      <a:pt x="481" y="837"/>
                    </a:lnTo>
                    <a:lnTo>
                      <a:pt x="511" y="823"/>
                    </a:lnTo>
                    <a:lnTo>
                      <a:pt x="540" y="812"/>
                    </a:lnTo>
                    <a:lnTo>
                      <a:pt x="570" y="804"/>
                    </a:lnTo>
                    <a:lnTo>
                      <a:pt x="601" y="800"/>
                    </a:lnTo>
                    <a:lnTo>
                      <a:pt x="631" y="799"/>
                    </a:lnTo>
                    <a:lnTo>
                      <a:pt x="663" y="800"/>
                    </a:lnTo>
                    <a:lnTo>
                      <a:pt x="696" y="804"/>
                    </a:lnTo>
                    <a:lnTo>
                      <a:pt x="730" y="811"/>
                    </a:lnTo>
                    <a:lnTo>
                      <a:pt x="766" y="820"/>
                    </a:lnTo>
                    <a:lnTo>
                      <a:pt x="804" y="831"/>
                    </a:lnTo>
                    <a:lnTo>
                      <a:pt x="845" y="844"/>
                    </a:lnTo>
                    <a:lnTo>
                      <a:pt x="887" y="858"/>
                    </a:lnTo>
                    <a:lnTo>
                      <a:pt x="933" y="874"/>
                    </a:lnTo>
                    <a:lnTo>
                      <a:pt x="981" y="891"/>
                    </a:lnTo>
                    <a:lnTo>
                      <a:pt x="1033" y="910"/>
                    </a:lnTo>
                    <a:lnTo>
                      <a:pt x="1097" y="930"/>
                    </a:lnTo>
                    <a:lnTo>
                      <a:pt x="1156" y="946"/>
                    </a:lnTo>
                    <a:lnTo>
                      <a:pt x="1213" y="958"/>
                    </a:lnTo>
                    <a:lnTo>
                      <a:pt x="1266" y="967"/>
                    </a:lnTo>
                    <a:lnTo>
                      <a:pt x="1314" y="973"/>
                    </a:lnTo>
                    <a:lnTo>
                      <a:pt x="1360" y="977"/>
                    </a:lnTo>
                    <a:lnTo>
                      <a:pt x="1402" y="979"/>
                    </a:lnTo>
                    <a:lnTo>
                      <a:pt x="1439" y="978"/>
                    </a:lnTo>
                    <a:lnTo>
                      <a:pt x="1473" y="976"/>
                    </a:lnTo>
                    <a:lnTo>
                      <a:pt x="1504" y="973"/>
                    </a:lnTo>
                    <a:lnTo>
                      <a:pt x="1530" y="969"/>
                    </a:lnTo>
                    <a:lnTo>
                      <a:pt x="1552" y="965"/>
                    </a:lnTo>
                    <a:lnTo>
                      <a:pt x="1571" y="960"/>
                    </a:lnTo>
                    <a:lnTo>
                      <a:pt x="1586" y="956"/>
                    </a:lnTo>
                    <a:lnTo>
                      <a:pt x="1596" y="953"/>
                    </a:lnTo>
                    <a:lnTo>
                      <a:pt x="1602" y="950"/>
                    </a:lnTo>
                    <a:lnTo>
                      <a:pt x="1605" y="949"/>
                    </a:lnTo>
                    <a:lnTo>
                      <a:pt x="1655" y="927"/>
                    </a:lnTo>
                    <a:lnTo>
                      <a:pt x="1691" y="970"/>
                    </a:lnTo>
                    <a:lnTo>
                      <a:pt x="1728" y="1018"/>
                    </a:lnTo>
                    <a:lnTo>
                      <a:pt x="1760" y="1066"/>
                    </a:lnTo>
                    <a:lnTo>
                      <a:pt x="1788" y="1111"/>
                    </a:lnTo>
                    <a:lnTo>
                      <a:pt x="1811" y="1155"/>
                    </a:lnTo>
                    <a:lnTo>
                      <a:pt x="1814" y="1156"/>
                    </a:lnTo>
                    <a:lnTo>
                      <a:pt x="1816" y="1156"/>
                    </a:lnTo>
                    <a:lnTo>
                      <a:pt x="1824" y="1158"/>
                    </a:lnTo>
                    <a:lnTo>
                      <a:pt x="1831" y="1160"/>
                    </a:lnTo>
                    <a:lnTo>
                      <a:pt x="1839" y="1089"/>
                    </a:lnTo>
                    <a:lnTo>
                      <a:pt x="1845" y="1022"/>
                    </a:lnTo>
                    <a:lnTo>
                      <a:pt x="1846" y="960"/>
                    </a:lnTo>
                    <a:lnTo>
                      <a:pt x="1846" y="904"/>
                    </a:lnTo>
                    <a:lnTo>
                      <a:pt x="1842" y="852"/>
                    </a:lnTo>
                    <a:lnTo>
                      <a:pt x="1837" y="804"/>
                    </a:lnTo>
                    <a:lnTo>
                      <a:pt x="1830" y="760"/>
                    </a:lnTo>
                    <a:lnTo>
                      <a:pt x="1822" y="722"/>
                    </a:lnTo>
                    <a:lnTo>
                      <a:pt x="1812" y="686"/>
                    </a:lnTo>
                    <a:lnTo>
                      <a:pt x="1801" y="654"/>
                    </a:lnTo>
                    <a:lnTo>
                      <a:pt x="1788" y="625"/>
                    </a:lnTo>
                    <a:lnTo>
                      <a:pt x="1774" y="600"/>
                    </a:lnTo>
                    <a:lnTo>
                      <a:pt x="1761" y="578"/>
                    </a:lnTo>
                    <a:lnTo>
                      <a:pt x="1748" y="559"/>
                    </a:lnTo>
                    <a:lnTo>
                      <a:pt x="1723" y="531"/>
                    </a:lnTo>
                    <a:lnTo>
                      <a:pt x="1698" y="509"/>
                    </a:lnTo>
                    <a:lnTo>
                      <a:pt x="1674" y="494"/>
                    </a:lnTo>
                    <a:lnTo>
                      <a:pt x="1652" y="481"/>
                    </a:lnTo>
                    <a:lnTo>
                      <a:pt x="1633" y="474"/>
                    </a:lnTo>
                    <a:lnTo>
                      <a:pt x="1618" y="469"/>
                    </a:lnTo>
                    <a:lnTo>
                      <a:pt x="1608" y="468"/>
                    </a:lnTo>
                    <a:lnTo>
                      <a:pt x="1603" y="467"/>
                    </a:lnTo>
                    <a:lnTo>
                      <a:pt x="1562" y="464"/>
                    </a:lnTo>
                    <a:lnTo>
                      <a:pt x="1543" y="425"/>
                    </a:lnTo>
                    <a:lnTo>
                      <a:pt x="1541" y="422"/>
                    </a:lnTo>
                    <a:lnTo>
                      <a:pt x="1537" y="414"/>
                    </a:lnTo>
                    <a:lnTo>
                      <a:pt x="1531" y="403"/>
                    </a:lnTo>
                    <a:lnTo>
                      <a:pt x="1522" y="390"/>
                    </a:lnTo>
                    <a:lnTo>
                      <a:pt x="1511" y="374"/>
                    </a:lnTo>
                    <a:lnTo>
                      <a:pt x="1499" y="356"/>
                    </a:lnTo>
                    <a:lnTo>
                      <a:pt x="1484" y="336"/>
                    </a:lnTo>
                    <a:lnTo>
                      <a:pt x="1465" y="316"/>
                    </a:lnTo>
                    <a:lnTo>
                      <a:pt x="1446" y="295"/>
                    </a:lnTo>
                    <a:lnTo>
                      <a:pt x="1423" y="273"/>
                    </a:lnTo>
                    <a:lnTo>
                      <a:pt x="1397" y="252"/>
                    </a:lnTo>
                    <a:lnTo>
                      <a:pt x="1370" y="232"/>
                    </a:lnTo>
                    <a:lnTo>
                      <a:pt x="1339" y="212"/>
                    </a:lnTo>
                    <a:lnTo>
                      <a:pt x="1305" y="195"/>
                    </a:lnTo>
                    <a:lnTo>
                      <a:pt x="1269" y="179"/>
                    </a:lnTo>
                    <a:lnTo>
                      <a:pt x="1230" y="166"/>
                    </a:lnTo>
                    <a:lnTo>
                      <a:pt x="1188" y="155"/>
                    </a:lnTo>
                    <a:lnTo>
                      <a:pt x="1143" y="149"/>
                    </a:lnTo>
                    <a:lnTo>
                      <a:pt x="1095" y="145"/>
                    </a:lnTo>
                    <a:close/>
                    <a:moveTo>
                      <a:pt x="1094" y="0"/>
                    </a:moveTo>
                    <a:lnTo>
                      <a:pt x="1152" y="5"/>
                    </a:lnTo>
                    <a:lnTo>
                      <a:pt x="1207" y="13"/>
                    </a:lnTo>
                    <a:lnTo>
                      <a:pt x="1259" y="25"/>
                    </a:lnTo>
                    <a:lnTo>
                      <a:pt x="1309" y="41"/>
                    </a:lnTo>
                    <a:lnTo>
                      <a:pt x="1355" y="60"/>
                    </a:lnTo>
                    <a:lnTo>
                      <a:pt x="1398" y="82"/>
                    </a:lnTo>
                    <a:lnTo>
                      <a:pt x="1438" y="106"/>
                    </a:lnTo>
                    <a:lnTo>
                      <a:pt x="1476" y="131"/>
                    </a:lnTo>
                    <a:lnTo>
                      <a:pt x="1510" y="159"/>
                    </a:lnTo>
                    <a:lnTo>
                      <a:pt x="1542" y="187"/>
                    </a:lnTo>
                    <a:lnTo>
                      <a:pt x="1571" y="217"/>
                    </a:lnTo>
                    <a:lnTo>
                      <a:pt x="1596" y="245"/>
                    </a:lnTo>
                    <a:lnTo>
                      <a:pt x="1619" y="275"/>
                    </a:lnTo>
                    <a:lnTo>
                      <a:pt x="1639" y="304"/>
                    </a:lnTo>
                    <a:lnTo>
                      <a:pt x="1655" y="331"/>
                    </a:lnTo>
                    <a:lnTo>
                      <a:pt x="1678" y="338"/>
                    </a:lnTo>
                    <a:lnTo>
                      <a:pt x="1704" y="347"/>
                    </a:lnTo>
                    <a:lnTo>
                      <a:pt x="1733" y="361"/>
                    </a:lnTo>
                    <a:lnTo>
                      <a:pt x="1763" y="378"/>
                    </a:lnTo>
                    <a:lnTo>
                      <a:pt x="1794" y="401"/>
                    </a:lnTo>
                    <a:lnTo>
                      <a:pt x="1826" y="430"/>
                    </a:lnTo>
                    <a:lnTo>
                      <a:pt x="1857" y="465"/>
                    </a:lnTo>
                    <a:lnTo>
                      <a:pt x="1887" y="508"/>
                    </a:lnTo>
                    <a:lnTo>
                      <a:pt x="1914" y="555"/>
                    </a:lnTo>
                    <a:lnTo>
                      <a:pt x="1937" y="607"/>
                    </a:lnTo>
                    <a:lnTo>
                      <a:pt x="1955" y="663"/>
                    </a:lnTo>
                    <a:lnTo>
                      <a:pt x="1971" y="723"/>
                    </a:lnTo>
                    <a:lnTo>
                      <a:pt x="1982" y="789"/>
                    </a:lnTo>
                    <a:lnTo>
                      <a:pt x="1988" y="858"/>
                    </a:lnTo>
                    <a:lnTo>
                      <a:pt x="1990" y="932"/>
                    </a:lnTo>
                    <a:lnTo>
                      <a:pt x="1989" y="1009"/>
                    </a:lnTo>
                    <a:lnTo>
                      <a:pt x="1984" y="1091"/>
                    </a:lnTo>
                    <a:lnTo>
                      <a:pt x="1975" y="1178"/>
                    </a:lnTo>
                    <a:lnTo>
                      <a:pt x="1962" y="1268"/>
                    </a:lnTo>
                    <a:lnTo>
                      <a:pt x="1961" y="1272"/>
                    </a:lnTo>
                    <a:lnTo>
                      <a:pt x="1960" y="1277"/>
                    </a:lnTo>
                    <a:lnTo>
                      <a:pt x="1977" y="1316"/>
                    </a:lnTo>
                    <a:lnTo>
                      <a:pt x="1991" y="1359"/>
                    </a:lnTo>
                    <a:lnTo>
                      <a:pt x="2001" y="1406"/>
                    </a:lnTo>
                    <a:lnTo>
                      <a:pt x="2008" y="1458"/>
                    </a:lnTo>
                    <a:lnTo>
                      <a:pt x="2010" y="1510"/>
                    </a:lnTo>
                    <a:lnTo>
                      <a:pt x="2008" y="1564"/>
                    </a:lnTo>
                    <a:lnTo>
                      <a:pt x="2002" y="1615"/>
                    </a:lnTo>
                    <a:lnTo>
                      <a:pt x="1991" y="1662"/>
                    </a:lnTo>
                    <a:lnTo>
                      <a:pt x="1978" y="1706"/>
                    </a:lnTo>
                    <a:lnTo>
                      <a:pt x="1961" y="1744"/>
                    </a:lnTo>
                    <a:lnTo>
                      <a:pt x="1941" y="1780"/>
                    </a:lnTo>
                    <a:lnTo>
                      <a:pt x="1918" y="1809"/>
                    </a:lnTo>
                    <a:lnTo>
                      <a:pt x="1893" y="1834"/>
                    </a:lnTo>
                    <a:lnTo>
                      <a:pt x="1865" y="1852"/>
                    </a:lnTo>
                    <a:lnTo>
                      <a:pt x="1836" y="1865"/>
                    </a:lnTo>
                    <a:lnTo>
                      <a:pt x="1804" y="1871"/>
                    </a:lnTo>
                    <a:lnTo>
                      <a:pt x="1778" y="1950"/>
                    </a:lnTo>
                    <a:lnTo>
                      <a:pt x="1747" y="2026"/>
                    </a:lnTo>
                    <a:lnTo>
                      <a:pt x="1712" y="2098"/>
                    </a:lnTo>
                    <a:lnTo>
                      <a:pt x="1674" y="2165"/>
                    </a:lnTo>
                    <a:lnTo>
                      <a:pt x="1632" y="2229"/>
                    </a:lnTo>
                    <a:lnTo>
                      <a:pt x="1587" y="2288"/>
                    </a:lnTo>
                    <a:lnTo>
                      <a:pt x="1539" y="2343"/>
                    </a:lnTo>
                    <a:lnTo>
                      <a:pt x="1488" y="2392"/>
                    </a:lnTo>
                    <a:lnTo>
                      <a:pt x="1435" y="2437"/>
                    </a:lnTo>
                    <a:lnTo>
                      <a:pt x="1379" y="2477"/>
                    </a:lnTo>
                    <a:lnTo>
                      <a:pt x="1321" y="2510"/>
                    </a:lnTo>
                    <a:lnTo>
                      <a:pt x="1260" y="2538"/>
                    </a:lnTo>
                    <a:lnTo>
                      <a:pt x="1199" y="2560"/>
                    </a:lnTo>
                    <a:lnTo>
                      <a:pt x="1135" y="2577"/>
                    </a:lnTo>
                    <a:lnTo>
                      <a:pt x="1071" y="2587"/>
                    </a:lnTo>
                    <a:lnTo>
                      <a:pt x="1005" y="2590"/>
                    </a:lnTo>
                    <a:lnTo>
                      <a:pt x="1005" y="2590"/>
                    </a:lnTo>
                    <a:lnTo>
                      <a:pt x="939" y="2587"/>
                    </a:lnTo>
                    <a:lnTo>
                      <a:pt x="875" y="2577"/>
                    </a:lnTo>
                    <a:lnTo>
                      <a:pt x="811" y="2560"/>
                    </a:lnTo>
                    <a:lnTo>
                      <a:pt x="750" y="2538"/>
                    </a:lnTo>
                    <a:lnTo>
                      <a:pt x="689" y="2510"/>
                    </a:lnTo>
                    <a:lnTo>
                      <a:pt x="631" y="2477"/>
                    </a:lnTo>
                    <a:lnTo>
                      <a:pt x="575" y="2437"/>
                    </a:lnTo>
                    <a:lnTo>
                      <a:pt x="522" y="2392"/>
                    </a:lnTo>
                    <a:lnTo>
                      <a:pt x="471" y="2343"/>
                    </a:lnTo>
                    <a:lnTo>
                      <a:pt x="423" y="2288"/>
                    </a:lnTo>
                    <a:lnTo>
                      <a:pt x="378" y="2229"/>
                    </a:lnTo>
                    <a:lnTo>
                      <a:pt x="336" y="2165"/>
                    </a:lnTo>
                    <a:lnTo>
                      <a:pt x="298" y="2098"/>
                    </a:lnTo>
                    <a:lnTo>
                      <a:pt x="264" y="2026"/>
                    </a:lnTo>
                    <a:lnTo>
                      <a:pt x="233" y="1950"/>
                    </a:lnTo>
                    <a:lnTo>
                      <a:pt x="206" y="1871"/>
                    </a:lnTo>
                    <a:lnTo>
                      <a:pt x="175" y="1865"/>
                    </a:lnTo>
                    <a:lnTo>
                      <a:pt x="146" y="1853"/>
                    </a:lnTo>
                    <a:lnTo>
                      <a:pt x="117" y="1834"/>
                    </a:lnTo>
                    <a:lnTo>
                      <a:pt x="92" y="1809"/>
                    </a:lnTo>
                    <a:lnTo>
                      <a:pt x="69" y="1780"/>
                    </a:lnTo>
                    <a:lnTo>
                      <a:pt x="49" y="1744"/>
                    </a:lnTo>
                    <a:lnTo>
                      <a:pt x="32" y="1706"/>
                    </a:lnTo>
                    <a:lnTo>
                      <a:pt x="18" y="1662"/>
                    </a:lnTo>
                    <a:lnTo>
                      <a:pt x="9" y="1615"/>
                    </a:lnTo>
                    <a:lnTo>
                      <a:pt x="2" y="1564"/>
                    </a:lnTo>
                    <a:lnTo>
                      <a:pt x="0" y="1510"/>
                    </a:lnTo>
                    <a:lnTo>
                      <a:pt x="2" y="1461"/>
                    </a:lnTo>
                    <a:lnTo>
                      <a:pt x="8" y="1413"/>
                    </a:lnTo>
                    <a:lnTo>
                      <a:pt x="16" y="1369"/>
                    </a:lnTo>
                    <a:lnTo>
                      <a:pt x="28" y="1327"/>
                    </a:lnTo>
                    <a:lnTo>
                      <a:pt x="44" y="1289"/>
                    </a:lnTo>
                    <a:lnTo>
                      <a:pt x="38" y="1266"/>
                    </a:lnTo>
                    <a:lnTo>
                      <a:pt x="33" y="1237"/>
                    </a:lnTo>
                    <a:lnTo>
                      <a:pt x="26" y="1202"/>
                    </a:lnTo>
                    <a:lnTo>
                      <a:pt x="21" y="1162"/>
                    </a:lnTo>
                    <a:lnTo>
                      <a:pt x="15" y="1117"/>
                    </a:lnTo>
                    <a:lnTo>
                      <a:pt x="12" y="1068"/>
                    </a:lnTo>
                    <a:lnTo>
                      <a:pt x="10" y="1015"/>
                    </a:lnTo>
                    <a:lnTo>
                      <a:pt x="10" y="959"/>
                    </a:lnTo>
                    <a:lnTo>
                      <a:pt x="13" y="901"/>
                    </a:lnTo>
                    <a:lnTo>
                      <a:pt x="20" y="841"/>
                    </a:lnTo>
                    <a:lnTo>
                      <a:pt x="29" y="778"/>
                    </a:lnTo>
                    <a:lnTo>
                      <a:pt x="45" y="714"/>
                    </a:lnTo>
                    <a:lnTo>
                      <a:pt x="63" y="649"/>
                    </a:lnTo>
                    <a:lnTo>
                      <a:pt x="89" y="586"/>
                    </a:lnTo>
                    <a:lnTo>
                      <a:pt x="119" y="521"/>
                    </a:lnTo>
                    <a:lnTo>
                      <a:pt x="155" y="458"/>
                    </a:lnTo>
                    <a:lnTo>
                      <a:pt x="197" y="399"/>
                    </a:lnTo>
                    <a:lnTo>
                      <a:pt x="243" y="344"/>
                    </a:lnTo>
                    <a:lnTo>
                      <a:pt x="295" y="293"/>
                    </a:lnTo>
                    <a:lnTo>
                      <a:pt x="351" y="245"/>
                    </a:lnTo>
                    <a:lnTo>
                      <a:pt x="412" y="201"/>
                    </a:lnTo>
                    <a:lnTo>
                      <a:pt x="477" y="162"/>
                    </a:lnTo>
                    <a:lnTo>
                      <a:pt x="548" y="127"/>
                    </a:lnTo>
                    <a:lnTo>
                      <a:pt x="622" y="95"/>
                    </a:lnTo>
                    <a:lnTo>
                      <a:pt x="701" y="67"/>
                    </a:lnTo>
                    <a:lnTo>
                      <a:pt x="786" y="43"/>
                    </a:lnTo>
                    <a:lnTo>
                      <a:pt x="875" y="24"/>
                    </a:lnTo>
                    <a:lnTo>
                      <a:pt x="969" y="8"/>
                    </a:lnTo>
                    <a:lnTo>
                      <a:pt x="1032" y="2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9"/>
              <p:cNvSpPr>
                <a:spLocks noEditPoints="1"/>
              </p:cNvSpPr>
              <p:nvPr/>
            </p:nvSpPr>
            <p:spPr bwMode="auto">
              <a:xfrm>
                <a:off x="6333890" y="5043025"/>
                <a:ext cx="957751" cy="331486"/>
              </a:xfrm>
              <a:custGeom>
                <a:avLst/>
                <a:gdLst>
                  <a:gd name="T0" fmla="*/ 612 w 3446"/>
                  <a:gd name="T1" fmla="*/ 292 h 1193"/>
                  <a:gd name="T2" fmla="*/ 445 w 3446"/>
                  <a:gd name="T3" fmla="*/ 395 h 1193"/>
                  <a:gd name="T4" fmla="*/ 309 w 3446"/>
                  <a:gd name="T5" fmla="*/ 531 h 1193"/>
                  <a:gd name="T6" fmla="*/ 210 w 3446"/>
                  <a:gd name="T7" fmla="*/ 697 h 1193"/>
                  <a:gd name="T8" fmla="*/ 154 w 3446"/>
                  <a:gd name="T9" fmla="*/ 883 h 1193"/>
                  <a:gd name="T10" fmla="*/ 143 w 3446"/>
                  <a:gd name="T11" fmla="*/ 1049 h 1193"/>
                  <a:gd name="T12" fmla="*/ 1579 w 3446"/>
                  <a:gd name="T13" fmla="*/ 538 h 1193"/>
                  <a:gd name="T14" fmla="*/ 1412 w 3446"/>
                  <a:gd name="T15" fmla="*/ 420 h 1193"/>
                  <a:gd name="T16" fmla="*/ 1196 w 3446"/>
                  <a:gd name="T17" fmla="*/ 314 h 1193"/>
                  <a:gd name="T18" fmla="*/ 1000 w 3446"/>
                  <a:gd name="T19" fmla="*/ 154 h 1193"/>
                  <a:gd name="T20" fmla="*/ 2319 w 3446"/>
                  <a:gd name="T21" fmla="*/ 266 h 1193"/>
                  <a:gd name="T22" fmla="*/ 2109 w 3446"/>
                  <a:gd name="T23" fmla="*/ 391 h 1193"/>
                  <a:gd name="T24" fmla="*/ 2084 w 3446"/>
                  <a:gd name="T25" fmla="*/ 717 h 1193"/>
                  <a:gd name="T26" fmla="*/ 1975 w 3446"/>
                  <a:gd name="T27" fmla="*/ 1049 h 1193"/>
                  <a:gd name="T28" fmla="*/ 3300 w 3446"/>
                  <a:gd name="T29" fmla="*/ 948 h 1193"/>
                  <a:gd name="T30" fmla="*/ 3260 w 3446"/>
                  <a:gd name="T31" fmla="*/ 757 h 1193"/>
                  <a:gd name="T32" fmla="*/ 3174 w 3446"/>
                  <a:gd name="T33" fmla="*/ 584 h 1193"/>
                  <a:gd name="T34" fmla="*/ 3051 w 3446"/>
                  <a:gd name="T35" fmla="*/ 436 h 1193"/>
                  <a:gd name="T36" fmla="*/ 2894 w 3446"/>
                  <a:gd name="T37" fmla="*/ 322 h 1193"/>
                  <a:gd name="T38" fmla="*/ 2446 w 3446"/>
                  <a:gd name="T39" fmla="*/ 154 h 1193"/>
                  <a:gd name="T40" fmla="*/ 2819 w 3446"/>
                  <a:gd name="T41" fmla="*/ 132 h 1193"/>
                  <a:gd name="T42" fmla="*/ 3016 w 3446"/>
                  <a:gd name="T43" fmla="*/ 228 h 1193"/>
                  <a:gd name="T44" fmla="*/ 3183 w 3446"/>
                  <a:gd name="T45" fmla="*/ 364 h 1193"/>
                  <a:gd name="T46" fmla="*/ 3312 w 3446"/>
                  <a:gd name="T47" fmla="*/ 533 h 1193"/>
                  <a:gd name="T48" fmla="*/ 3401 w 3446"/>
                  <a:gd name="T49" fmla="*/ 728 h 1193"/>
                  <a:gd name="T50" fmla="*/ 3444 w 3446"/>
                  <a:gd name="T51" fmla="*/ 942 h 1193"/>
                  <a:gd name="T52" fmla="*/ 3444 w 3446"/>
                  <a:gd name="T53" fmla="*/ 1140 h 1193"/>
                  <a:gd name="T54" fmla="*/ 3411 w 3446"/>
                  <a:gd name="T55" fmla="*/ 1183 h 1193"/>
                  <a:gd name="T56" fmla="*/ 72 w 3446"/>
                  <a:gd name="T57" fmla="*/ 1193 h 1193"/>
                  <a:gd name="T58" fmla="*/ 21 w 3446"/>
                  <a:gd name="T59" fmla="*/ 1172 h 1193"/>
                  <a:gd name="T60" fmla="*/ 0 w 3446"/>
                  <a:gd name="T61" fmla="*/ 1122 h 1193"/>
                  <a:gd name="T62" fmla="*/ 12 w 3446"/>
                  <a:gd name="T63" fmla="*/ 869 h 1193"/>
                  <a:gd name="T64" fmla="*/ 70 w 3446"/>
                  <a:gd name="T65" fmla="*/ 660 h 1193"/>
                  <a:gd name="T66" fmla="*/ 173 w 3446"/>
                  <a:gd name="T67" fmla="*/ 474 h 1193"/>
                  <a:gd name="T68" fmla="*/ 316 w 3446"/>
                  <a:gd name="T69" fmla="*/ 314 h 1193"/>
                  <a:gd name="T70" fmla="*/ 492 w 3446"/>
                  <a:gd name="T71" fmla="*/ 191 h 1193"/>
                  <a:gd name="T72" fmla="*/ 996 w 3446"/>
                  <a:gd name="T73" fmla="*/ 4 h 1193"/>
                  <a:gd name="T74" fmla="*/ 1044 w 3446"/>
                  <a:gd name="T75" fmla="*/ 5 h 1193"/>
                  <a:gd name="T76" fmla="*/ 1129 w 3446"/>
                  <a:gd name="T77" fmla="*/ 79 h 1193"/>
                  <a:gd name="T78" fmla="*/ 1311 w 3446"/>
                  <a:gd name="T79" fmla="*/ 217 h 1193"/>
                  <a:gd name="T80" fmla="*/ 1511 w 3446"/>
                  <a:gd name="T81" fmla="*/ 301 h 1193"/>
                  <a:gd name="T82" fmla="*/ 1723 w 3446"/>
                  <a:gd name="T83" fmla="*/ 330 h 1193"/>
                  <a:gd name="T84" fmla="*/ 1935 w 3446"/>
                  <a:gd name="T85" fmla="*/ 301 h 1193"/>
                  <a:gd name="T86" fmla="*/ 2135 w 3446"/>
                  <a:gd name="T87" fmla="*/ 217 h 1193"/>
                  <a:gd name="T88" fmla="*/ 2318 w 3446"/>
                  <a:gd name="T89" fmla="*/ 79 h 1193"/>
                  <a:gd name="T90" fmla="*/ 2401 w 3446"/>
                  <a:gd name="T91" fmla="*/ 4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46" h="1193">
                    <a:moveTo>
                      <a:pt x="1000" y="154"/>
                    </a:moveTo>
                    <a:lnTo>
                      <a:pt x="674" y="268"/>
                    </a:lnTo>
                    <a:lnTo>
                      <a:pt x="612" y="292"/>
                    </a:lnTo>
                    <a:lnTo>
                      <a:pt x="552" y="322"/>
                    </a:lnTo>
                    <a:lnTo>
                      <a:pt x="496" y="356"/>
                    </a:lnTo>
                    <a:lnTo>
                      <a:pt x="445" y="395"/>
                    </a:lnTo>
                    <a:lnTo>
                      <a:pt x="396" y="436"/>
                    </a:lnTo>
                    <a:lnTo>
                      <a:pt x="351" y="482"/>
                    </a:lnTo>
                    <a:lnTo>
                      <a:pt x="309" y="531"/>
                    </a:lnTo>
                    <a:lnTo>
                      <a:pt x="272" y="584"/>
                    </a:lnTo>
                    <a:lnTo>
                      <a:pt x="239" y="638"/>
                    </a:lnTo>
                    <a:lnTo>
                      <a:pt x="210" y="697"/>
                    </a:lnTo>
                    <a:lnTo>
                      <a:pt x="187" y="757"/>
                    </a:lnTo>
                    <a:lnTo>
                      <a:pt x="169" y="820"/>
                    </a:lnTo>
                    <a:lnTo>
                      <a:pt x="154" y="883"/>
                    </a:lnTo>
                    <a:lnTo>
                      <a:pt x="147" y="949"/>
                    </a:lnTo>
                    <a:lnTo>
                      <a:pt x="143" y="1015"/>
                    </a:lnTo>
                    <a:lnTo>
                      <a:pt x="143" y="1049"/>
                    </a:lnTo>
                    <a:lnTo>
                      <a:pt x="1482" y="1049"/>
                    </a:lnTo>
                    <a:lnTo>
                      <a:pt x="1632" y="632"/>
                    </a:lnTo>
                    <a:lnTo>
                      <a:pt x="1579" y="538"/>
                    </a:lnTo>
                    <a:lnTo>
                      <a:pt x="1363" y="717"/>
                    </a:lnTo>
                    <a:lnTo>
                      <a:pt x="1488" y="443"/>
                    </a:lnTo>
                    <a:lnTo>
                      <a:pt x="1412" y="420"/>
                    </a:lnTo>
                    <a:lnTo>
                      <a:pt x="1338" y="391"/>
                    </a:lnTo>
                    <a:lnTo>
                      <a:pt x="1266" y="356"/>
                    </a:lnTo>
                    <a:lnTo>
                      <a:pt x="1196" y="314"/>
                    </a:lnTo>
                    <a:lnTo>
                      <a:pt x="1128" y="267"/>
                    </a:lnTo>
                    <a:lnTo>
                      <a:pt x="1062" y="213"/>
                    </a:lnTo>
                    <a:lnTo>
                      <a:pt x="1000" y="154"/>
                    </a:lnTo>
                    <a:close/>
                    <a:moveTo>
                      <a:pt x="2446" y="154"/>
                    </a:moveTo>
                    <a:lnTo>
                      <a:pt x="2384" y="213"/>
                    </a:lnTo>
                    <a:lnTo>
                      <a:pt x="2319" y="266"/>
                    </a:lnTo>
                    <a:lnTo>
                      <a:pt x="2251" y="314"/>
                    </a:lnTo>
                    <a:lnTo>
                      <a:pt x="2181" y="355"/>
                    </a:lnTo>
                    <a:lnTo>
                      <a:pt x="2109" y="391"/>
                    </a:lnTo>
                    <a:lnTo>
                      <a:pt x="2034" y="420"/>
                    </a:lnTo>
                    <a:lnTo>
                      <a:pt x="1959" y="443"/>
                    </a:lnTo>
                    <a:lnTo>
                      <a:pt x="2084" y="717"/>
                    </a:lnTo>
                    <a:lnTo>
                      <a:pt x="1874" y="544"/>
                    </a:lnTo>
                    <a:lnTo>
                      <a:pt x="1825" y="632"/>
                    </a:lnTo>
                    <a:lnTo>
                      <a:pt x="1975" y="1049"/>
                    </a:lnTo>
                    <a:lnTo>
                      <a:pt x="3302" y="1049"/>
                    </a:lnTo>
                    <a:lnTo>
                      <a:pt x="3302" y="1015"/>
                    </a:lnTo>
                    <a:lnTo>
                      <a:pt x="3300" y="948"/>
                    </a:lnTo>
                    <a:lnTo>
                      <a:pt x="3291" y="883"/>
                    </a:lnTo>
                    <a:lnTo>
                      <a:pt x="3278" y="819"/>
                    </a:lnTo>
                    <a:lnTo>
                      <a:pt x="3260" y="757"/>
                    </a:lnTo>
                    <a:lnTo>
                      <a:pt x="3236" y="697"/>
                    </a:lnTo>
                    <a:lnTo>
                      <a:pt x="3207" y="638"/>
                    </a:lnTo>
                    <a:lnTo>
                      <a:pt x="3174" y="584"/>
                    </a:lnTo>
                    <a:lnTo>
                      <a:pt x="3137" y="531"/>
                    </a:lnTo>
                    <a:lnTo>
                      <a:pt x="3096" y="482"/>
                    </a:lnTo>
                    <a:lnTo>
                      <a:pt x="3051" y="436"/>
                    </a:lnTo>
                    <a:lnTo>
                      <a:pt x="3002" y="394"/>
                    </a:lnTo>
                    <a:lnTo>
                      <a:pt x="2950" y="356"/>
                    </a:lnTo>
                    <a:lnTo>
                      <a:pt x="2894" y="322"/>
                    </a:lnTo>
                    <a:lnTo>
                      <a:pt x="2834" y="292"/>
                    </a:lnTo>
                    <a:lnTo>
                      <a:pt x="2773" y="268"/>
                    </a:lnTo>
                    <a:lnTo>
                      <a:pt x="2446" y="154"/>
                    </a:lnTo>
                    <a:close/>
                    <a:moveTo>
                      <a:pt x="2433" y="0"/>
                    </a:moveTo>
                    <a:lnTo>
                      <a:pt x="2450" y="4"/>
                    </a:lnTo>
                    <a:lnTo>
                      <a:pt x="2819" y="132"/>
                    </a:lnTo>
                    <a:lnTo>
                      <a:pt x="2888" y="160"/>
                    </a:lnTo>
                    <a:lnTo>
                      <a:pt x="2954" y="191"/>
                    </a:lnTo>
                    <a:lnTo>
                      <a:pt x="3016" y="228"/>
                    </a:lnTo>
                    <a:lnTo>
                      <a:pt x="3076" y="269"/>
                    </a:lnTo>
                    <a:lnTo>
                      <a:pt x="3131" y="314"/>
                    </a:lnTo>
                    <a:lnTo>
                      <a:pt x="3183" y="364"/>
                    </a:lnTo>
                    <a:lnTo>
                      <a:pt x="3230" y="418"/>
                    </a:lnTo>
                    <a:lnTo>
                      <a:pt x="3274" y="474"/>
                    </a:lnTo>
                    <a:lnTo>
                      <a:pt x="3312" y="533"/>
                    </a:lnTo>
                    <a:lnTo>
                      <a:pt x="3346" y="596"/>
                    </a:lnTo>
                    <a:lnTo>
                      <a:pt x="3377" y="660"/>
                    </a:lnTo>
                    <a:lnTo>
                      <a:pt x="3401" y="728"/>
                    </a:lnTo>
                    <a:lnTo>
                      <a:pt x="3421" y="798"/>
                    </a:lnTo>
                    <a:lnTo>
                      <a:pt x="3435" y="869"/>
                    </a:lnTo>
                    <a:lnTo>
                      <a:pt x="3444" y="942"/>
                    </a:lnTo>
                    <a:lnTo>
                      <a:pt x="3446" y="1015"/>
                    </a:lnTo>
                    <a:lnTo>
                      <a:pt x="3446" y="1122"/>
                    </a:lnTo>
                    <a:lnTo>
                      <a:pt x="3444" y="1140"/>
                    </a:lnTo>
                    <a:lnTo>
                      <a:pt x="3436" y="1158"/>
                    </a:lnTo>
                    <a:lnTo>
                      <a:pt x="3425" y="1172"/>
                    </a:lnTo>
                    <a:lnTo>
                      <a:pt x="3411" y="1183"/>
                    </a:lnTo>
                    <a:lnTo>
                      <a:pt x="3393" y="1191"/>
                    </a:lnTo>
                    <a:lnTo>
                      <a:pt x="3375" y="1193"/>
                    </a:lnTo>
                    <a:lnTo>
                      <a:pt x="72" y="1193"/>
                    </a:lnTo>
                    <a:lnTo>
                      <a:pt x="53" y="1191"/>
                    </a:lnTo>
                    <a:lnTo>
                      <a:pt x="35" y="1183"/>
                    </a:lnTo>
                    <a:lnTo>
                      <a:pt x="21" y="1172"/>
                    </a:lnTo>
                    <a:lnTo>
                      <a:pt x="10" y="1158"/>
                    </a:lnTo>
                    <a:lnTo>
                      <a:pt x="2" y="1140"/>
                    </a:lnTo>
                    <a:lnTo>
                      <a:pt x="0" y="1122"/>
                    </a:lnTo>
                    <a:lnTo>
                      <a:pt x="0" y="1015"/>
                    </a:lnTo>
                    <a:lnTo>
                      <a:pt x="3" y="942"/>
                    </a:lnTo>
                    <a:lnTo>
                      <a:pt x="12" y="869"/>
                    </a:lnTo>
                    <a:lnTo>
                      <a:pt x="25" y="798"/>
                    </a:lnTo>
                    <a:lnTo>
                      <a:pt x="45" y="728"/>
                    </a:lnTo>
                    <a:lnTo>
                      <a:pt x="70" y="660"/>
                    </a:lnTo>
                    <a:lnTo>
                      <a:pt x="100" y="596"/>
                    </a:lnTo>
                    <a:lnTo>
                      <a:pt x="134" y="533"/>
                    </a:lnTo>
                    <a:lnTo>
                      <a:pt x="173" y="474"/>
                    </a:lnTo>
                    <a:lnTo>
                      <a:pt x="216" y="418"/>
                    </a:lnTo>
                    <a:lnTo>
                      <a:pt x="264" y="364"/>
                    </a:lnTo>
                    <a:lnTo>
                      <a:pt x="316" y="314"/>
                    </a:lnTo>
                    <a:lnTo>
                      <a:pt x="370" y="269"/>
                    </a:lnTo>
                    <a:lnTo>
                      <a:pt x="430" y="228"/>
                    </a:lnTo>
                    <a:lnTo>
                      <a:pt x="492" y="191"/>
                    </a:lnTo>
                    <a:lnTo>
                      <a:pt x="558" y="160"/>
                    </a:lnTo>
                    <a:lnTo>
                      <a:pt x="627" y="132"/>
                    </a:lnTo>
                    <a:lnTo>
                      <a:pt x="996" y="4"/>
                    </a:lnTo>
                    <a:lnTo>
                      <a:pt x="1013" y="0"/>
                    </a:lnTo>
                    <a:lnTo>
                      <a:pt x="1029" y="0"/>
                    </a:lnTo>
                    <a:lnTo>
                      <a:pt x="1044" y="5"/>
                    </a:lnTo>
                    <a:lnTo>
                      <a:pt x="1060" y="11"/>
                    </a:lnTo>
                    <a:lnTo>
                      <a:pt x="1073" y="22"/>
                    </a:lnTo>
                    <a:lnTo>
                      <a:pt x="1129" y="79"/>
                    </a:lnTo>
                    <a:lnTo>
                      <a:pt x="1187" y="131"/>
                    </a:lnTo>
                    <a:lnTo>
                      <a:pt x="1248" y="176"/>
                    </a:lnTo>
                    <a:lnTo>
                      <a:pt x="1311" y="217"/>
                    </a:lnTo>
                    <a:lnTo>
                      <a:pt x="1377" y="251"/>
                    </a:lnTo>
                    <a:lnTo>
                      <a:pt x="1443" y="278"/>
                    </a:lnTo>
                    <a:lnTo>
                      <a:pt x="1511" y="301"/>
                    </a:lnTo>
                    <a:lnTo>
                      <a:pt x="1582" y="317"/>
                    </a:lnTo>
                    <a:lnTo>
                      <a:pt x="1652" y="327"/>
                    </a:lnTo>
                    <a:lnTo>
                      <a:pt x="1723" y="330"/>
                    </a:lnTo>
                    <a:lnTo>
                      <a:pt x="1794" y="327"/>
                    </a:lnTo>
                    <a:lnTo>
                      <a:pt x="1865" y="317"/>
                    </a:lnTo>
                    <a:lnTo>
                      <a:pt x="1935" y="301"/>
                    </a:lnTo>
                    <a:lnTo>
                      <a:pt x="2004" y="278"/>
                    </a:lnTo>
                    <a:lnTo>
                      <a:pt x="2070" y="251"/>
                    </a:lnTo>
                    <a:lnTo>
                      <a:pt x="2135" y="217"/>
                    </a:lnTo>
                    <a:lnTo>
                      <a:pt x="2199" y="176"/>
                    </a:lnTo>
                    <a:lnTo>
                      <a:pt x="2259" y="131"/>
                    </a:lnTo>
                    <a:lnTo>
                      <a:pt x="2318" y="79"/>
                    </a:lnTo>
                    <a:lnTo>
                      <a:pt x="2373" y="22"/>
                    </a:lnTo>
                    <a:lnTo>
                      <a:pt x="2386" y="11"/>
                    </a:lnTo>
                    <a:lnTo>
                      <a:pt x="2401" y="4"/>
                    </a:lnTo>
                    <a:lnTo>
                      <a:pt x="2417" y="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"/>
              <p:cNvSpPr>
                <a:spLocks/>
              </p:cNvSpPr>
              <p:nvPr/>
            </p:nvSpPr>
            <p:spPr bwMode="auto">
              <a:xfrm>
                <a:off x="6943469" y="5149812"/>
                <a:ext cx="165743" cy="159069"/>
              </a:xfrm>
              <a:custGeom>
                <a:avLst/>
                <a:gdLst>
                  <a:gd name="T0" fmla="*/ 298 w 596"/>
                  <a:gd name="T1" fmla="*/ 0 h 569"/>
                  <a:gd name="T2" fmla="*/ 390 w 596"/>
                  <a:gd name="T3" fmla="*/ 187 h 569"/>
                  <a:gd name="T4" fmla="*/ 596 w 596"/>
                  <a:gd name="T5" fmla="*/ 217 h 569"/>
                  <a:gd name="T6" fmla="*/ 447 w 596"/>
                  <a:gd name="T7" fmla="*/ 362 h 569"/>
                  <a:gd name="T8" fmla="*/ 482 w 596"/>
                  <a:gd name="T9" fmla="*/ 569 h 569"/>
                  <a:gd name="T10" fmla="*/ 298 w 596"/>
                  <a:gd name="T11" fmla="*/ 471 h 569"/>
                  <a:gd name="T12" fmla="*/ 114 w 596"/>
                  <a:gd name="T13" fmla="*/ 569 h 569"/>
                  <a:gd name="T14" fmla="*/ 149 w 596"/>
                  <a:gd name="T15" fmla="*/ 362 h 569"/>
                  <a:gd name="T16" fmla="*/ 0 w 596"/>
                  <a:gd name="T17" fmla="*/ 217 h 569"/>
                  <a:gd name="T18" fmla="*/ 206 w 596"/>
                  <a:gd name="T19" fmla="*/ 187 h 569"/>
                  <a:gd name="T20" fmla="*/ 298 w 596"/>
                  <a:gd name="T21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6" h="569">
                    <a:moveTo>
                      <a:pt x="298" y="0"/>
                    </a:moveTo>
                    <a:lnTo>
                      <a:pt x="390" y="187"/>
                    </a:lnTo>
                    <a:lnTo>
                      <a:pt x="596" y="217"/>
                    </a:lnTo>
                    <a:lnTo>
                      <a:pt x="447" y="362"/>
                    </a:lnTo>
                    <a:lnTo>
                      <a:pt x="482" y="569"/>
                    </a:lnTo>
                    <a:lnTo>
                      <a:pt x="298" y="471"/>
                    </a:lnTo>
                    <a:lnTo>
                      <a:pt x="114" y="569"/>
                    </a:lnTo>
                    <a:lnTo>
                      <a:pt x="149" y="362"/>
                    </a:lnTo>
                    <a:lnTo>
                      <a:pt x="0" y="217"/>
                    </a:lnTo>
                    <a:lnTo>
                      <a:pt x="206" y="187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6482548-4E13-C243-B206-679BEB7B329D}"/>
                </a:ext>
              </a:extLst>
            </p:cNvPr>
            <p:cNvGrpSpPr/>
            <p:nvPr/>
          </p:nvGrpSpPr>
          <p:grpSpPr>
            <a:xfrm>
              <a:off x="9731846" y="3307958"/>
              <a:ext cx="441079" cy="562992"/>
              <a:chOff x="2883008" y="2660288"/>
              <a:chExt cx="962668" cy="1005154"/>
            </a:xfrm>
          </p:grpSpPr>
          <p:sp>
            <p:nvSpPr>
              <p:cNvPr id="124" name="Freeform 60"/>
              <p:cNvSpPr>
                <a:spLocks noEditPoints="1"/>
              </p:cNvSpPr>
              <p:nvPr/>
            </p:nvSpPr>
            <p:spPr bwMode="auto">
              <a:xfrm>
                <a:off x="2883008" y="3332254"/>
                <a:ext cx="962668" cy="333188"/>
              </a:xfrm>
              <a:custGeom>
                <a:avLst/>
                <a:gdLst>
                  <a:gd name="T0" fmla="*/ 2318 w 3446"/>
                  <a:gd name="T1" fmla="*/ 267 h 1193"/>
                  <a:gd name="T2" fmla="*/ 2108 w 3446"/>
                  <a:gd name="T3" fmla="*/ 391 h 1193"/>
                  <a:gd name="T4" fmla="*/ 1881 w 3446"/>
                  <a:gd name="T5" fmla="*/ 461 h 1193"/>
                  <a:gd name="T6" fmla="*/ 1644 w 3446"/>
                  <a:gd name="T7" fmla="*/ 470 h 1193"/>
                  <a:gd name="T8" fmla="*/ 1413 w 3446"/>
                  <a:gd name="T9" fmla="*/ 421 h 1193"/>
                  <a:gd name="T10" fmla="*/ 1196 w 3446"/>
                  <a:gd name="T11" fmla="*/ 314 h 1193"/>
                  <a:gd name="T12" fmla="*/ 1000 w 3446"/>
                  <a:gd name="T13" fmla="*/ 154 h 1193"/>
                  <a:gd name="T14" fmla="*/ 552 w 3446"/>
                  <a:gd name="T15" fmla="*/ 322 h 1193"/>
                  <a:gd name="T16" fmla="*/ 396 w 3446"/>
                  <a:gd name="T17" fmla="*/ 436 h 1193"/>
                  <a:gd name="T18" fmla="*/ 272 w 3446"/>
                  <a:gd name="T19" fmla="*/ 584 h 1193"/>
                  <a:gd name="T20" fmla="*/ 187 w 3446"/>
                  <a:gd name="T21" fmla="*/ 757 h 1193"/>
                  <a:gd name="T22" fmla="*/ 147 w 3446"/>
                  <a:gd name="T23" fmla="*/ 949 h 1193"/>
                  <a:gd name="T24" fmla="*/ 3302 w 3446"/>
                  <a:gd name="T25" fmla="*/ 1049 h 1193"/>
                  <a:gd name="T26" fmla="*/ 3291 w 3446"/>
                  <a:gd name="T27" fmla="*/ 883 h 1193"/>
                  <a:gd name="T28" fmla="*/ 3236 w 3446"/>
                  <a:gd name="T29" fmla="*/ 697 h 1193"/>
                  <a:gd name="T30" fmla="*/ 3137 w 3446"/>
                  <a:gd name="T31" fmla="*/ 531 h 1193"/>
                  <a:gd name="T32" fmla="*/ 3002 w 3446"/>
                  <a:gd name="T33" fmla="*/ 394 h 1193"/>
                  <a:gd name="T34" fmla="*/ 2834 w 3446"/>
                  <a:gd name="T35" fmla="*/ 292 h 1193"/>
                  <a:gd name="T36" fmla="*/ 2433 w 3446"/>
                  <a:gd name="T37" fmla="*/ 0 h 1193"/>
                  <a:gd name="T38" fmla="*/ 2888 w 3446"/>
                  <a:gd name="T39" fmla="*/ 160 h 1193"/>
                  <a:gd name="T40" fmla="*/ 3076 w 3446"/>
                  <a:gd name="T41" fmla="*/ 269 h 1193"/>
                  <a:gd name="T42" fmla="*/ 3230 w 3446"/>
                  <a:gd name="T43" fmla="*/ 418 h 1193"/>
                  <a:gd name="T44" fmla="*/ 3346 w 3446"/>
                  <a:gd name="T45" fmla="*/ 596 h 1193"/>
                  <a:gd name="T46" fmla="*/ 3421 w 3446"/>
                  <a:gd name="T47" fmla="*/ 798 h 1193"/>
                  <a:gd name="T48" fmla="*/ 3446 w 3446"/>
                  <a:gd name="T49" fmla="*/ 1015 h 1193"/>
                  <a:gd name="T50" fmla="*/ 3436 w 3446"/>
                  <a:gd name="T51" fmla="*/ 1158 h 1193"/>
                  <a:gd name="T52" fmla="*/ 3393 w 3446"/>
                  <a:gd name="T53" fmla="*/ 1191 h 1193"/>
                  <a:gd name="T54" fmla="*/ 53 w 3446"/>
                  <a:gd name="T55" fmla="*/ 1191 h 1193"/>
                  <a:gd name="T56" fmla="*/ 10 w 3446"/>
                  <a:gd name="T57" fmla="*/ 1158 h 1193"/>
                  <a:gd name="T58" fmla="*/ 0 w 3446"/>
                  <a:gd name="T59" fmla="*/ 1015 h 1193"/>
                  <a:gd name="T60" fmla="*/ 25 w 3446"/>
                  <a:gd name="T61" fmla="*/ 798 h 1193"/>
                  <a:gd name="T62" fmla="*/ 100 w 3446"/>
                  <a:gd name="T63" fmla="*/ 596 h 1193"/>
                  <a:gd name="T64" fmla="*/ 216 w 3446"/>
                  <a:gd name="T65" fmla="*/ 418 h 1193"/>
                  <a:gd name="T66" fmla="*/ 370 w 3446"/>
                  <a:gd name="T67" fmla="*/ 269 h 1193"/>
                  <a:gd name="T68" fmla="*/ 558 w 3446"/>
                  <a:gd name="T69" fmla="*/ 160 h 1193"/>
                  <a:gd name="T70" fmla="*/ 1013 w 3446"/>
                  <a:gd name="T71" fmla="*/ 0 h 1193"/>
                  <a:gd name="T72" fmla="*/ 1060 w 3446"/>
                  <a:gd name="T73" fmla="*/ 11 h 1193"/>
                  <a:gd name="T74" fmla="*/ 1187 w 3446"/>
                  <a:gd name="T75" fmla="*/ 131 h 1193"/>
                  <a:gd name="T76" fmla="*/ 1377 w 3446"/>
                  <a:gd name="T77" fmla="*/ 251 h 1193"/>
                  <a:gd name="T78" fmla="*/ 1582 w 3446"/>
                  <a:gd name="T79" fmla="*/ 317 h 1193"/>
                  <a:gd name="T80" fmla="*/ 1794 w 3446"/>
                  <a:gd name="T81" fmla="*/ 327 h 1193"/>
                  <a:gd name="T82" fmla="*/ 2004 w 3446"/>
                  <a:gd name="T83" fmla="*/ 278 h 1193"/>
                  <a:gd name="T84" fmla="*/ 2199 w 3446"/>
                  <a:gd name="T85" fmla="*/ 176 h 1193"/>
                  <a:gd name="T86" fmla="*/ 2373 w 3446"/>
                  <a:gd name="T87" fmla="*/ 22 h 1193"/>
                  <a:gd name="T88" fmla="*/ 2417 w 3446"/>
                  <a:gd name="T89" fmla="*/ 0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46" h="1193">
                    <a:moveTo>
                      <a:pt x="2446" y="154"/>
                    </a:moveTo>
                    <a:lnTo>
                      <a:pt x="2384" y="213"/>
                    </a:lnTo>
                    <a:lnTo>
                      <a:pt x="2318" y="267"/>
                    </a:lnTo>
                    <a:lnTo>
                      <a:pt x="2250" y="314"/>
                    </a:lnTo>
                    <a:lnTo>
                      <a:pt x="2180" y="356"/>
                    </a:lnTo>
                    <a:lnTo>
                      <a:pt x="2108" y="391"/>
                    </a:lnTo>
                    <a:lnTo>
                      <a:pt x="2033" y="421"/>
                    </a:lnTo>
                    <a:lnTo>
                      <a:pt x="1958" y="444"/>
                    </a:lnTo>
                    <a:lnTo>
                      <a:pt x="1881" y="461"/>
                    </a:lnTo>
                    <a:lnTo>
                      <a:pt x="1802" y="470"/>
                    </a:lnTo>
                    <a:lnTo>
                      <a:pt x="1723" y="474"/>
                    </a:lnTo>
                    <a:lnTo>
                      <a:pt x="1644" y="470"/>
                    </a:lnTo>
                    <a:lnTo>
                      <a:pt x="1566" y="461"/>
                    </a:lnTo>
                    <a:lnTo>
                      <a:pt x="1488" y="444"/>
                    </a:lnTo>
                    <a:lnTo>
                      <a:pt x="1413" y="421"/>
                    </a:lnTo>
                    <a:lnTo>
                      <a:pt x="1338" y="391"/>
                    </a:lnTo>
                    <a:lnTo>
                      <a:pt x="1266" y="356"/>
                    </a:lnTo>
                    <a:lnTo>
                      <a:pt x="1196" y="314"/>
                    </a:lnTo>
                    <a:lnTo>
                      <a:pt x="1128" y="267"/>
                    </a:lnTo>
                    <a:lnTo>
                      <a:pt x="1062" y="213"/>
                    </a:lnTo>
                    <a:lnTo>
                      <a:pt x="1000" y="154"/>
                    </a:lnTo>
                    <a:lnTo>
                      <a:pt x="674" y="268"/>
                    </a:lnTo>
                    <a:lnTo>
                      <a:pt x="612" y="292"/>
                    </a:lnTo>
                    <a:lnTo>
                      <a:pt x="552" y="322"/>
                    </a:lnTo>
                    <a:lnTo>
                      <a:pt x="496" y="356"/>
                    </a:lnTo>
                    <a:lnTo>
                      <a:pt x="445" y="395"/>
                    </a:lnTo>
                    <a:lnTo>
                      <a:pt x="396" y="436"/>
                    </a:lnTo>
                    <a:lnTo>
                      <a:pt x="351" y="482"/>
                    </a:lnTo>
                    <a:lnTo>
                      <a:pt x="309" y="531"/>
                    </a:lnTo>
                    <a:lnTo>
                      <a:pt x="272" y="584"/>
                    </a:lnTo>
                    <a:lnTo>
                      <a:pt x="239" y="638"/>
                    </a:lnTo>
                    <a:lnTo>
                      <a:pt x="210" y="697"/>
                    </a:lnTo>
                    <a:lnTo>
                      <a:pt x="187" y="757"/>
                    </a:lnTo>
                    <a:lnTo>
                      <a:pt x="169" y="820"/>
                    </a:lnTo>
                    <a:lnTo>
                      <a:pt x="154" y="883"/>
                    </a:lnTo>
                    <a:lnTo>
                      <a:pt x="147" y="949"/>
                    </a:lnTo>
                    <a:lnTo>
                      <a:pt x="143" y="1015"/>
                    </a:lnTo>
                    <a:lnTo>
                      <a:pt x="143" y="1049"/>
                    </a:lnTo>
                    <a:lnTo>
                      <a:pt x="3302" y="1049"/>
                    </a:lnTo>
                    <a:lnTo>
                      <a:pt x="3302" y="1015"/>
                    </a:lnTo>
                    <a:lnTo>
                      <a:pt x="3300" y="948"/>
                    </a:lnTo>
                    <a:lnTo>
                      <a:pt x="3291" y="883"/>
                    </a:lnTo>
                    <a:lnTo>
                      <a:pt x="3278" y="819"/>
                    </a:lnTo>
                    <a:lnTo>
                      <a:pt x="3260" y="757"/>
                    </a:lnTo>
                    <a:lnTo>
                      <a:pt x="3236" y="697"/>
                    </a:lnTo>
                    <a:lnTo>
                      <a:pt x="3207" y="638"/>
                    </a:lnTo>
                    <a:lnTo>
                      <a:pt x="3174" y="584"/>
                    </a:lnTo>
                    <a:lnTo>
                      <a:pt x="3137" y="531"/>
                    </a:lnTo>
                    <a:lnTo>
                      <a:pt x="3096" y="482"/>
                    </a:lnTo>
                    <a:lnTo>
                      <a:pt x="3051" y="436"/>
                    </a:lnTo>
                    <a:lnTo>
                      <a:pt x="3002" y="394"/>
                    </a:lnTo>
                    <a:lnTo>
                      <a:pt x="2950" y="356"/>
                    </a:lnTo>
                    <a:lnTo>
                      <a:pt x="2894" y="322"/>
                    </a:lnTo>
                    <a:lnTo>
                      <a:pt x="2834" y="292"/>
                    </a:lnTo>
                    <a:lnTo>
                      <a:pt x="2773" y="268"/>
                    </a:lnTo>
                    <a:lnTo>
                      <a:pt x="2446" y="154"/>
                    </a:lnTo>
                    <a:close/>
                    <a:moveTo>
                      <a:pt x="2433" y="0"/>
                    </a:moveTo>
                    <a:lnTo>
                      <a:pt x="2450" y="4"/>
                    </a:lnTo>
                    <a:lnTo>
                      <a:pt x="2819" y="132"/>
                    </a:lnTo>
                    <a:lnTo>
                      <a:pt x="2888" y="160"/>
                    </a:lnTo>
                    <a:lnTo>
                      <a:pt x="2954" y="191"/>
                    </a:lnTo>
                    <a:lnTo>
                      <a:pt x="3016" y="228"/>
                    </a:lnTo>
                    <a:lnTo>
                      <a:pt x="3076" y="269"/>
                    </a:lnTo>
                    <a:lnTo>
                      <a:pt x="3131" y="314"/>
                    </a:lnTo>
                    <a:lnTo>
                      <a:pt x="3183" y="364"/>
                    </a:lnTo>
                    <a:lnTo>
                      <a:pt x="3230" y="418"/>
                    </a:lnTo>
                    <a:lnTo>
                      <a:pt x="3274" y="474"/>
                    </a:lnTo>
                    <a:lnTo>
                      <a:pt x="3312" y="533"/>
                    </a:lnTo>
                    <a:lnTo>
                      <a:pt x="3346" y="596"/>
                    </a:lnTo>
                    <a:lnTo>
                      <a:pt x="3377" y="660"/>
                    </a:lnTo>
                    <a:lnTo>
                      <a:pt x="3401" y="728"/>
                    </a:lnTo>
                    <a:lnTo>
                      <a:pt x="3421" y="798"/>
                    </a:lnTo>
                    <a:lnTo>
                      <a:pt x="3435" y="869"/>
                    </a:lnTo>
                    <a:lnTo>
                      <a:pt x="3444" y="942"/>
                    </a:lnTo>
                    <a:lnTo>
                      <a:pt x="3446" y="1015"/>
                    </a:lnTo>
                    <a:lnTo>
                      <a:pt x="3446" y="1122"/>
                    </a:lnTo>
                    <a:lnTo>
                      <a:pt x="3444" y="1140"/>
                    </a:lnTo>
                    <a:lnTo>
                      <a:pt x="3436" y="1158"/>
                    </a:lnTo>
                    <a:lnTo>
                      <a:pt x="3425" y="1172"/>
                    </a:lnTo>
                    <a:lnTo>
                      <a:pt x="3411" y="1183"/>
                    </a:lnTo>
                    <a:lnTo>
                      <a:pt x="3393" y="1191"/>
                    </a:lnTo>
                    <a:lnTo>
                      <a:pt x="3375" y="1193"/>
                    </a:lnTo>
                    <a:lnTo>
                      <a:pt x="72" y="1193"/>
                    </a:lnTo>
                    <a:lnTo>
                      <a:pt x="53" y="1191"/>
                    </a:lnTo>
                    <a:lnTo>
                      <a:pt x="35" y="1183"/>
                    </a:lnTo>
                    <a:lnTo>
                      <a:pt x="21" y="1172"/>
                    </a:lnTo>
                    <a:lnTo>
                      <a:pt x="10" y="1158"/>
                    </a:lnTo>
                    <a:lnTo>
                      <a:pt x="2" y="1140"/>
                    </a:lnTo>
                    <a:lnTo>
                      <a:pt x="0" y="1122"/>
                    </a:lnTo>
                    <a:lnTo>
                      <a:pt x="0" y="1015"/>
                    </a:lnTo>
                    <a:lnTo>
                      <a:pt x="3" y="942"/>
                    </a:lnTo>
                    <a:lnTo>
                      <a:pt x="12" y="869"/>
                    </a:lnTo>
                    <a:lnTo>
                      <a:pt x="25" y="798"/>
                    </a:lnTo>
                    <a:lnTo>
                      <a:pt x="45" y="728"/>
                    </a:lnTo>
                    <a:lnTo>
                      <a:pt x="70" y="660"/>
                    </a:lnTo>
                    <a:lnTo>
                      <a:pt x="100" y="596"/>
                    </a:lnTo>
                    <a:lnTo>
                      <a:pt x="134" y="533"/>
                    </a:lnTo>
                    <a:lnTo>
                      <a:pt x="173" y="474"/>
                    </a:lnTo>
                    <a:lnTo>
                      <a:pt x="216" y="418"/>
                    </a:lnTo>
                    <a:lnTo>
                      <a:pt x="264" y="364"/>
                    </a:lnTo>
                    <a:lnTo>
                      <a:pt x="316" y="314"/>
                    </a:lnTo>
                    <a:lnTo>
                      <a:pt x="370" y="269"/>
                    </a:lnTo>
                    <a:lnTo>
                      <a:pt x="430" y="228"/>
                    </a:lnTo>
                    <a:lnTo>
                      <a:pt x="492" y="191"/>
                    </a:lnTo>
                    <a:lnTo>
                      <a:pt x="558" y="160"/>
                    </a:lnTo>
                    <a:lnTo>
                      <a:pt x="627" y="132"/>
                    </a:lnTo>
                    <a:lnTo>
                      <a:pt x="996" y="4"/>
                    </a:lnTo>
                    <a:lnTo>
                      <a:pt x="1013" y="0"/>
                    </a:lnTo>
                    <a:lnTo>
                      <a:pt x="1029" y="0"/>
                    </a:lnTo>
                    <a:lnTo>
                      <a:pt x="1044" y="5"/>
                    </a:lnTo>
                    <a:lnTo>
                      <a:pt x="1060" y="11"/>
                    </a:lnTo>
                    <a:lnTo>
                      <a:pt x="1073" y="22"/>
                    </a:lnTo>
                    <a:lnTo>
                      <a:pt x="1129" y="79"/>
                    </a:lnTo>
                    <a:lnTo>
                      <a:pt x="1187" y="131"/>
                    </a:lnTo>
                    <a:lnTo>
                      <a:pt x="1248" y="176"/>
                    </a:lnTo>
                    <a:lnTo>
                      <a:pt x="1311" y="217"/>
                    </a:lnTo>
                    <a:lnTo>
                      <a:pt x="1377" y="251"/>
                    </a:lnTo>
                    <a:lnTo>
                      <a:pt x="1443" y="278"/>
                    </a:lnTo>
                    <a:lnTo>
                      <a:pt x="1511" y="301"/>
                    </a:lnTo>
                    <a:lnTo>
                      <a:pt x="1582" y="317"/>
                    </a:lnTo>
                    <a:lnTo>
                      <a:pt x="1652" y="327"/>
                    </a:lnTo>
                    <a:lnTo>
                      <a:pt x="1723" y="330"/>
                    </a:lnTo>
                    <a:lnTo>
                      <a:pt x="1794" y="327"/>
                    </a:lnTo>
                    <a:lnTo>
                      <a:pt x="1865" y="317"/>
                    </a:lnTo>
                    <a:lnTo>
                      <a:pt x="1935" y="301"/>
                    </a:lnTo>
                    <a:lnTo>
                      <a:pt x="2004" y="278"/>
                    </a:lnTo>
                    <a:lnTo>
                      <a:pt x="2070" y="251"/>
                    </a:lnTo>
                    <a:lnTo>
                      <a:pt x="2135" y="217"/>
                    </a:lnTo>
                    <a:lnTo>
                      <a:pt x="2199" y="176"/>
                    </a:lnTo>
                    <a:lnTo>
                      <a:pt x="2259" y="131"/>
                    </a:lnTo>
                    <a:lnTo>
                      <a:pt x="2318" y="79"/>
                    </a:lnTo>
                    <a:lnTo>
                      <a:pt x="2373" y="22"/>
                    </a:lnTo>
                    <a:lnTo>
                      <a:pt x="2386" y="11"/>
                    </a:lnTo>
                    <a:lnTo>
                      <a:pt x="2401" y="4"/>
                    </a:lnTo>
                    <a:lnTo>
                      <a:pt x="2417" y="0"/>
                    </a:lnTo>
                    <a:lnTo>
                      <a:pt x="243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1"/>
              <p:cNvSpPr>
                <a:spLocks/>
              </p:cNvSpPr>
              <p:nvPr/>
            </p:nvSpPr>
            <p:spPr bwMode="auto">
              <a:xfrm>
                <a:off x="3244148" y="3022546"/>
                <a:ext cx="80502" cy="40251"/>
              </a:xfrm>
              <a:custGeom>
                <a:avLst/>
                <a:gdLst>
                  <a:gd name="T0" fmla="*/ 73 w 287"/>
                  <a:gd name="T1" fmla="*/ 0 h 144"/>
                  <a:gd name="T2" fmla="*/ 216 w 287"/>
                  <a:gd name="T3" fmla="*/ 0 h 144"/>
                  <a:gd name="T4" fmla="*/ 235 w 287"/>
                  <a:gd name="T5" fmla="*/ 2 h 144"/>
                  <a:gd name="T6" fmla="*/ 252 w 287"/>
                  <a:gd name="T7" fmla="*/ 10 h 144"/>
                  <a:gd name="T8" fmla="*/ 267 w 287"/>
                  <a:gd name="T9" fmla="*/ 21 h 144"/>
                  <a:gd name="T10" fmla="*/ 278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8 w 287"/>
                  <a:gd name="T19" fmla="*/ 108 h 144"/>
                  <a:gd name="T20" fmla="*/ 267 w 287"/>
                  <a:gd name="T21" fmla="*/ 123 h 144"/>
                  <a:gd name="T22" fmla="*/ 252 w 287"/>
                  <a:gd name="T23" fmla="*/ 134 h 144"/>
                  <a:gd name="T24" fmla="*/ 235 w 287"/>
                  <a:gd name="T25" fmla="*/ 142 h 144"/>
                  <a:gd name="T26" fmla="*/ 216 w 287"/>
                  <a:gd name="T27" fmla="*/ 144 h 144"/>
                  <a:gd name="T28" fmla="*/ 73 w 287"/>
                  <a:gd name="T29" fmla="*/ 144 h 144"/>
                  <a:gd name="T30" fmla="*/ 53 w 287"/>
                  <a:gd name="T31" fmla="*/ 142 h 144"/>
                  <a:gd name="T32" fmla="*/ 36 w 287"/>
                  <a:gd name="T33" fmla="*/ 134 h 144"/>
                  <a:gd name="T34" fmla="*/ 21 w 287"/>
                  <a:gd name="T35" fmla="*/ 123 h 144"/>
                  <a:gd name="T36" fmla="*/ 10 w 287"/>
                  <a:gd name="T37" fmla="*/ 108 h 144"/>
                  <a:gd name="T38" fmla="*/ 2 w 287"/>
                  <a:gd name="T39" fmla="*/ 91 h 144"/>
                  <a:gd name="T40" fmla="*/ 0 w 287"/>
                  <a:gd name="T41" fmla="*/ 72 h 144"/>
                  <a:gd name="T42" fmla="*/ 2 w 287"/>
                  <a:gd name="T43" fmla="*/ 53 h 144"/>
                  <a:gd name="T44" fmla="*/ 10 w 287"/>
                  <a:gd name="T45" fmla="*/ 35 h 144"/>
                  <a:gd name="T46" fmla="*/ 21 w 287"/>
                  <a:gd name="T47" fmla="*/ 21 h 144"/>
                  <a:gd name="T48" fmla="*/ 36 w 287"/>
                  <a:gd name="T49" fmla="*/ 10 h 144"/>
                  <a:gd name="T50" fmla="*/ 53 w 287"/>
                  <a:gd name="T51" fmla="*/ 2 h 144"/>
                  <a:gd name="T52" fmla="*/ 73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3" y="0"/>
                    </a:moveTo>
                    <a:lnTo>
                      <a:pt x="216" y="0"/>
                    </a:lnTo>
                    <a:lnTo>
                      <a:pt x="235" y="2"/>
                    </a:lnTo>
                    <a:lnTo>
                      <a:pt x="252" y="10"/>
                    </a:lnTo>
                    <a:lnTo>
                      <a:pt x="267" y="21"/>
                    </a:lnTo>
                    <a:lnTo>
                      <a:pt x="278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8" y="108"/>
                    </a:lnTo>
                    <a:lnTo>
                      <a:pt x="267" y="123"/>
                    </a:lnTo>
                    <a:lnTo>
                      <a:pt x="252" y="134"/>
                    </a:lnTo>
                    <a:lnTo>
                      <a:pt x="235" y="142"/>
                    </a:lnTo>
                    <a:lnTo>
                      <a:pt x="216" y="144"/>
                    </a:lnTo>
                    <a:lnTo>
                      <a:pt x="73" y="144"/>
                    </a:lnTo>
                    <a:lnTo>
                      <a:pt x="53" y="142"/>
                    </a:lnTo>
                    <a:lnTo>
                      <a:pt x="36" y="134"/>
                    </a:lnTo>
                    <a:lnTo>
                      <a:pt x="21" y="123"/>
                    </a:lnTo>
                    <a:lnTo>
                      <a:pt x="10" y="108"/>
                    </a:lnTo>
                    <a:lnTo>
                      <a:pt x="2" y="91"/>
                    </a:lnTo>
                    <a:lnTo>
                      <a:pt x="0" y="72"/>
                    </a:lnTo>
                    <a:lnTo>
                      <a:pt x="2" y="53"/>
                    </a:lnTo>
                    <a:lnTo>
                      <a:pt x="10" y="35"/>
                    </a:lnTo>
                    <a:lnTo>
                      <a:pt x="21" y="21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2"/>
              <p:cNvSpPr>
                <a:spLocks/>
              </p:cNvSpPr>
              <p:nvPr/>
            </p:nvSpPr>
            <p:spPr bwMode="auto">
              <a:xfrm>
                <a:off x="3404034" y="3022546"/>
                <a:ext cx="80502" cy="40251"/>
              </a:xfrm>
              <a:custGeom>
                <a:avLst/>
                <a:gdLst>
                  <a:gd name="T0" fmla="*/ 72 w 287"/>
                  <a:gd name="T1" fmla="*/ 0 h 144"/>
                  <a:gd name="T2" fmla="*/ 215 w 287"/>
                  <a:gd name="T3" fmla="*/ 0 h 144"/>
                  <a:gd name="T4" fmla="*/ 234 w 287"/>
                  <a:gd name="T5" fmla="*/ 2 h 144"/>
                  <a:gd name="T6" fmla="*/ 252 w 287"/>
                  <a:gd name="T7" fmla="*/ 10 h 144"/>
                  <a:gd name="T8" fmla="*/ 266 w 287"/>
                  <a:gd name="T9" fmla="*/ 21 h 144"/>
                  <a:gd name="T10" fmla="*/ 277 w 287"/>
                  <a:gd name="T11" fmla="*/ 35 h 144"/>
                  <a:gd name="T12" fmla="*/ 285 w 287"/>
                  <a:gd name="T13" fmla="*/ 53 h 144"/>
                  <a:gd name="T14" fmla="*/ 287 w 287"/>
                  <a:gd name="T15" fmla="*/ 72 h 144"/>
                  <a:gd name="T16" fmla="*/ 285 w 287"/>
                  <a:gd name="T17" fmla="*/ 91 h 144"/>
                  <a:gd name="T18" fmla="*/ 277 w 287"/>
                  <a:gd name="T19" fmla="*/ 108 h 144"/>
                  <a:gd name="T20" fmla="*/ 266 w 287"/>
                  <a:gd name="T21" fmla="*/ 123 h 144"/>
                  <a:gd name="T22" fmla="*/ 252 w 287"/>
                  <a:gd name="T23" fmla="*/ 134 h 144"/>
                  <a:gd name="T24" fmla="*/ 234 w 287"/>
                  <a:gd name="T25" fmla="*/ 142 h 144"/>
                  <a:gd name="T26" fmla="*/ 215 w 287"/>
                  <a:gd name="T27" fmla="*/ 144 h 144"/>
                  <a:gd name="T28" fmla="*/ 72 w 287"/>
                  <a:gd name="T29" fmla="*/ 144 h 144"/>
                  <a:gd name="T30" fmla="*/ 52 w 287"/>
                  <a:gd name="T31" fmla="*/ 142 h 144"/>
                  <a:gd name="T32" fmla="*/ 36 w 287"/>
                  <a:gd name="T33" fmla="*/ 134 h 144"/>
                  <a:gd name="T34" fmla="*/ 20 w 287"/>
                  <a:gd name="T35" fmla="*/ 123 h 144"/>
                  <a:gd name="T36" fmla="*/ 9 w 287"/>
                  <a:gd name="T37" fmla="*/ 108 h 144"/>
                  <a:gd name="T38" fmla="*/ 3 w 287"/>
                  <a:gd name="T39" fmla="*/ 91 h 144"/>
                  <a:gd name="T40" fmla="*/ 0 w 287"/>
                  <a:gd name="T41" fmla="*/ 72 h 144"/>
                  <a:gd name="T42" fmla="*/ 3 w 287"/>
                  <a:gd name="T43" fmla="*/ 53 h 144"/>
                  <a:gd name="T44" fmla="*/ 9 w 287"/>
                  <a:gd name="T45" fmla="*/ 35 h 144"/>
                  <a:gd name="T46" fmla="*/ 20 w 287"/>
                  <a:gd name="T47" fmla="*/ 21 h 144"/>
                  <a:gd name="T48" fmla="*/ 36 w 287"/>
                  <a:gd name="T49" fmla="*/ 10 h 144"/>
                  <a:gd name="T50" fmla="*/ 52 w 287"/>
                  <a:gd name="T51" fmla="*/ 2 h 144"/>
                  <a:gd name="T52" fmla="*/ 72 w 287"/>
                  <a:gd name="T5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7" h="144">
                    <a:moveTo>
                      <a:pt x="72" y="0"/>
                    </a:moveTo>
                    <a:lnTo>
                      <a:pt x="215" y="0"/>
                    </a:lnTo>
                    <a:lnTo>
                      <a:pt x="234" y="2"/>
                    </a:lnTo>
                    <a:lnTo>
                      <a:pt x="252" y="10"/>
                    </a:lnTo>
                    <a:lnTo>
                      <a:pt x="266" y="21"/>
                    </a:lnTo>
                    <a:lnTo>
                      <a:pt x="277" y="35"/>
                    </a:lnTo>
                    <a:lnTo>
                      <a:pt x="285" y="53"/>
                    </a:lnTo>
                    <a:lnTo>
                      <a:pt x="287" y="72"/>
                    </a:lnTo>
                    <a:lnTo>
                      <a:pt x="285" y="91"/>
                    </a:lnTo>
                    <a:lnTo>
                      <a:pt x="277" y="108"/>
                    </a:lnTo>
                    <a:lnTo>
                      <a:pt x="266" y="123"/>
                    </a:lnTo>
                    <a:lnTo>
                      <a:pt x="252" y="134"/>
                    </a:lnTo>
                    <a:lnTo>
                      <a:pt x="234" y="142"/>
                    </a:lnTo>
                    <a:lnTo>
                      <a:pt x="215" y="144"/>
                    </a:lnTo>
                    <a:lnTo>
                      <a:pt x="72" y="144"/>
                    </a:lnTo>
                    <a:lnTo>
                      <a:pt x="52" y="142"/>
                    </a:lnTo>
                    <a:lnTo>
                      <a:pt x="36" y="134"/>
                    </a:lnTo>
                    <a:lnTo>
                      <a:pt x="20" y="123"/>
                    </a:lnTo>
                    <a:lnTo>
                      <a:pt x="9" y="108"/>
                    </a:lnTo>
                    <a:lnTo>
                      <a:pt x="3" y="91"/>
                    </a:lnTo>
                    <a:lnTo>
                      <a:pt x="0" y="72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6" y="10"/>
                    </a:lnTo>
                    <a:lnTo>
                      <a:pt x="52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3"/>
              <p:cNvSpPr>
                <a:spLocks noEditPoints="1"/>
              </p:cNvSpPr>
              <p:nvPr/>
            </p:nvSpPr>
            <p:spPr bwMode="auto">
              <a:xfrm>
                <a:off x="3083145" y="2660288"/>
                <a:ext cx="562395" cy="723398"/>
              </a:xfrm>
              <a:custGeom>
                <a:avLst/>
                <a:gdLst>
                  <a:gd name="T0" fmla="*/ 478 w 2010"/>
                  <a:gd name="T1" fmla="*/ 1012 h 2590"/>
                  <a:gd name="T2" fmla="*/ 289 w 2010"/>
                  <a:gd name="T3" fmla="*/ 1246 h 2590"/>
                  <a:gd name="T4" fmla="*/ 205 w 2010"/>
                  <a:gd name="T5" fmla="*/ 1301 h 2590"/>
                  <a:gd name="T6" fmla="*/ 146 w 2010"/>
                  <a:gd name="T7" fmla="*/ 1469 h 2590"/>
                  <a:gd name="T8" fmla="*/ 188 w 2010"/>
                  <a:gd name="T9" fmla="*/ 1702 h 2590"/>
                  <a:gd name="T10" fmla="*/ 283 w 2010"/>
                  <a:gd name="T11" fmla="*/ 1719 h 2590"/>
                  <a:gd name="T12" fmla="*/ 407 w 2010"/>
                  <a:gd name="T13" fmla="*/ 1994 h 2590"/>
                  <a:gd name="T14" fmla="*/ 716 w 2010"/>
                  <a:gd name="T15" fmla="*/ 2360 h 2590"/>
                  <a:gd name="T16" fmla="*/ 1126 w 2010"/>
                  <a:gd name="T17" fmla="*/ 2432 h 2590"/>
                  <a:gd name="T18" fmla="*/ 1488 w 2010"/>
                  <a:gd name="T19" fmla="*/ 2181 h 2590"/>
                  <a:gd name="T20" fmla="*/ 1689 w 2010"/>
                  <a:gd name="T21" fmla="*/ 1751 h 2590"/>
                  <a:gd name="T22" fmla="*/ 1791 w 2010"/>
                  <a:gd name="T23" fmla="*/ 1724 h 2590"/>
                  <a:gd name="T24" fmla="*/ 1860 w 2010"/>
                  <a:gd name="T25" fmla="*/ 1595 h 2590"/>
                  <a:gd name="T26" fmla="*/ 1835 w 2010"/>
                  <a:gd name="T27" fmla="*/ 1345 h 2590"/>
                  <a:gd name="T28" fmla="*/ 1770 w 2010"/>
                  <a:gd name="T29" fmla="*/ 1295 h 2590"/>
                  <a:gd name="T30" fmla="*/ 1680 w 2010"/>
                  <a:gd name="T31" fmla="*/ 1215 h 2590"/>
                  <a:gd name="T32" fmla="*/ 1488 w 2010"/>
                  <a:gd name="T33" fmla="*/ 1120 h 2590"/>
                  <a:gd name="T34" fmla="*/ 1124 w 2010"/>
                  <a:gd name="T35" fmla="*/ 1087 h 2590"/>
                  <a:gd name="T36" fmla="*/ 766 w 2010"/>
                  <a:gd name="T37" fmla="*/ 969 h 2590"/>
                  <a:gd name="T38" fmla="*/ 1043 w 2010"/>
                  <a:gd name="T39" fmla="*/ 145 h 2590"/>
                  <a:gd name="T40" fmla="*/ 556 w 2010"/>
                  <a:gd name="T41" fmla="*/ 284 h 2590"/>
                  <a:gd name="T42" fmla="*/ 244 w 2010"/>
                  <a:gd name="T43" fmla="*/ 591 h 2590"/>
                  <a:gd name="T44" fmla="*/ 154 w 2010"/>
                  <a:gd name="T45" fmla="*/ 980 h 2590"/>
                  <a:gd name="T46" fmla="*/ 286 w 2010"/>
                  <a:gd name="T47" fmla="*/ 1009 h 2590"/>
                  <a:gd name="T48" fmla="*/ 511 w 2010"/>
                  <a:gd name="T49" fmla="*/ 823 h 2590"/>
                  <a:gd name="T50" fmla="*/ 730 w 2010"/>
                  <a:gd name="T51" fmla="*/ 811 h 2590"/>
                  <a:gd name="T52" fmla="*/ 1033 w 2010"/>
                  <a:gd name="T53" fmla="*/ 910 h 2590"/>
                  <a:gd name="T54" fmla="*/ 1402 w 2010"/>
                  <a:gd name="T55" fmla="*/ 979 h 2590"/>
                  <a:gd name="T56" fmla="*/ 1586 w 2010"/>
                  <a:gd name="T57" fmla="*/ 956 h 2590"/>
                  <a:gd name="T58" fmla="*/ 1760 w 2010"/>
                  <a:gd name="T59" fmla="*/ 1066 h 2590"/>
                  <a:gd name="T60" fmla="*/ 1840 w 2010"/>
                  <a:gd name="T61" fmla="*/ 1089 h 2590"/>
                  <a:gd name="T62" fmla="*/ 1822 w 2010"/>
                  <a:gd name="T63" fmla="*/ 722 h 2590"/>
                  <a:gd name="T64" fmla="*/ 1723 w 2010"/>
                  <a:gd name="T65" fmla="*/ 531 h 2590"/>
                  <a:gd name="T66" fmla="*/ 1603 w 2010"/>
                  <a:gd name="T67" fmla="*/ 467 h 2590"/>
                  <a:gd name="T68" fmla="*/ 1511 w 2010"/>
                  <a:gd name="T69" fmla="*/ 374 h 2590"/>
                  <a:gd name="T70" fmla="*/ 1370 w 2010"/>
                  <a:gd name="T71" fmla="*/ 232 h 2590"/>
                  <a:gd name="T72" fmla="*/ 1095 w 2010"/>
                  <a:gd name="T73" fmla="*/ 145 h 2590"/>
                  <a:gd name="T74" fmla="*/ 1398 w 2010"/>
                  <a:gd name="T75" fmla="*/ 82 h 2590"/>
                  <a:gd name="T76" fmla="*/ 1619 w 2010"/>
                  <a:gd name="T77" fmla="*/ 275 h 2590"/>
                  <a:gd name="T78" fmla="*/ 1794 w 2010"/>
                  <a:gd name="T79" fmla="*/ 401 h 2590"/>
                  <a:gd name="T80" fmla="*/ 1971 w 2010"/>
                  <a:gd name="T81" fmla="*/ 723 h 2590"/>
                  <a:gd name="T82" fmla="*/ 1962 w 2010"/>
                  <a:gd name="T83" fmla="*/ 1268 h 2590"/>
                  <a:gd name="T84" fmla="*/ 2010 w 2010"/>
                  <a:gd name="T85" fmla="*/ 1510 h 2590"/>
                  <a:gd name="T86" fmla="*/ 1918 w 2010"/>
                  <a:gd name="T87" fmla="*/ 1809 h 2590"/>
                  <a:gd name="T88" fmla="*/ 1712 w 2010"/>
                  <a:gd name="T89" fmla="*/ 2098 h 2590"/>
                  <a:gd name="T90" fmla="*/ 1379 w 2010"/>
                  <a:gd name="T91" fmla="*/ 2477 h 2590"/>
                  <a:gd name="T92" fmla="*/ 1005 w 2010"/>
                  <a:gd name="T93" fmla="*/ 2590 h 2590"/>
                  <a:gd name="T94" fmla="*/ 575 w 2010"/>
                  <a:gd name="T95" fmla="*/ 2437 h 2590"/>
                  <a:gd name="T96" fmla="*/ 264 w 2010"/>
                  <a:gd name="T97" fmla="*/ 2026 h 2590"/>
                  <a:gd name="T98" fmla="*/ 69 w 2010"/>
                  <a:gd name="T99" fmla="*/ 1780 h 2590"/>
                  <a:gd name="T100" fmla="*/ 2 w 2010"/>
                  <a:gd name="T101" fmla="*/ 1461 h 2590"/>
                  <a:gd name="T102" fmla="*/ 26 w 2010"/>
                  <a:gd name="T103" fmla="*/ 1202 h 2590"/>
                  <a:gd name="T104" fmla="*/ 20 w 2010"/>
                  <a:gd name="T105" fmla="*/ 841 h 2590"/>
                  <a:gd name="T106" fmla="*/ 197 w 2010"/>
                  <a:gd name="T107" fmla="*/ 399 h 2590"/>
                  <a:gd name="T108" fmla="*/ 622 w 2010"/>
                  <a:gd name="T109" fmla="*/ 95 h 2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10" h="2590">
                    <a:moveTo>
                      <a:pt x="621" y="944"/>
                    </a:moveTo>
                    <a:lnTo>
                      <a:pt x="597" y="947"/>
                    </a:lnTo>
                    <a:lnTo>
                      <a:pt x="573" y="953"/>
                    </a:lnTo>
                    <a:lnTo>
                      <a:pt x="550" y="962"/>
                    </a:lnTo>
                    <a:lnTo>
                      <a:pt x="526" y="976"/>
                    </a:lnTo>
                    <a:lnTo>
                      <a:pt x="502" y="992"/>
                    </a:lnTo>
                    <a:lnTo>
                      <a:pt x="478" y="1012"/>
                    </a:lnTo>
                    <a:lnTo>
                      <a:pt x="451" y="1037"/>
                    </a:lnTo>
                    <a:lnTo>
                      <a:pt x="424" y="1066"/>
                    </a:lnTo>
                    <a:lnTo>
                      <a:pt x="396" y="1099"/>
                    </a:lnTo>
                    <a:lnTo>
                      <a:pt x="364" y="1137"/>
                    </a:lnTo>
                    <a:lnTo>
                      <a:pt x="330" y="1180"/>
                    </a:lnTo>
                    <a:lnTo>
                      <a:pt x="293" y="1228"/>
                    </a:lnTo>
                    <a:lnTo>
                      <a:pt x="289" y="1246"/>
                    </a:lnTo>
                    <a:lnTo>
                      <a:pt x="283" y="1261"/>
                    </a:lnTo>
                    <a:lnTo>
                      <a:pt x="271" y="1275"/>
                    </a:lnTo>
                    <a:lnTo>
                      <a:pt x="254" y="1288"/>
                    </a:lnTo>
                    <a:lnTo>
                      <a:pt x="234" y="1295"/>
                    </a:lnTo>
                    <a:lnTo>
                      <a:pt x="215" y="1296"/>
                    </a:lnTo>
                    <a:lnTo>
                      <a:pt x="212" y="1295"/>
                    </a:lnTo>
                    <a:lnTo>
                      <a:pt x="205" y="1301"/>
                    </a:lnTo>
                    <a:lnTo>
                      <a:pt x="195" y="1311"/>
                    </a:lnTo>
                    <a:lnTo>
                      <a:pt x="185" y="1326"/>
                    </a:lnTo>
                    <a:lnTo>
                      <a:pt x="175" y="1345"/>
                    </a:lnTo>
                    <a:lnTo>
                      <a:pt x="165" y="1370"/>
                    </a:lnTo>
                    <a:lnTo>
                      <a:pt x="157" y="1398"/>
                    </a:lnTo>
                    <a:lnTo>
                      <a:pt x="150" y="1431"/>
                    </a:lnTo>
                    <a:lnTo>
                      <a:pt x="146" y="1469"/>
                    </a:lnTo>
                    <a:lnTo>
                      <a:pt x="143" y="1510"/>
                    </a:lnTo>
                    <a:lnTo>
                      <a:pt x="146" y="1554"/>
                    </a:lnTo>
                    <a:lnTo>
                      <a:pt x="150" y="1594"/>
                    </a:lnTo>
                    <a:lnTo>
                      <a:pt x="158" y="1629"/>
                    </a:lnTo>
                    <a:lnTo>
                      <a:pt x="168" y="1658"/>
                    </a:lnTo>
                    <a:lnTo>
                      <a:pt x="179" y="1683"/>
                    </a:lnTo>
                    <a:lnTo>
                      <a:pt x="188" y="1702"/>
                    </a:lnTo>
                    <a:lnTo>
                      <a:pt x="199" y="1716"/>
                    </a:lnTo>
                    <a:lnTo>
                      <a:pt x="208" y="1724"/>
                    </a:lnTo>
                    <a:lnTo>
                      <a:pt x="216" y="1727"/>
                    </a:lnTo>
                    <a:lnTo>
                      <a:pt x="231" y="1719"/>
                    </a:lnTo>
                    <a:lnTo>
                      <a:pt x="248" y="1715"/>
                    </a:lnTo>
                    <a:lnTo>
                      <a:pt x="265" y="1715"/>
                    </a:lnTo>
                    <a:lnTo>
                      <a:pt x="283" y="1719"/>
                    </a:lnTo>
                    <a:lnTo>
                      <a:pt x="297" y="1728"/>
                    </a:lnTo>
                    <a:lnTo>
                      <a:pt x="310" y="1738"/>
                    </a:lnTo>
                    <a:lnTo>
                      <a:pt x="321" y="1752"/>
                    </a:lnTo>
                    <a:lnTo>
                      <a:pt x="328" y="1767"/>
                    </a:lnTo>
                    <a:lnTo>
                      <a:pt x="350" y="1846"/>
                    </a:lnTo>
                    <a:lnTo>
                      <a:pt x="376" y="1922"/>
                    </a:lnTo>
                    <a:lnTo>
                      <a:pt x="407" y="1994"/>
                    </a:lnTo>
                    <a:lnTo>
                      <a:pt x="442" y="2061"/>
                    </a:lnTo>
                    <a:lnTo>
                      <a:pt x="480" y="2123"/>
                    </a:lnTo>
                    <a:lnTo>
                      <a:pt x="522" y="2181"/>
                    </a:lnTo>
                    <a:lnTo>
                      <a:pt x="567" y="2234"/>
                    </a:lnTo>
                    <a:lnTo>
                      <a:pt x="614" y="2282"/>
                    </a:lnTo>
                    <a:lnTo>
                      <a:pt x="664" y="2324"/>
                    </a:lnTo>
                    <a:lnTo>
                      <a:pt x="716" y="2360"/>
                    </a:lnTo>
                    <a:lnTo>
                      <a:pt x="770" y="2390"/>
                    </a:lnTo>
                    <a:lnTo>
                      <a:pt x="827" y="2414"/>
                    </a:lnTo>
                    <a:lnTo>
                      <a:pt x="885" y="2432"/>
                    </a:lnTo>
                    <a:lnTo>
                      <a:pt x="945" y="2443"/>
                    </a:lnTo>
                    <a:lnTo>
                      <a:pt x="1005" y="2446"/>
                    </a:lnTo>
                    <a:lnTo>
                      <a:pt x="1065" y="2443"/>
                    </a:lnTo>
                    <a:lnTo>
                      <a:pt x="1126" y="2432"/>
                    </a:lnTo>
                    <a:lnTo>
                      <a:pt x="1184" y="2414"/>
                    </a:lnTo>
                    <a:lnTo>
                      <a:pt x="1240" y="2390"/>
                    </a:lnTo>
                    <a:lnTo>
                      <a:pt x="1294" y="2360"/>
                    </a:lnTo>
                    <a:lnTo>
                      <a:pt x="1347" y="2324"/>
                    </a:lnTo>
                    <a:lnTo>
                      <a:pt x="1396" y="2282"/>
                    </a:lnTo>
                    <a:lnTo>
                      <a:pt x="1445" y="2234"/>
                    </a:lnTo>
                    <a:lnTo>
                      <a:pt x="1488" y="2181"/>
                    </a:lnTo>
                    <a:lnTo>
                      <a:pt x="1530" y="2123"/>
                    </a:lnTo>
                    <a:lnTo>
                      <a:pt x="1568" y="2061"/>
                    </a:lnTo>
                    <a:lnTo>
                      <a:pt x="1603" y="1994"/>
                    </a:lnTo>
                    <a:lnTo>
                      <a:pt x="1634" y="1922"/>
                    </a:lnTo>
                    <a:lnTo>
                      <a:pt x="1660" y="1846"/>
                    </a:lnTo>
                    <a:lnTo>
                      <a:pt x="1683" y="1767"/>
                    </a:lnTo>
                    <a:lnTo>
                      <a:pt x="1689" y="1751"/>
                    </a:lnTo>
                    <a:lnTo>
                      <a:pt x="1699" y="1738"/>
                    </a:lnTo>
                    <a:lnTo>
                      <a:pt x="1711" y="1726"/>
                    </a:lnTo>
                    <a:lnTo>
                      <a:pt x="1726" y="1718"/>
                    </a:lnTo>
                    <a:lnTo>
                      <a:pt x="1743" y="1714"/>
                    </a:lnTo>
                    <a:lnTo>
                      <a:pt x="1759" y="1713"/>
                    </a:lnTo>
                    <a:lnTo>
                      <a:pt x="1776" y="1716"/>
                    </a:lnTo>
                    <a:lnTo>
                      <a:pt x="1791" y="1724"/>
                    </a:lnTo>
                    <a:lnTo>
                      <a:pt x="1800" y="1722"/>
                    </a:lnTo>
                    <a:lnTo>
                      <a:pt x="1810" y="1716"/>
                    </a:lnTo>
                    <a:lnTo>
                      <a:pt x="1820" y="1703"/>
                    </a:lnTo>
                    <a:lnTo>
                      <a:pt x="1831" y="1683"/>
                    </a:lnTo>
                    <a:lnTo>
                      <a:pt x="1842" y="1659"/>
                    </a:lnTo>
                    <a:lnTo>
                      <a:pt x="1852" y="1629"/>
                    </a:lnTo>
                    <a:lnTo>
                      <a:pt x="1860" y="1595"/>
                    </a:lnTo>
                    <a:lnTo>
                      <a:pt x="1864" y="1555"/>
                    </a:lnTo>
                    <a:lnTo>
                      <a:pt x="1867" y="1510"/>
                    </a:lnTo>
                    <a:lnTo>
                      <a:pt x="1865" y="1469"/>
                    </a:lnTo>
                    <a:lnTo>
                      <a:pt x="1860" y="1431"/>
                    </a:lnTo>
                    <a:lnTo>
                      <a:pt x="1853" y="1398"/>
                    </a:lnTo>
                    <a:lnTo>
                      <a:pt x="1845" y="1370"/>
                    </a:lnTo>
                    <a:lnTo>
                      <a:pt x="1835" y="1345"/>
                    </a:lnTo>
                    <a:lnTo>
                      <a:pt x="1825" y="1326"/>
                    </a:lnTo>
                    <a:lnTo>
                      <a:pt x="1815" y="1311"/>
                    </a:lnTo>
                    <a:lnTo>
                      <a:pt x="1805" y="1301"/>
                    </a:lnTo>
                    <a:lnTo>
                      <a:pt x="1797" y="1295"/>
                    </a:lnTo>
                    <a:lnTo>
                      <a:pt x="1795" y="1296"/>
                    </a:lnTo>
                    <a:lnTo>
                      <a:pt x="1777" y="1294"/>
                    </a:lnTo>
                    <a:lnTo>
                      <a:pt x="1770" y="1295"/>
                    </a:lnTo>
                    <a:lnTo>
                      <a:pt x="1762" y="1296"/>
                    </a:lnTo>
                    <a:lnTo>
                      <a:pt x="1746" y="1294"/>
                    </a:lnTo>
                    <a:lnTo>
                      <a:pt x="1729" y="1288"/>
                    </a:lnTo>
                    <a:lnTo>
                      <a:pt x="1715" y="1279"/>
                    </a:lnTo>
                    <a:lnTo>
                      <a:pt x="1704" y="1266"/>
                    </a:lnTo>
                    <a:lnTo>
                      <a:pt x="1696" y="1249"/>
                    </a:lnTo>
                    <a:lnTo>
                      <a:pt x="1680" y="1215"/>
                    </a:lnTo>
                    <a:lnTo>
                      <a:pt x="1660" y="1178"/>
                    </a:lnTo>
                    <a:lnTo>
                      <a:pt x="1637" y="1139"/>
                    </a:lnTo>
                    <a:lnTo>
                      <a:pt x="1609" y="1100"/>
                    </a:lnTo>
                    <a:lnTo>
                      <a:pt x="1585" y="1105"/>
                    </a:lnTo>
                    <a:lnTo>
                      <a:pt x="1556" y="1111"/>
                    </a:lnTo>
                    <a:lnTo>
                      <a:pt x="1525" y="1116"/>
                    </a:lnTo>
                    <a:lnTo>
                      <a:pt x="1488" y="1120"/>
                    </a:lnTo>
                    <a:lnTo>
                      <a:pt x="1448" y="1123"/>
                    </a:lnTo>
                    <a:lnTo>
                      <a:pt x="1404" y="1123"/>
                    </a:lnTo>
                    <a:lnTo>
                      <a:pt x="1356" y="1122"/>
                    </a:lnTo>
                    <a:lnTo>
                      <a:pt x="1303" y="1117"/>
                    </a:lnTo>
                    <a:lnTo>
                      <a:pt x="1248" y="1111"/>
                    </a:lnTo>
                    <a:lnTo>
                      <a:pt x="1188" y="1101"/>
                    </a:lnTo>
                    <a:lnTo>
                      <a:pt x="1124" y="1087"/>
                    </a:lnTo>
                    <a:lnTo>
                      <a:pt x="1058" y="1069"/>
                    </a:lnTo>
                    <a:lnTo>
                      <a:pt x="987" y="1046"/>
                    </a:lnTo>
                    <a:lnTo>
                      <a:pt x="934" y="1027"/>
                    </a:lnTo>
                    <a:lnTo>
                      <a:pt x="884" y="1010"/>
                    </a:lnTo>
                    <a:lnTo>
                      <a:pt x="842" y="994"/>
                    </a:lnTo>
                    <a:lnTo>
                      <a:pt x="802" y="981"/>
                    </a:lnTo>
                    <a:lnTo>
                      <a:pt x="766" y="969"/>
                    </a:lnTo>
                    <a:lnTo>
                      <a:pt x="733" y="959"/>
                    </a:lnTo>
                    <a:lnTo>
                      <a:pt x="702" y="951"/>
                    </a:lnTo>
                    <a:lnTo>
                      <a:pt x="674" y="947"/>
                    </a:lnTo>
                    <a:lnTo>
                      <a:pt x="647" y="944"/>
                    </a:lnTo>
                    <a:lnTo>
                      <a:pt x="621" y="944"/>
                    </a:lnTo>
                    <a:close/>
                    <a:moveTo>
                      <a:pt x="1095" y="145"/>
                    </a:moveTo>
                    <a:lnTo>
                      <a:pt x="1043" y="145"/>
                    </a:lnTo>
                    <a:lnTo>
                      <a:pt x="989" y="151"/>
                    </a:lnTo>
                    <a:lnTo>
                      <a:pt x="905" y="165"/>
                    </a:lnTo>
                    <a:lnTo>
                      <a:pt x="827" y="182"/>
                    </a:lnTo>
                    <a:lnTo>
                      <a:pt x="753" y="203"/>
                    </a:lnTo>
                    <a:lnTo>
                      <a:pt x="683" y="227"/>
                    </a:lnTo>
                    <a:lnTo>
                      <a:pt x="617" y="253"/>
                    </a:lnTo>
                    <a:lnTo>
                      <a:pt x="556" y="284"/>
                    </a:lnTo>
                    <a:lnTo>
                      <a:pt x="497" y="318"/>
                    </a:lnTo>
                    <a:lnTo>
                      <a:pt x="445" y="355"/>
                    </a:lnTo>
                    <a:lnTo>
                      <a:pt x="397" y="396"/>
                    </a:lnTo>
                    <a:lnTo>
                      <a:pt x="352" y="439"/>
                    </a:lnTo>
                    <a:lnTo>
                      <a:pt x="312" y="486"/>
                    </a:lnTo>
                    <a:lnTo>
                      <a:pt x="277" y="536"/>
                    </a:lnTo>
                    <a:lnTo>
                      <a:pt x="244" y="591"/>
                    </a:lnTo>
                    <a:lnTo>
                      <a:pt x="219" y="647"/>
                    </a:lnTo>
                    <a:lnTo>
                      <a:pt x="197" y="704"/>
                    </a:lnTo>
                    <a:lnTo>
                      <a:pt x="181" y="761"/>
                    </a:lnTo>
                    <a:lnTo>
                      <a:pt x="170" y="819"/>
                    </a:lnTo>
                    <a:lnTo>
                      <a:pt x="161" y="874"/>
                    </a:lnTo>
                    <a:lnTo>
                      <a:pt x="157" y="927"/>
                    </a:lnTo>
                    <a:lnTo>
                      <a:pt x="154" y="980"/>
                    </a:lnTo>
                    <a:lnTo>
                      <a:pt x="154" y="1029"/>
                    </a:lnTo>
                    <a:lnTo>
                      <a:pt x="157" y="1076"/>
                    </a:lnTo>
                    <a:lnTo>
                      <a:pt x="161" y="1118"/>
                    </a:lnTo>
                    <a:lnTo>
                      <a:pt x="165" y="1157"/>
                    </a:lnTo>
                    <a:lnTo>
                      <a:pt x="208" y="1102"/>
                    </a:lnTo>
                    <a:lnTo>
                      <a:pt x="248" y="1053"/>
                    </a:lnTo>
                    <a:lnTo>
                      <a:pt x="286" y="1009"/>
                    </a:lnTo>
                    <a:lnTo>
                      <a:pt x="321" y="969"/>
                    </a:lnTo>
                    <a:lnTo>
                      <a:pt x="355" y="934"/>
                    </a:lnTo>
                    <a:lnTo>
                      <a:pt x="388" y="903"/>
                    </a:lnTo>
                    <a:lnTo>
                      <a:pt x="420" y="878"/>
                    </a:lnTo>
                    <a:lnTo>
                      <a:pt x="450" y="855"/>
                    </a:lnTo>
                    <a:lnTo>
                      <a:pt x="481" y="837"/>
                    </a:lnTo>
                    <a:lnTo>
                      <a:pt x="511" y="823"/>
                    </a:lnTo>
                    <a:lnTo>
                      <a:pt x="540" y="812"/>
                    </a:lnTo>
                    <a:lnTo>
                      <a:pt x="570" y="804"/>
                    </a:lnTo>
                    <a:lnTo>
                      <a:pt x="601" y="800"/>
                    </a:lnTo>
                    <a:lnTo>
                      <a:pt x="631" y="799"/>
                    </a:lnTo>
                    <a:lnTo>
                      <a:pt x="663" y="800"/>
                    </a:lnTo>
                    <a:lnTo>
                      <a:pt x="696" y="804"/>
                    </a:lnTo>
                    <a:lnTo>
                      <a:pt x="730" y="811"/>
                    </a:lnTo>
                    <a:lnTo>
                      <a:pt x="766" y="820"/>
                    </a:lnTo>
                    <a:lnTo>
                      <a:pt x="804" y="831"/>
                    </a:lnTo>
                    <a:lnTo>
                      <a:pt x="845" y="844"/>
                    </a:lnTo>
                    <a:lnTo>
                      <a:pt x="887" y="858"/>
                    </a:lnTo>
                    <a:lnTo>
                      <a:pt x="933" y="874"/>
                    </a:lnTo>
                    <a:lnTo>
                      <a:pt x="981" y="891"/>
                    </a:lnTo>
                    <a:lnTo>
                      <a:pt x="1033" y="910"/>
                    </a:lnTo>
                    <a:lnTo>
                      <a:pt x="1097" y="930"/>
                    </a:lnTo>
                    <a:lnTo>
                      <a:pt x="1156" y="946"/>
                    </a:lnTo>
                    <a:lnTo>
                      <a:pt x="1213" y="958"/>
                    </a:lnTo>
                    <a:lnTo>
                      <a:pt x="1266" y="967"/>
                    </a:lnTo>
                    <a:lnTo>
                      <a:pt x="1314" y="973"/>
                    </a:lnTo>
                    <a:lnTo>
                      <a:pt x="1360" y="977"/>
                    </a:lnTo>
                    <a:lnTo>
                      <a:pt x="1402" y="979"/>
                    </a:lnTo>
                    <a:lnTo>
                      <a:pt x="1439" y="978"/>
                    </a:lnTo>
                    <a:lnTo>
                      <a:pt x="1473" y="976"/>
                    </a:lnTo>
                    <a:lnTo>
                      <a:pt x="1504" y="973"/>
                    </a:lnTo>
                    <a:lnTo>
                      <a:pt x="1530" y="969"/>
                    </a:lnTo>
                    <a:lnTo>
                      <a:pt x="1552" y="965"/>
                    </a:lnTo>
                    <a:lnTo>
                      <a:pt x="1571" y="960"/>
                    </a:lnTo>
                    <a:lnTo>
                      <a:pt x="1586" y="956"/>
                    </a:lnTo>
                    <a:lnTo>
                      <a:pt x="1596" y="953"/>
                    </a:lnTo>
                    <a:lnTo>
                      <a:pt x="1602" y="950"/>
                    </a:lnTo>
                    <a:lnTo>
                      <a:pt x="1605" y="949"/>
                    </a:lnTo>
                    <a:lnTo>
                      <a:pt x="1655" y="927"/>
                    </a:lnTo>
                    <a:lnTo>
                      <a:pt x="1691" y="970"/>
                    </a:lnTo>
                    <a:lnTo>
                      <a:pt x="1728" y="1018"/>
                    </a:lnTo>
                    <a:lnTo>
                      <a:pt x="1760" y="1066"/>
                    </a:lnTo>
                    <a:lnTo>
                      <a:pt x="1789" y="1111"/>
                    </a:lnTo>
                    <a:lnTo>
                      <a:pt x="1811" y="1155"/>
                    </a:lnTo>
                    <a:lnTo>
                      <a:pt x="1814" y="1156"/>
                    </a:lnTo>
                    <a:lnTo>
                      <a:pt x="1816" y="1156"/>
                    </a:lnTo>
                    <a:lnTo>
                      <a:pt x="1824" y="1158"/>
                    </a:lnTo>
                    <a:lnTo>
                      <a:pt x="1831" y="1160"/>
                    </a:lnTo>
                    <a:lnTo>
                      <a:pt x="1840" y="1089"/>
                    </a:lnTo>
                    <a:lnTo>
                      <a:pt x="1845" y="1022"/>
                    </a:lnTo>
                    <a:lnTo>
                      <a:pt x="1847" y="960"/>
                    </a:lnTo>
                    <a:lnTo>
                      <a:pt x="1846" y="904"/>
                    </a:lnTo>
                    <a:lnTo>
                      <a:pt x="1842" y="852"/>
                    </a:lnTo>
                    <a:lnTo>
                      <a:pt x="1838" y="804"/>
                    </a:lnTo>
                    <a:lnTo>
                      <a:pt x="1830" y="760"/>
                    </a:lnTo>
                    <a:lnTo>
                      <a:pt x="1822" y="722"/>
                    </a:lnTo>
                    <a:lnTo>
                      <a:pt x="1812" y="686"/>
                    </a:lnTo>
                    <a:lnTo>
                      <a:pt x="1801" y="654"/>
                    </a:lnTo>
                    <a:lnTo>
                      <a:pt x="1788" y="625"/>
                    </a:lnTo>
                    <a:lnTo>
                      <a:pt x="1774" y="600"/>
                    </a:lnTo>
                    <a:lnTo>
                      <a:pt x="1761" y="578"/>
                    </a:lnTo>
                    <a:lnTo>
                      <a:pt x="1748" y="559"/>
                    </a:lnTo>
                    <a:lnTo>
                      <a:pt x="1723" y="531"/>
                    </a:lnTo>
                    <a:lnTo>
                      <a:pt x="1698" y="509"/>
                    </a:lnTo>
                    <a:lnTo>
                      <a:pt x="1674" y="494"/>
                    </a:lnTo>
                    <a:lnTo>
                      <a:pt x="1652" y="481"/>
                    </a:lnTo>
                    <a:lnTo>
                      <a:pt x="1633" y="474"/>
                    </a:lnTo>
                    <a:lnTo>
                      <a:pt x="1618" y="469"/>
                    </a:lnTo>
                    <a:lnTo>
                      <a:pt x="1608" y="468"/>
                    </a:lnTo>
                    <a:lnTo>
                      <a:pt x="1603" y="467"/>
                    </a:lnTo>
                    <a:lnTo>
                      <a:pt x="1562" y="464"/>
                    </a:lnTo>
                    <a:lnTo>
                      <a:pt x="1543" y="425"/>
                    </a:lnTo>
                    <a:lnTo>
                      <a:pt x="1541" y="422"/>
                    </a:lnTo>
                    <a:lnTo>
                      <a:pt x="1537" y="414"/>
                    </a:lnTo>
                    <a:lnTo>
                      <a:pt x="1531" y="403"/>
                    </a:lnTo>
                    <a:lnTo>
                      <a:pt x="1522" y="390"/>
                    </a:lnTo>
                    <a:lnTo>
                      <a:pt x="1511" y="374"/>
                    </a:lnTo>
                    <a:lnTo>
                      <a:pt x="1499" y="356"/>
                    </a:lnTo>
                    <a:lnTo>
                      <a:pt x="1484" y="336"/>
                    </a:lnTo>
                    <a:lnTo>
                      <a:pt x="1465" y="316"/>
                    </a:lnTo>
                    <a:lnTo>
                      <a:pt x="1446" y="295"/>
                    </a:lnTo>
                    <a:lnTo>
                      <a:pt x="1423" y="273"/>
                    </a:lnTo>
                    <a:lnTo>
                      <a:pt x="1397" y="252"/>
                    </a:lnTo>
                    <a:lnTo>
                      <a:pt x="1370" y="232"/>
                    </a:lnTo>
                    <a:lnTo>
                      <a:pt x="1339" y="212"/>
                    </a:lnTo>
                    <a:lnTo>
                      <a:pt x="1305" y="195"/>
                    </a:lnTo>
                    <a:lnTo>
                      <a:pt x="1269" y="179"/>
                    </a:lnTo>
                    <a:lnTo>
                      <a:pt x="1230" y="166"/>
                    </a:lnTo>
                    <a:lnTo>
                      <a:pt x="1188" y="155"/>
                    </a:lnTo>
                    <a:lnTo>
                      <a:pt x="1143" y="149"/>
                    </a:lnTo>
                    <a:lnTo>
                      <a:pt x="1095" y="145"/>
                    </a:lnTo>
                    <a:close/>
                    <a:moveTo>
                      <a:pt x="1094" y="0"/>
                    </a:moveTo>
                    <a:lnTo>
                      <a:pt x="1152" y="5"/>
                    </a:lnTo>
                    <a:lnTo>
                      <a:pt x="1207" y="13"/>
                    </a:lnTo>
                    <a:lnTo>
                      <a:pt x="1259" y="25"/>
                    </a:lnTo>
                    <a:lnTo>
                      <a:pt x="1309" y="41"/>
                    </a:lnTo>
                    <a:lnTo>
                      <a:pt x="1355" y="60"/>
                    </a:lnTo>
                    <a:lnTo>
                      <a:pt x="1398" y="82"/>
                    </a:lnTo>
                    <a:lnTo>
                      <a:pt x="1438" y="106"/>
                    </a:lnTo>
                    <a:lnTo>
                      <a:pt x="1476" y="131"/>
                    </a:lnTo>
                    <a:lnTo>
                      <a:pt x="1510" y="159"/>
                    </a:lnTo>
                    <a:lnTo>
                      <a:pt x="1542" y="187"/>
                    </a:lnTo>
                    <a:lnTo>
                      <a:pt x="1571" y="217"/>
                    </a:lnTo>
                    <a:lnTo>
                      <a:pt x="1596" y="245"/>
                    </a:lnTo>
                    <a:lnTo>
                      <a:pt x="1619" y="275"/>
                    </a:lnTo>
                    <a:lnTo>
                      <a:pt x="1639" y="304"/>
                    </a:lnTo>
                    <a:lnTo>
                      <a:pt x="1655" y="331"/>
                    </a:lnTo>
                    <a:lnTo>
                      <a:pt x="1678" y="338"/>
                    </a:lnTo>
                    <a:lnTo>
                      <a:pt x="1704" y="347"/>
                    </a:lnTo>
                    <a:lnTo>
                      <a:pt x="1733" y="361"/>
                    </a:lnTo>
                    <a:lnTo>
                      <a:pt x="1763" y="378"/>
                    </a:lnTo>
                    <a:lnTo>
                      <a:pt x="1794" y="401"/>
                    </a:lnTo>
                    <a:lnTo>
                      <a:pt x="1826" y="430"/>
                    </a:lnTo>
                    <a:lnTo>
                      <a:pt x="1857" y="465"/>
                    </a:lnTo>
                    <a:lnTo>
                      <a:pt x="1887" y="508"/>
                    </a:lnTo>
                    <a:lnTo>
                      <a:pt x="1914" y="555"/>
                    </a:lnTo>
                    <a:lnTo>
                      <a:pt x="1937" y="607"/>
                    </a:lnTo>
                    <a:lnTo>
                      <a:pt x="1955" y="663"/>
                    </a:lnTo>
                    <a:lnTo>
                      <a:pt x="1971" y="723"/>
                    </a:lnTo>
                    <a:lnTo>
                      <a:pt x="1982" y="789"/>
                    </a:lnTo>
                    <a:lnTo>
                      <a:pt x="1988" y="858"/>
                    </a:lnTo>
                    <a:lnTo>
                      <a:pt x="1990" y="932"/>
                    </a:lnTo>
                    <a:lnTo>
                      <a:pt x="1989" y="1009"/>
                    </a:lnTo>
                    <a:lnTo>
                      <a:pt x="1984" y="1091"/>
                    </a:lnTo>
                    <a:lnTo>
                      <a:pt x="1975" y="1178"/>
                    </a:lnTo>
                    <a:lnTo>
                      <a:pt x="1962" y="1268"/>
                    </a:lnTo>
                    <a:lnTo>
                      <a:pt x="1961" y="1272"/>
                    </a:lnTo>
                    <a:lnTo>
                      <a:pt x="1960" y="1277"/>
                    </a:lnTo>
                    <a:lnTo>
                      <a:pt x="1977" y="1316"/>
                    </a:lnTo>
                    <a:lnTo>
                      <a:pt x="1991" y="1359"/>
                    </a:lnTo>
                    <a:lnTo>
                      <a:pt x="2001" y="1406"/>
                    </a:lnTo>
                    <a:lnTo>
                      <a:pt x="2008" y="1458"/>
                    </a:lnTo>
                    <a:lnTo>
                      <a:pt x="2010" y="1510"/>
                    </a:lnTo>
                    <a:lnTo>
                      <a:pt x="2008" y="1564"/>
                    </a:lnTo>
                    <a:lnTo>
                      <a:pt x="2002" y="1615"/>
                    </a:lnTo>
                    <a:lnTo>
                      <a:pt x="1991" y="1662"/>
                    </a:lnTo>
                    <a:lnTo>
                      <a:pt x="1978" y="1706"/>
                    </a:lnTo>
                    <a:lnTo>
                      <a:pt x="1961" y="1744"/>
                    </a:lnTo>
                    <a:lnTo>
                      <a:pt x="1941" y="1780"/>
                    </a:lnTo>
                    <a:lnTo>
                      <a:pt x="1918" y="1809"/>
                    </a:lnTo>
                    <a:lnTo>
                      <a:pt x="1893" y="1834"/>
                    </a:lnTo>
                    <a:lnTo>
                      <a:pt x="1865" y="1852"/>
                    </a:lnTo>
                    <a:lnTo>
                      <a:pt x="1836" y="1865"/>
                    </a:lnTo>
                    <a:lnTo>
                      <a:pt x="1804" y="1871"/>
                    </a:lnTo>
                    <a:lnTo>
                      <a:pt x="1778" y="1950"/>
                    </a:lnTo>
                    <a:lnTo>
                      <a:pt x="1747" y="2026"/>
                    </a:lnTo>
                    <a:lnTo>
                      <a:pt x="1712" y="2098"/>
                    </a:lnTo>
                    <a:lnTo>
                      <a:pt x="1674" y="2165"/>
                    </a:lnTo>
                    <a:lnTo>
                      <a:pt x="1632" y="2229"/>
                    </a:lnTo>
                    <a:lnTo>
                      <a:pt x="1587" y="2288"/>
                    </a:lnTo>
                    <a:lnTo>
                      <a:pt x="1539" y="2343"/>
                    </a:lnTo>
                    <a:lnTo>
                      <a:pt x="1488" y="2392"/>
                    </a:lnTo>
                    <a:lnTo>
                      <a:pt x="1435" y="2437"/>
                    </a:lnTo>
                    <a:lnTo>
                      <a:pt x="1379" y="2477"/>
                    </a:lnTo>
                    <a:lnTo>
                      <a:pt x="1321" y="2510"/>
                    </a:lnTo>
                    <a:lnTo>
                      <a:pt x="1260" y="2538"/>
                    </a:lnTo>
                    <a:lnTo>
                      <a:pt x="1199" y="2560"/>
                    </a:lnTo>
                    <a:lnTo>
                      <a:pt x="1135" y="2577"/>
                    </a:lnTo>
                    <a:lnTo>
                      <a:pt x="1071" y="2587"/>
                    </a:lnTo>
                    <a:lnTo>
                      <a:pt x="1005" y="2590"/>
                    </a:lnTo>
                    <a:lnTo>
                      <a:pt x="1005" y="2590"/>
                    </a:lnTo>
                    <a:lnTo>
                      <a:pt x="939" y="2587"/>
                    </a:lnTo>
                    <a:lnTo>
                      <a:pt x="875" y="2577"/>
                    </a:lnTo>
                    <a:lnTo>
                      <a:pt x="811" y="2560"/>
                    </a:lnTo>
                    <a:lnTo>
                      <a:pt x="750" y="2538"/>
                    </a:lnTo>
                    <a:lnTo>
                      <a:pt x="689" y="2510"/>
                    </a:lnTo>
                    <a:lnTo>
                      <a:pt x="631" y="2477"/>
                    </a:lnTo>
                    <a:lnTo>
                      <a:pt x="575" y="2437"/>
                    </a:lnTo>
                    <a:lnTo>
                      <a:pt x="522" y="2392"/>
                    </a:lnTo>
                    <a:lnTo>
                      <a:pt x="471" y="2343"/>
                    </a:lnTo>
                    <a:lnTo>
                      <a:pt x="423" y="2288"/>
                    </a:lnTo>
                    <a:lnTo>
                      <a:pt x="378" y="2229"/>
                    </a:lnTo>
                    <a:lnTo>
                      <a:pt x="336" y="2165"/>
                    </a:lnTo>
                    <a:lnTo>
                      <a:pt x="298" y="2098"/>
                    </a:lnTo>
                    <a:lnTo>
                      <a:pt x="264" y="2026"/>
                    </a:lnTo>
                    <a:lnTo>
                      <a:pt x="233" y="1950"/>
                    </a:lnTo>
                    <a:lnTo>
                      <a:pt x="206" y="1871"/>
                    </a:lnTo>
                    <a:lnTo>
                      <a:pt x="175" y="1865"/>
                    </a:lnTo>
                    <a:lnTo>
                      <a:pt x="146" y="1853"/>
                    </a:lnTo>
                    <a:lnTo>
                      <a:pt x="117" y="1834"/>
                    </a:lnTo>
                    <a:lnTo>
                      <a:pt x="92" y="1809"/>
                    </a:lnTo>
                    <a:lnTo>
                      <a:pt x="69" y="1780"/>
                    </a:lnTo>
                    <a:lnTo>
                      <a:pt x="49" y="1744"/>
                    </a:lnTo>
                    <a:lnTo>
                      <a:pt x="32" y="1706"/>
                    </a:lnTo>
                    <a:lnTo>
                      <a:pt x="18" y="1662"/>
                    </a:lnTo>
                    <a:lnTo>
                      <a:pt x="9" y="1615"/>
                    </a:lnTo>
                    <a:lnTo>
                      <a:pt x="2" y="1564"/>
                    </a:lnTo>
                    <a:lnTo>
                      <a:pt x="0" y="1510"/>
                    </a:lnTo>
                    <a:lnTo>
                      <a:pt x="2" y="1461"/>
                    </a:lnTo>
                    <a:lnTo>
                      <a:pt x="8" y="1413"/>
                    </a:lnTo>
                    <a:lnTo>
                      <a:pt x="16" y="1369"/>
                    </a:lnTo>
                    <a:lnTo>
                      <a:pt x="28" y="1327"/>
                    </a:lnTo>
                    <a:lnTo>
                      <a:pt x="44" y="1289"/>
                    </a:lnTo>
                    <a:lnTo>
                      <a:pt x="38" y="1266"/>
                    </a:lnTo>
                    <a:lnTo>
                      <a:pt x="33" y="1237"/>
                    </a:lnTo>
                    <a:lnTo>
                      <a:pt x="26" y="1202"/>
                    </a:lnTo>
                    <a:lnTo>
                      <a:pt x="21" y="1162"/>
                    </a:lnTo>
                    <a:lnTo>
                      <a:pt x="15" y="1117"/>
                    </a:lnTo>
                    <a:lnTo>
                      <a:pt x="12" y="1068"/>
                    </a:lnTo>
                    <a:lnTo>
                      <a:pt x="10" y="1015"/>
                    </a:lnTo>
                    <a:lnTo>
                      <a:pt x="10" y="959"/>
                    </a:lnTo>
                    <a:lnTo>
                      <a:pt x="13" y="901"/>
                    </a:lnTo>
                    <a:lnTo>
                      <a:pt x="20" y="841"/>
                    </a:lnTo>
                    <a:lnTo>
                      <a:pt x="29" y="778"/>
                    </a:lnTo>
                    <a:lnTo>
                      <a:pt x="45" y="714"/>
                    </a:lnTo>
                    <a:lnTo>
                      <a:pt x="63" y="649"/>
                    </a:lnTo>
                    <a:lnTo>
                      <a:pt x="89" y="586"/>
                    </a:lnTo>
                    <a:lnTo>
                      <a:pt x="119" y="521"/>
                    </a:lnTo>
                    <a:lnTo>
                      <a:pt x="155" y="458"/>
                    </a:lnTo>
                    <a:lnTo>
                      <a:pt x="197" y="399"/>
                    </a:lnTo>
                    <a:lnTo>
                      <a:pt x="243" y="344"/>
                    </a:lnTo>
                    <a:lnTo>
                      <a:pt x="295" y="293"/>
                    </a:lnTo>
                    <a:lnTo>
                      <a:pt x="351" y="245"/>
                    </a:lnTo>
                    <a:lnTo>
                      <a:pt x="412" y="201"/>
                    </a:lnTo>
                    <a:lnTo>
                      <a:pt x="477" y="162"/>
                    </a:lnTo>
                    <a:lnTo>
                      <a:pt x="548" y="127"/>
                    </a:lnTo>
                    <a:lnTo>
                      <a:pt x="622" y="95"/>
                    </a:lnTo>
                    <a:lnTo>
                      <a:pt x="701" y="67"/>
                    </a:lnTo>
                    <a:lnTo>
                      <a:pt x="786" y="43"/>
                    </a:lnTo>
                    <a:lnTo>
                      <a:pt x="875" y="24"/>
                    </a:lnTo>
                    <a:lnTo>
                      <a:pt x="969" y="8"/>
                    </a:lnTo>
                    <a:lnTo>
                      <a:pt x="1032" y="2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892A44A-D4DC-F248-8BAA-6E81E6DC3431}"/>
                </a:ext>
              </a:extLst>
            </p:cNvPr>
            <p:cNvGrpSpPr/>
            <p:nvPr/>
          </p:nvGrpSpPr>
          <p:grpSpPr>
            <a:xfrm>
              <a:off x="7746093" y="3640894"/>
              <a:ext cx="509723" cy="650026"/>
              <a:chOff x="4591845" y="2324658"/>
              <a:chExt cx="950778" cy="1340784"/>
            </a:xfrm>
          </p:grpSpPr>
          <p:sp>
            <p:nvSpPr>
              <p:cNvPr id="129" name="Freeform 75"/>
              <p:cNvSpPr>
                <a:spLocks/>
              </p:cNvSpPr>
              <p:nvPr/>
            </p:nvSpPr>
            <p:spPr bwMode="auto">
              <a:xfrm>
                <a:off x="4996174" y="3237977"/>
                <a:ext cx="141019" cy="141019"/>
              </a:xfrm>
              <a:custGeom>
                <a:avLst/>
                <a:gdLst>
                  <a:gd name="T0" fmla="*/ 192 w 384"/>
                  <a:gd name="T1" fmla="*/ 0 h 384"/>
                  <a:gd name="T2" fmla="*/ 227 w 384"/>
                  <a:gd name="T3" fmla="*/ 2 h 384"/>
                  <a:gd name="T4" fmla="*/ 259 w 384"/>
                  <a:gd name="T5" fmla="*/ 11 h 384"/>
                  <a:gd name="T6" fmla="*/ 289 w 384"/>
                  <a:gd name="T7" fmla="*/ 26 h 384"/>
                  <a:gd name="T8" fmla="*/ 316 w 384"/>
                  <a:gd name="T9" fmla="*/ 45 h 384"/>
                  <a:gd name="T10" fmla="*/ 339 w 384"/>
                  <a:gd name="T11" fmla="*/ 68 h 384"/>
                  <a:gd name="T12" fmla="*/ 358 w 384"/>
                  <a:gd name="T13" fmla="*/ 95 h 384"/>
                  <a:gd name="T14" fmla="*/ 373 w 384"/>
                  <a:gd name="T15" fmla="*/ 125 h 384"/>
                  <a:gd name="T16" fmla="*/ 382 w 384"/>
                  <a:gd name="T17" fmla="*/ 157 h 384"/>
                  <a:gd name="T18" fmla="*/ 384 w 384"/>
                  <a:gd name="T19" fmla="*/ 191 h 384"/>
                  <a:gd name="T20" fmla="*/ 382 w 384"/>
                  <a:gd name="T21" fmla="*/ 226 h 384"/>
                  <a:gd name="T22" fmla="*/ 373 w 384"/>
                  <a:gd name="T23" fmla="*/ 258 h 384"/>
                  <a:gd name="T24" fmla="*/ 358 w 384"/>
                  <a:gd name="T25" fmla="*/ 288 h 384"/>
                  <a:gd name="T26" fmla="*/ 339 w 384"/>
                  <a:gd name="T27" fmla="*/ 315 h 384"/>
                  <a:gd name="T28" fmla="*/ 316 w 384"/>
                  <a:gd name="T29" fmla="*/ 338 h 384"/>
                  <a:gd name="T30" fmla="*/ 289 w 384"/>
                  <a:gd name="T31" fmla="*/ 357 h 384"/>
                  <a:gd name="T32" fmla="*/ 259 w 384"/>
                  <a:gd name="T33" fmla="*/ 372 h 384"/>
                  <a:gd name="T34" fmla="*/ 227 w 384"/>
                  <a:gd name="T35" fmla="*/ 381 h 384"/>
                  <a:gd name="T36" fmla="*/ 192 w 384"/>
                  <a:gd name="T37" fmla="*/ 384 h 384"/>
                  <a:gd name="T38" fmla="*/ 158 w 384"/>
                  <a:gd name="T39" fmla="*/ 381 h 384"/>
                  <a:gd name="T40" fmla="*/ 126 w 384"/>
                  <a:gd name="T41" fmla="*/ 372 h 384"/>
                  <a:gd name="T42" fmla="*/ 96 w 384"/>
                  <a:gd name="T43" fmla="*/ 357 h 384"/>
                  <a:gd name="T44" fmla="*/ 69 w 384"/>
                  <a:gd name="T45" fmla="*/ 338 h 384"/>
                  <a:gd name="T46" fmla="*/ 45 w 384"/>
                  <a:gd name="T47" fmla="*/ 315 h 384"/>
                  <a:gd name="T48" fmla="*/ 27 w 384"/>
                  <a:gd name="T49" fmla="*/ 288 h 384"/>
                  <a:gd name="T50" fmla="*/ 12 w 384"/>
                  <a:gd name="T51" fmla="*/ 258 h 384"/>
                  <a:gd name="T52" fmla="*/ 3 w 384"/>
                  <a:gd name="T53" fmla="*/ 226 h 384"/>
                  <a:gd name="T54" fmla="*/ 0 w 384"/>
                  <a:gd name="T55" fmla="*/ 191 h 384"/>
                  <a:gd name="T56" fmla="*/ 3 w 384"/>
                  <a:gd name="T57" fmla="*/ 157 h 384"/>
                  <a:gd name="T58" fmla="*/ 12 w 384"/>
                  <a:gd name="T59" fmla="*/ 125 h 384"/>
                  <a:gd name="T60" fmla="*/ 27 w 384"/>
                  <a:gd name="T61" fmla="*/ 95 h 384"/>
                  <a:gd name="T62" fmla="*/ 45 w 384"/>
                  <a:gd name="T63" fmla="*/ 68 h 384"/>
                  <a:gd name="T64" fmla="*/ 69 w 384"/>
                  <a:gd name="T65" fmla="*/ 45 h 384"/>
                  <a:gd name="T66" fmla="*/ 96 w 384"/>
                  <a:gd name="T67" fmla="*/ 26 h 384"/>
                  <a:gd name="T68" fmla="*/ 126 w 384"/>
                  <a:gd name="T69" fmla="*/ 11 h 384"/>
                  <a:gd name="T70" fmla="*/ 158 w 384"/>
                  <a:gd name="T71" fmla="*/ 2 h 384"/>
                  <a:gd name="T72" fmla="*/ 192 w 384"/>
                  <a:gd name="T7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lnTo>
                      <a:pt x="227" y="2"/>
                    </a:lnTo>
                    <a:lnTo>
                      <a:pt x="259" y="11"/>
                    </a:lnTo>
                    <a:lnTo>
                      <a:pt x="289" y="26"/>
                    </a:lnTo>
                    <a:lnTo>
                      <a:pt x="316" y="45"/>
                    </a:lnTo>
                    <a:lnTo>
                      <a:pt x="339" y="68"/>
                    </a:lnTo>
                    <a:lnTo>
                      <a:pt x="358" y="95"/>
                    </a:lnTo>
                    <a:lnTo>
                      <a:pt x="373" y="125"/>
                    </a:lnTo>
                    <a:lnTo>
                      <a:pt x="382" y="157"/>
                    </a:lnTo>
                    <a:lnTo>
                      <a:pt x="384" y="191"/>
                    </a:lnTo>
                    <a:lnTo>
                      <a:pt x="382" y="226"/>
                    </a:lnTo>
                    <a:lnTo>
                      <a:pt x="373" y="258"/>
                    </a:lnTo>
                    <a:lnTo>
                      <a:pt x="358" y="288"/>
                    </a:lnTo>
                    <a:lnTo>
                      <a:pt x="339" y="315"/>
                    </a:lnTo>
                    <a:lnTo>
                      <a:pt x="316" y="338"/>
                    </a:lnTo>
                    <a:lnTo>
                      <a:pt x="289" y="357"/>
                    </a:lnTo>
                    <a:lnTo>
                      <a:pt x="259" y="372"/>
                    </a:lnTo>
                    <a:lnTo>
                      <a:pt x="227" y="381"/>
                    </a:lnTo>
                    <a:lnTo>
                      <a:pt x="192" y="384"/>
                    </a:lnTo>
                    <a:lnTo>
                      <a:pt x="158" y="381"/>
                    </a:lnTo>
                    <a:lnTo>
                      <a:pt x="126" y="372"/>
                    </a:lnTo>
                    <a:lnTo>
                      <a:pt x="96" y="357"/>
                    </a:lnTo>
                    <a:lnTo>
                      <a:pt x="69" y="338"/>
                    </a:lnTo>
                    <a:lnTo>
                      <a:pt x="45" y="315"/>
                    </a:lnTo>
                    <a:lnTo>
                      <a:pt x="27" y="288"/>
                    </a:lnTo>
                    <a:lnTo>
                      <a:pt x="12" y="258"/>
                    </a:lnTo>
                    <a:lnTo>
                      <a:pt x="3" y="226"/>
                    </a:lnTo>
                    <a:lnTo>
                      <a:pt x="0" y="191"/>
                    </a:lnTo>
                    <a:lnTo>
                      <a:pt x="3" y="157"/>
                    </a:lnTo>
                    <a:lnTo>
                      <a:pt x="12" y="125"/>
                    </a:lnTo>
                    <a:lnTo>
                      <a:pt x="27" y="95"/>
                    </a:lnTo>
                    <a:lnTo>
                      <a:pt x="45" y="68"/>
                    </a:lnTo>
                    <a:lnTo>
                      <a:pt x="69" y="45"/>
                    </a:lnTo>
                    <a:lnTo>
                      <a:pt x="96" y="26"/>
                    </a:lnTo>
                    <a:lnTo>
                      <a:pt x="126" y="11"/>
                    </a:lnTo>
                    <a:lnTo>
                      <a:pt x="158" y="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76"/>
              <p:cNvSpPr>
                <a:spLocks/>
              </p:cNvSpPr>
              <p:nvPr/>
            </p:nvSpPr>
            <p:spPr bwMode="auto">
              <a:xfrm>
                <a:off x="4967529" y="2629832"/>
                <a:ext cx="68306" cy="34153"/>
              </a:xfrm>
              <a:custGeom>
                <a:avLst/>
                <a:gdLst>
                  <a:gd name="T0" fmla="*/ 47 w 185"/>
                  <a:gd name="T1" fmla="*/ 0 h 93"/>
                  <a:gd name="T2" fmla="*/ 139 w 185"/>
                  <a:gd name="T3" fmla="*/ 0 h 93"/>
                  <a:gd name="T4" fmla="*/ 153 w 185"/>
                  <a:gd name="T5" fmla="*/ 3 h 93"/>
                  <a:gd name="T6" fmla="*/ 166 w 185"/>
                  <a:gd name="T7" fmla="*/ 9 h 93"/>
                  <a:gd name="T8" fmla="*/ 176 w 185"/>
                  <a:gd name="T9" fmla="*/ 19 h 93"/>
                  <a:gd name="T10" fmla="*/ 182 w 185"/>
                  <a:gd name="T11" fmla="*/ 32 h 93"/>
                  <a:gd name="T12" fmla="*/ 185 w 185"/>
                  <a:gd name="T13" fmla="*/ 46 h 93"/>
                  <a:gd name="T14" fmla="*/ 182 w 185"/>
                  <a:gd name="T15" fmla="*/ 61 h 93"/>
                  <a:gd name="T16" fmla="*/ 176 w 185"/>
                  <a:gd name="T17" fmla="*/ 74 h 93"/>
                  <a:gd name="T18" fmla="*/ 166 w 185"/>
                  <a:gd name="T19" fmla="*/ 84 h 93"/>
                  <a:gd name="T20" fmla="*/ 153 w 185"/>
                  <a:gd name="T21" fmla="*/ 89 h 93"/>
                  <a:gd name="T22" fmla="*/ 139 w 185"/>
                  <a:gd name="T23" fmla="*/ 93 h 93"/>
                  <a:gd name="T24" fmla="*/ 47 w 185"/>
                  <a:gd name="T25" fmla="*/ 93 h 93"/>
                  <a:gd name="T26" fmla="*/ 32 w 185"/>
                  <a:gd name="T27" fmla="*/ 89 h 93"/>
                  <a:gd name="T28" fmla="*/ 19 w 185"/>
                  <a:gd name="T29" fmla="*/ 84 h 93"/>
                  <a:gd name="T30" fmla="*/ 9 w 185"/>
                  <a:gd name="T31" fmla="*/ 74 h 93"/>
                  <a:gd name="T32" fmla="*/ 2 w 185"/>
                  <a:gd name="T33" fmla="*/ 61 h 93"/>
                  <a:gd name="T34" fmla="*/ 0 w 185"/>
                  <a:gd name="T35" fmla="*/ 46 h 93"/>
                  <a:gd name="T36" fmla="*/ 2 w 185"/>
                  <a:gd name="T37" fmla="*/ 32 h 93"/>
                  <a:gd name="T38" fmla="*/ 9 w 185"/>
                  <a:gd name="T39" fmla="*/ 19 h 93"/>
                  <a:gd name="T40" fmla="*/ 19 w 185"/>
                  <a:gd name="T41" fmla="*/ 9 h 93"/>
                  <a:gd name="T42" fmla="*/ 32 w 185"/>
                  <a:gd name="T43" fmla="*/ 3 h 93"/>
                  <a:gd name="T44" fmla="*/ 47 w 185"/>
                  <a:gd name="T4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5" h="93">
                    <a:moveTo>
                      <a:pt x="47" y="0"/>
                    </a:moveTo>
                    <a:lnTo>
                      <a:pt x="139" y="0"/>
                    </a:lnTo>
                    <a:lnTo>
                      <a:pt x="153" y="3"/>
                    </a:lnTo>
                    <a:lnTo>
                      <a:pt x="166" y="9"/>
                    </a:lnTo>
                    <a:lnTo>
                      <a:pt x="176" y="19"/>
                    </a:lnTo>
                    <a:lnTo>
                      <a:pt x="182" y="32"/>
                    </a:lnTo>
                    <a:lnTo>
                      <a:pt x="185" y="46"/>
                    </a:lnTo>
                    <a:lnTo>
                      <a:pt x="182" y="61"/>
                    </a:lnTo>
                    <a:lnTo>
                      <a:pt x="176" y="74"/>
                    </a:lnTo>
                    <a:lnTo>
                      <a:pt x="166" y="84"/>
                    </a:lnTo>
                    <a:lnTo>
                      <a:pt x="153" y="89"/>
                    </a:lnTo>
                    <a:lnTo>
                      <a:pt x="139" y="93"/>
                    </a:lnTo>
                    <a:lnTo>
                      <a:pt x="47" y="93"/>
                    </a:lnTo>
                    <a:lnTo>
                      <a:pt x="32" y="89"/>
                    </a:lnTo>
                    <a:lnTo>
                      <a:pt x="19" y="84"/>
                    </a:lnTo>
                    <a:lnTo>
                      <a:pt x="9" y="74"/>
                    </a:lnTo>
                    <a:lnTo>
                      <a:pt x="2" y="61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77"/>
              <p:cNvSpPr>
                <a:spLocks/>
              </p:cNvSpPr>
              <p:nvPr/>
            </p:nvSpPr>
            <p:spPr bwMode="auto">
              <a:xfrm>
                <a:off x="5104142" y="2629832"/>
                <a:ext cx="67205" cy="34153"/>
              </a:xfrm>
              <a:custGeom>
                <a:avLst/>
                <a:gdLst>
                  <a:gd name="T0" fmla="*/ 46 w 185"/>
                  <a:gd name="T1" fmla="*/ 0 h 93"/>
                  <a:gd name="T2" fmla="*/ 138 w 185"/>
                  <a:gd name="T3" fmla="*/ 0 h 93"/>
                  <a:gd name="T4" fmla="*/ 153 w 185"/>
                  <a:gd name="T5" fmla="*/ 3 h 93"/>
                  <a:gd name="T6" fmla="*/ 166 w 185"/>
                  <a:gd name="T7" fmla="*/ 9 h 93"/>
                  <a:gd name="T8" fmla="*/ 176 w 185"/>
                  <a:gd name="T9" fmla="*/ 19 h 93"/>
                  <a:gd name="T10" fmla="*/ 182 w 185"/>
                  <a:gd name="T11" fmla="*/ 32 h 93"/>
                  <a:gd name="T12" fmla="*/ 185 w 185"/>
                  <a:gd name="T13" fmla="*/ 46 h 93"/>
                  <a:gd name="T14" fmla="*/ 182 w 185"/>
                  <a:gd name="T15" fmla="*/ 61 h 93"/>
                  <a:gd name="T16" fmla="*/ 176 w 185"/>
                  <a:gd name="T17" fmla="*/ 74 h 93"/>
                  <a:gd name="T18" fmla="*/ 166 w 185"/>
                  <a:gd name="T19" fmla="*/ 84 h 93"/>
                  <a:gd name="T20" fmla="*/ 153 w 185"/>
                  <a:gd name="T21" fmla="*/ 89 h 93"/>
                  <a:gd name="T22" fmla="*/ 138 w 185"/>
                  <a:gd name="T23" fmla="*/ 93 h 93"/>
                  <a:gd name="T24" fmla="*/ 46 w 185"/>
                  <a:gd name="T25" fmla="*/ 93 h 93"/>
                  <a:gd name="T26" fmla="*/ 32 w 185"/>
                  <a:gd name="T27" fmla="*/ 89 h 93"/>
                  <a:gd name="T28" fmla="*/ 19 w 185"/>
                  <a:gd name="T29" fmla="*/ 84 h 93"/>
                  <a:gd name="T30" fmla="*/ 9 w 185"/>
                  <a:gd name="T31" fmla="*/ 74 h 93"/>
                  <a:gd name="T32" fmla="*/ 3 w 185"/>
                  <a:gd name="T33" fmla="*/ 61 h 93"/>
                  <a:gd name="T34" fmla="*/ 0 w 185"/>
                  <a:gd name="T35" fmla="*/ 46 h 93"/>
                  <a:gd name="T36" fmla="*/ 3 w 185"/>
                  <a:gd name="T37" fmla="*/ 32 h 93"/>
                  <a:gd name="T38" fmla="*/ 9 w 185"/>
                  <a:gd name="T39" fmla="*/ 19 h 93"/>
                  <a:gd name="T40" fmla="*/ 19 w 185"/>
                  <a:gd name="T41" fmla="*/ 9 h 93"/>
                  <a:gd name="T42" fmla="*/ 32 w 185"/>
                  <a:gd name="T43" fmla="*/ 3 h 93"/>
                  <a:gd name="T44" fmla="*/ 46 w 185"/>
                  <a:gd name="T4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5" h="93">
                    <a:moveTo>
                      <a:pt x="46" y="0"/>
                    </a:moveTo>
                    <a:lnTo>
                      <a:pt x="138" y="0"/>
                    </a:lnTo>
                    <a:lnTo>
                      <a:pt x="153" y="3"/>
                    </a:lnTo>
                    <a:lnTo>
                      <a:pt x="166" y="9"/>
                    </a:lnTo>
                    <a:lnTo>
                      <a:pt x="176" y="19"/>
                    </a:lnTo>
                    <a:lnTo>
                      <a:pt x="182" y="32"/>
                    </a:lnTo>
                    <a:lnTo>
                      <a:pt x="185" y="46"/>
                    </a:lnTo>
                    <a:lnTo>
                      <a:pt x="182" y="61"/>
                    </a:lnTo>
                    <a:lnTo>
                      <a:pt x="176" y="74"/>
                    </a:lnTo>
                    <a:lnTo>
                      <a:pt x="166" y="84"/>
                    </a:lnTo>
                    <a:lnTo>
                      <a:pt x="153" y="89"/>
                    </a:lnTo>
                    <a:lnTo>
                      <a:pt x="138" y="93"/>
                    </a:lnTo>
                    <a:lnTo>
                      <a:pt x="46" y="93"/>
                    </a:lnTo>
                    <a:lnTo>
                      <a:pt x="32" y="89"/>
                    </a:lnTo>
                    <a:lnTo>
                      <a:pt x="19" y="84"/>
                    </a:lnTo>
                    <a:lnTo>
                      <a:pt x="9" y="74"/>
                    </a:lnTo>
                    <a:lnTo>
                      <a:pt x="3" y="61"/>
                    </a:lnTo>
                    <a:lnTo>
                      <a:pt x="0" y="46"/>
                    </a:lnTo>
                    <a:lnTo>
                      <a:pt x="3" y="32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78"/>
              <p:cNvSpPr>
                <a:spLocks noEditPoints="1"/>
              </p:cNvSpPr>
              <p:nvPr/>
            </p:nvSpPr>
            <p:spPr bwMode="auto">
              <a:xfrm>
                <a:off x="4832018" y="2324658"/>
                <a:ext cx="475940" cy="611451"/>
              </a:xfrm>
              <a:custGeom>
                <a:avLst/>
                <a:gdLst>
                  <a:gd name="T0" fmla="*/ 332 w 1295"/>
                  <a:gd name="T1" fmla="*/ 630 h 1663"/>
                  <a:gd name="T2" fmla="*/ 219 w 1295"/>
                  <a:gd name="T3" fmla="*/ 750 h 1663"/>
                  <a:gd name="T4" fmla="*/ 164 w 1295"/>
                  <a:gd name="T5" fmla="*/ 826 h 1663"/>
                  <a:gd name="T6" fmla="*/ 123 w 1295"/>
                  <a:gd name="T7" fmla="*/ 846 h 1663"/>
                  <a:gd name="T8" fmla="*/ 93 w 1295"/>
                  <a:gd name="T9" fmla="*/ 969 h 1663"/>
                  <a:gd name="T10" fmla="*/ 119 w 1295"/>
                  <a:gd name="T11" fmla="*/ 1087 h 1663"/>
                  <a:gd name="T12" fmla="*/ 167 w 1295"/>
                  <a:gd name="T13" fmla="*/ 1101 h 1663"/>
                  <a:gd name="T14" fmla="*/ 230 w 1295"/>
                  <a:gd name="T15" fmla="*/ 1198 h 1663"/>
                  <a:gd name="T16" fmla="*/ 380 w 1295"/>
                  <a:gd name="T17" fmla="*/ 1450 h 1663"/>
                  <a:gd name="T18" fmla="*/ 599 w 1295"/>
                  <a:gd name="T19" fmla="*/ 1567 h 1663"/>
                  <a:gd name="T20" fmla="*/ 834 w 1295"/>
                  <a:gd name="T21" fmla="*/ 1515 h 1663"/>
                  <a:gd name="T22" fmla="*/ 1016 w 1295"/>
                  <a:gd name="T23" fmla="*/ 1312 h 1663"/>
                  <a:gd name="T24" fmla="*/ 1099 w 1295"/>
                  <a:gd name="T25" fmla="*/ 1110 h 1663"/>
                  <a:gd name="T26" fmla="*/ 1159 w 1295"/>
                  <a:gd name="T27" fmla="*/ 1105 h 1663"/>
                  <a:gd name="T28" fmla="*/ 1197 w 1295"/>
                  <a:gd name="T29" fmla="*/ 1030 h 1663"/>
                  <a:gd name="T30" fmla="*/ 1189 w 1295"/>
                  <a:gd name="T31" fmla="*/ 882 h 1663"/>
                  <a:gd name="T32" fmla="*/ 1157 w 1295"/>
                  <a:gd name="T33" fmla="*/ 831 h 1663"/>
                  <a:gd name="T34" fmla="*/ 1109 w 1295"/>
                  <a:gd name="T35" fmla="*/ 824 h 1663"/>
                  <a:gd name="T36" fmla="*/ 1037 w 1295"/>
                  <a:gd name="T37" fmla="*/ 706 h 1663"/>
                  <a:gd name="T38" fmla="*/ 906 w 1295"/>
                  <a:gd name="T39" fmla="*/ 720 h 1663"/>
                  <a:gd name="T40" fmla="*/ 689 w 1295"/>
                  <a:gd name="T41" fmla="*/ 688 h 1663"/>
                  <a:gd name="T42" fmla="*/ 506 w 1295"/>
                  <a:gd name="T43" fmla="*/ 626 h 1663"/>
                  <a:gd name="T44" fmla="*/ 680 w 1295"/>
                  <a:gd name="T45" fmla="*/ 93 h 1663"/>
                  <a:gd name="T46" fmla="*/ 384 w 1295"/>
                  <a:gd name="T47" fmla="*/ 168 h 1663"/>
                  <a:gd name="T48" fmla="*/ 178 w 1295"/>
                  <a:gd name="T49" fmla="*/ 344 h 1663"/>
                  <a:gd name="T50" fmla="*/ 102 w 1295"/>
                  <a:gd name="T51" fmla="*/ 583 h 1663"/>
                  <a:gd name="T52" fmla="*/ 142 w 1295"/>
                  <a:gd name="T53" fmla="*/ 698 h 1663"/>
                  <a:gd name="T54" fmla="*/ 286 w 1295"/>
                  <a:gd name="T55" fmla="*/ 552 h 1663"/>
                  <a:gd name="T56" fmla="*/ 411 w 1295"/>
                  <a:gd name="T57" fmla="*/ 512 h 1663"/>
                  <a:gd name="T58" fmla="*/ 564 w 1295"/>
                  <a:gd name="T59" fmla="*/ 548 h 1663"/>
                  <a:gd name="T60" fmla="*/ 767 w 1295"/>
                  <a:gd name="T61" fmla="*/ 612 h 1663"/>
                  <a:gd name="T62" fmla="*/ 952 w 1295"/>
                  <a:gd name="T63" fmla="*/ 626 h 1663"/>
                  <a:gd name="T64" fmla="*/ 1031 w 1295"/>
                  <a:gd name="T65" fmla="*/ 610 h 1663"/>
                  <a:gd name="T66" fmla="*/ 1146 w 1295"/>
                  <a:gd name="T67" fmla="*/ 702 h 1663"/>
                  <a:gd name="T68" fmla="*/ 1180 w 1295"/>
                  <a:gd name="T69" fmla="*/ 745 h 1663"/>
                  <a:gd name="T70" fmla="*/ 1183 w 1295"/>
                  <a:gd name="T71" fmla="*/ 521 h 1663"/>
                  <a:gd name="T72" fmla="*/ 1146 w 1295"/>
                  <a:gd name="T73" fmla="*/ 390 h 1663"/>
                  <a:gd name="T74" fmla="*/ 1072 w 1295"/>
                  <a:gd name="T75" fmla="*/ 313 h 1663"/>
                  <a:gd name="T76" fmla="*/ 1005 w 1295"/>
                  <a:gd name="T77" fmla="*/ 297 h 1663"/>
                  <a:gd name="T78" fmla="*/ 974 w 1295"/>
                  <a:gd name="T79" fmla="*/ 239 h 1663"/>
                  <a:gd name="T80" fmla="*/ 899 w 1295"/>
                  <a:gd name="T81" fmla="*/ 159 h 1663"/>
                  <a:gd name="T82" fmla="*/ 757 w 1295"/>
                  <a:gd name="T83" fmla="*/ 97 h 1663"/>
                  <a:gd name="T84" fmla="*/ 765 w 1295"/>
                  <a:gd name="T85" fmla="*/ 6 h 1663"/>
                  <a:gd name="T86" fmla="*/ 944 w 1295"/>
                  <a:gd name="T87" fmla="*/ 79 h 1663"/>
                  <a:gd name="T88" fmla="*/ 1053 w 1295"/>
                  <a:gd name="T89" fmla="*/ 191 h 1663"/>
                  <a:gd name="T90" fmla="*/ 1149 w 1295"/>
                  <a:gd name="T91" fmla="*/ 252 h 1663"/>
                  <a:gd name="T92" fmla="*/ 1255 w 1295"/>
                  <a:gd name="T93" fmla="*/ 410 h 1663"/>
                  <a:gd name="T94" fmla="*/ 1279 w 1295"/>
                  <a:gd name="T95" fmla="*/ 679 h 1663"/>
                  <a:gd name="T96" fmla="*/ 1276 w 1295"/>
                  <a:gd name="T97" fmla="*/ 851 h 1663"/>
                  <a:gd name="T98" fmla="*/ 1287 w 1295"/>
                  <a:gd name="T99" fmla="*/ 1050 h 1663"/>
                  <a:gd name="T100" fmla="*/ 1209 w 1295"/>
                  <a:gd name="T101" fmla="*/ 1184 h 1663"/>
                  <a:gd name="T102" fmla="*/ 1078 w 1295"/>
                  <a:gd name="T103" fmla="*/ 1390 h 1663"/>
                  <a:gd name="T104" fmla="*/ 863 w 1295"/>
                  <a:gd name="T105" fmla="*/ 1605 h 1663"/>
                  <a:gd name="T106" fmla="*/ 647 w 1295"/>
                  <a:gd name="T107" fmla="*/ 1663 h 1663"/>
                  <a:gd name="T108" fmla="*/ 383 w 1295"/>
                  <a:gd name="T109" fmla="*/ 1574 h 1663"/>
                  <a:gd name="T110" fmla="*/ 185 w 1295"/>
                  <a:gd name="T111" fmla="*/ 1331 h 1663"/>
                  <a:gd name="T112" fmla="*/ 65 w 1295"/>
                  <a:gd name="T113" fmla="*/ 1168 h 1663"/>
                  <a:gd name="T114" fmla="*/ 3 w 1295"/>
                  <a:gd name="T115" fmla="*/ 1011 h 1663"/>
                  <a:gd name="T116" fmla="*/ 29 w 1295"/>
                  <a:gd name="T117" fmla="*/ 827 h 1663"/>
                  <a:gd name="T118" fmla="*/ 8 w 1295"/>
                  <a:gd name="T119" fmla="*/ 680 h 1663"/>
                  <a:gd name="T120" fmla="*/ 33 w 1295"/>
                  <a:gd name="T121" fmla="*/ 445 h 1663"/>
                  <a:gd name="T122" fmla="*/ 171 w 1295"/>
                  <a:gd name="T123" fmla="*/ 206 h 1663"/>
                  <a:gd name="T124" fmla="*/ 421 w 1295"/>
                  <a:gd name="T125" fmla="*/ 53 h 1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5" h="1663">
                    <a:moveTo>
                      <a:pt x="409" y="606"/>
                    </a:moveTo>
                    <a:lnTo>
                      <a:pt x="389" y="607"/>
                    </a:lnTo>
                    <a:lnTo>
                      <a:pt x="370" y="611"/>
                    </a:lnTo>
                    <a:lnTo>
                      <a:pt x="351" y="619"/>
                    </a:lnTo>
                    <a:lnTo>
                      <a:pt x="332" y="630"/>
                    </a:lnTo>
                    <a:lnTo>
                      <a:pt x="312" y="646"/>
                    </a:lnTo>
                    <a:lnTo>
                      <a:pt x="291" y="665"/>
                    </a:lnTo>
                    <a:lnTo>
                      <a:pt x="270" y="689"/>
                    </a:lnTo>
                    <a:lnTo>
                      <a:pt x="245" y="717"/>
                    </a:lnTo>
                    <a:lnTo>
                      <a:pt x="219" y="750"/>
                    </a:lnTo>
                    <a:lnTo>
                      <a:pt x="188" y="788"/>
                    </a:lnTo>
                    <a:lnTo>
                      <a:pt x="187" y="799"/>
                    </a:lnTo>
                    <a:lnTo>
                      <a:pt x="182" y="809"/>
                    </a:lnTo>
                    <a:lnTo>
                      <a:pt x="175" y="818"/>
                    </a:lnTo>
                    <a:lnTo>
                      <a:pt x="164" y="826"/>
                    </a:lnTo>
                    <a:lnTo>
                      <a:pt x="152" y="830"/>
                    </a:lnTo>
                    <a:lnTo>
                      <a:pt x="138" y="831"/>
                    </a:lnTo>
                    <a:lnTo>
                      <a:pt x="137" y="831"/>
                    </a:lnTo>
                    <a:lnTo>
                      <a:pt x="131" y="836"/>
                    </a:lnTo>
                    <a:lnTo>
                      <a:pt x="123" y="846"/>
                    </a:lnTo>
                    <a:lnTo>
                      <a:pt x="114" y="862"/>
                    </a:lnTo>
                    <a:lnTo>
                      <a:pt x="106" y="882"/>
                    </a:lnTo>
                    <a:lnTo>
                      <a:pt x="99" y="906"/>
                    </a:lnTo>
                    <a:lnTo>
                      <a:pt x="95" y="935"/>
                    </a:lnTo>
                    <a:lnTo>
                      <a:pt x="93" y="969"/>
                    </a:lnTo>
                    <a:lnTo>
                      <a:pt x="95" y="1001"/>
                    </a:lnTo>
                    <a:lnTo>
                      <a:pt x="98" y="1028"/>
                    </a:lnTo>
                    <a:lnTo>
                      <a:pt x="105" y="1053"/>
                    </a:lnTo>
                    <a:lnTo>
                      <a:pt x="112" y="1072"/>
                    </a:lnTo>
                    <a:lnTo>
                      <a:pt x="119" y="1087"/>
                    </a:lnTo>
                    <a:lnTo>
                      <a:pt x="127" y="1099"/>
                    </a:lnTo>
                    <a:lnTo>
                      <a:pt x="134" y="1106"/>
                    </a:lnTo>
                    <a:lnTo>
                      <a:pt x="140" y="1109"/>
                    </a:lnTo>
                    <a:lnTo>
                      <a:pt x="153" y="1102"/>
                    </a:lnTo>
                    <a:lnTo>
                      <a:pt x="167" y="1101"/>
                    </a:lnTo>
                    <a:lnTo>
                      <a:pt x="183" y="1103"/>
                    </a:lnTo>
                    <a:lnTo>
                      <a:pt x="195" y="1111"/>
                    </a:lnTo>
                    <a:lnTo>
                      <a:pt x="205" y="1121"/>
                    </a:lnTo>
                    <a:lnTo>
                      <a:pt x="211" y="1134"/>
                    </a:lnTo>
                    <a:lnTo>
                      <a:pt x="230" y="1198"/>
                    </a:lnTo>
                    <a:lnTo>
                      <a:pt x="252" y="1257"/>
                    </a:lnTo>
                    <a:lnTo>
                      <a:pt x="279" y="1312"/>
                    </a:lnTo>
                    <a:lnTo>
                      <a:pt x="310" y="1363"/>
                    </a:lnTo>
                    <a:lnTo>
                      <a:pt x="343" y="1409"/>
                    </a:lnTo>
                    <a:lnTo>
                      <a:pt x="380" y="1450"/>
                    </a:lnTo>
                    <a:lnTo>
                      <a:pt x="420" y="1486"/>
                    </a:lnTo>
                    <a:lnTo>
                      <a:pt x="461" y="1515"/>
                    </a:lnTo>
                    <a:lnTo>
                      <a:pt x="506" y="1539"/>
                    </a:lnTo>
                    <a:lnTo>
                      <a:pt x="551" y="1556"/>
                    </a:lnTo>
                    <a:lnTo>
                      <a:pt x="599" y="1567"/>
                    </a:lnTo>
                    <a:lnTo>
                      <a:pt x="647" y="1570"/>
                    </a:lnTo>
                    <a:lnTo>
                      <a:pt x="696" y="1567"/>
                    </a:lnTo>
                    <a:lnTo>
                      <a:pt x="744" y="1556"/>
                    </a:lnTo>
                    <a:lnTo>
                      <a:pt x="789" y="1539"/>
                    </a:lnTo>
                    <a:lnTo>
                      <a:pt x="834" y="1515"/>
                    </a:lnTo>
                    <a:lnTo>
                      <a:pt x="875" y="1486"/>
                    </a:lnTo>
                    <a:lnTo>
                      <a:pt x="915" y="1450"/>
                    </a:lnTo>
                    <a:lnTo>
                      <a:pt x="952" y="1409"/>
                    </a:lnTo>
                    <a:lnTo>
                      <a:pt x="985" y="1363"/>
                    </a:lnTo>
                    <a:lnTo>
                      <a:pt x="1016" y="1312"/>
                    </a:lnTo>
                    <a:lnTo>
                      <a:pt x="1043" y="1257"/>
                    </a:lnTo>
                    <a:lnTo>
                      <a:pt x="1065" y="1198"/>
                    </a:lnTo>
                    <a:lnTo>
                      <a:pt x="1084" y="1134"/>
                    </a:lnTo>
                    <a:lnTo>
                      <a:pt x="1090" y="1121"/>
                    </a:lnTo>
                    <a:lnTo>
                      <a:pt x="1099" y="1110"/>
                    </a:lnTo>
                    <a:lnTo>
                      <a:pt x="1111" y="1103"/>
                    </a:lnTo>
                    <a:lnTo>
                      <a:pt x="1126" y="1100"/>
                    </a:lnTo>
                    <a:lnTo>
                      <a:pt x="1140" y="1101"/>
                    </a:lnTo>
                    <a:lnTo>
                      <a:pt x="1153" y="1106"/>
                    </a:lnTo>
                    <a:lnTo>
                      <a:pt x="1159" y="1105"/>
                    </a:lnTo>
                    <a:lnTo>
                      <a:pt x="1167" y="1100"/>
                    </a:lnTo>
                    <a:lnTo>
                      <a:pt x="1176" y="1089"/>
                    </a:lnTo>
                    <a:lnTo>
                      <a:pt x="1183" y="1073"/>
                    </a:lnTo>
                    <a:lnTo>
                      <a:pt x="1190" y="1053"/>
                    </a:lnTo>
                    <a:lnTo>
                      <a:pt x="1197" y="1030"/>
                    </a:lnTo>
                    <a:lnTo>
                      <a:pt x="1200" y="1002"/>
                    </a:lnTo>
                    <a:lnTo>
                      <a:pt x="1202" y="969"/>
                    </a:lnTo>
                    <a:lnTo>
                      <a:pt x="1200" y="935"/>
                    </a:lnTo>
                    <a:lnTo>
                      <a:pt x="1196" y="906"/>
                    </a:lnTo>
                    <a:lnTo>
                      <a:pt x="1189" y="882"/>
                    </a:lnTo>
                    <a:lnTo>
                      <a:pt x="1181" y="862"/>
                    </a:lnTo>
                    <a:lnTo>
                      <a:pt x="1172" y="846"/>
                    </a:lnTo>
                    <a:lnTo>
                      <a:pt x="1165" y="836"/>
                    </a:lnTo>
                    <a:lnTo>
                      <a:pt x="1158" y="831"/>
                    </a:lnTo>
                    <a:lnTo>
                      <a:pt x="1157" y="831"/>
                    </a:lnTo>
                    <a:lnTo>
                      <a:pt x="1150" y="831"/>
                    </a:lnTo>
                    <a:lnTo>
                      <a:pt x="1143" y="830"/>
                    </a:lnTo>
                    <a:lnTo>
                      <a:pt x="1136" y="831"/>
                    </a:lnTo>
                    <a:lnTo>
                      <a:pt x="1121" y="829"/>
                    </a:lnTo>
                    <a:lnTo>
                      <a:pt x="1109" y="824"/>
                    </a:lnTo>
                    <a:lnTo>
                      <a:pt x="1099" y="814"/>
                    </a:lnTo>
                    <a:lnTo>
                      <a:pt x="1092" y="801"/>
                    </a:lnTo>
                    <a:lnTo>
                      <a:pt x="1078" y="771"/>
                    </a:lnTo>
                    <a:lnTo>
                      <a:pt x="1060" y="739"/>
                    </a:lnTo>
                    <a:lnTo>
                      <a:pt x="1037" y="706"/>
                    </a:lnTo>
                    <a:lnTo>
                      <a:pt x="1018" y="710"/>
                    </a:lnTo>
                    <a:lnTo>
                      <a:pt x="995" y="714"/>
                    </a:lnTo>
                    <a:lnTo>
                      <a:pt x="970" y="717"/>
                    </a:lnTo>
                    <a:lnTo>
                      <a:pt x="940" y="720"/>
                    </a:lnTo>
                    <a:lnTo>
                      <a:pt x="906" y="720"/>
                    </a:lnTo>
                    <a:lnTo>
                      <a:pt x="870" y="719"/>
                    </a:lnTo>
                    <a:lnTo>
                      <a:pt x="830" y="716"/>
                    </a:lnTo>
                    <a:lnTo>
                      <a:pt x="786" y="710"/>
                    </a:lnTo>
                    <a:lnTo>
                      <a:pt x="739" y="700"/>
                    </a:lnTo>
                    <a:lnTo>
                      <a:pt x="689" y="688"/>
                    </a:lnTo>
                    <a:lnTo>
                      <a:pt x="636" y="671"/>
                    </a:lnTo>
                    <a:lnTo>
                      <a:pt x="601" y="659"/>
                    </a:lnTo>
                    <a:lnTo>
                      <a:pt x="569" y="648"/>
                    </a:lnTo>
                    <a:lnTo>
                      <a:pt x="536" y="636"/>
                    </a:lnTo>
                    <a:lnTo>
                      <a:pt x="506" y="626"/>
                    </a:lnTo>
                    <a:lnTo>
                      <a:pt x="478" y="617"/>
                    </a:lnTo>
                    <a:lnTo>
                      <a:pt x="452" y="610"/>
                    </a:lnTo>
                    <a:lnTo>
                      <a:pt x="430" y="607"/>
                    </a:lnTo>
                    <a:lnTo>
                      <a:pt x="409" y="606"/>
                    </a:lnTo>
                    <a:close/>
                    <a:moveTo>
                      <a:pt x="680" y="93"/>
                    </a:moveTo>
                    <a:lnTo>
                      <a:pt x="637" y="96"/>
                    </a:lnTo>
                    <a:lnTo>
                      <a:pt x="567" y="108"/>
                    </a:lnTo>
                    <a:lnTo>
                      <a:pt x="501" y="125"/>
                    </a:lnTo>
                    <a:lnTo>
                      <a:pt x="440" y="145"/>
                    </a:lnTo>
                    <a:lnTo>
                      <a:pt x="384" y="168"/>
                    </a:lnTo>
                    <a:lnTo>
                      <a:pt x="333" y="196"/>
                    </a:lnTo>
                    <a:lnTo>
                      <a:pt x="288" y="227"/>
                    </a:lnTo>
                    <a:lnTo>
                      <a:pt x="246" y="262"/>
                    </a:lnTo>
                    <a:lnTo>
                      <a:pt x="210" y="301"/>
                    </a:lnTo>
                    <a:lnTo>
                      <a:pt x="178" y="344"/>
                    </a:lnTo>
                    <a:lnTo>
                      <a:pt x="152" y="391"/>
                    </a:lnTo>
                    <a:lnTo>
                      <a:pt x="132" y="440"/>
                    </a:lnTo>
                    <a:lnTo>
                      <a:pt x="117" y="489"/>
                    </a:lnTo>
                    <a:lnTo>
                      <a:pt x="107" y="537"/>
                    </a:lnTo>
                    <a:lnTo>
                      <a:pt x="102" y="583"/>
                    </a:lnTo>
                    <a:lnTo>
                      <a:pt x="99" y="629"/>
                    </a:lnTo>
                    <a:lnTo>
                      <a:pt x="101" y="670"/>
                    </a:lnTo>
                    <a:lnTo>
                      <a:pt x="103" y="708"/>
                    </a:lnTo>
                    <a:lnTo>
                      <a:pt x="107" y="742"/>
                    </a:lnTo>
                    <a:lnTo>
                      <a:pt x="142" y="698"/>
                    </a:lnTo>
                    <a:lnTo>
                      <a:pt x="174" y="658"/>
                    </a:lnTo>
                    <a:lnTo>
                      <a:pt x="205" y="624"/>
                    </a:lnTo>
                    <a:lnTo>
                      <a:pt x="233" y="596"/>
                    </a:lnTo>
                    <a:lnTo>
                      <a:pt x="260" y="571"/>
                    </a:lnTo>
                    <a:lnTo>
                      <a:pt x="286" y="552"/>
                    </a:lnTo>
                    <a:lnTo>
                      <a:pt x="311" y="537"/>
                    </a:lnTo>
                    <a:lnTo>
                      <a:pt x="337" y="525"/>
                    </a:lnTo>
                    <a:lnTo>
                      <a:pt x="361" y="518"/>
                    </a:lnTo>
                    <a:lnTo>
                      <a:pt x="385" y="513"/>
                    </a:lnTo>
                    <a:lnTo>
                      <a:pt x="411" y="512"/>
                    </a:lnTo>
                    <a:lnTo>
                      <a:pt x="439" y="514"/>
                    </a:lnTo>
                    <a:lnTo>
                      <a:pt x="467" y="519"/>
                    </a:lnTo>
                    <a:lnTo>
                      <a:pt x="497" y="527"/>
                    </a:lnTo>
                    <a:lnTo>
                      <a:pt x="529" y="535"/>
                    </a:lnTo>
                    <a:lnTo>
                      <a:pt x="564" y="548"/>
                    </a:lnTo>
                    <a:lnTo>
                      <a:pt x="600" y="561"/>
                    </a:lnTo>
                    <a:lnTo>
                      <a:pt x="633" y="571"/>
                    </a:lnTo>
                    <a:lnTo>
                      <a:pt x="666" y="583"/>
                    </a:lnTo>
                    <a:lnTo>
                      <a:pt x="718" y="600"/>
                    </a:lnTo>
                    <a:lnTo>
                      <a:pt x="767" y="612"/>
                    </a:lnTo>
                    <a:lnTo>
                      <a:pt x="813" y="620"/>
                    </a:lnTo>
                    <a:lnTo>
                      <a:pt x="853" y="626"/>
                    </a:lnTo>
                    <a:lnTo>
                      <a:pt x="891" y="628"/>
                    </a:lnTo>
                    <a:lnTo>
                      <a:pt x="923" y="628"/>
                    </a:lnTo>
                    <a:lnTo>
                      <a:pt x="952" y="626"/>
                    </a:lnTo>
                    <a:lnTo>
                      <a:pt x="976" y="623"/>
                    </a:lnTo>
                    <a:lnTo>
                      <a:pt x="996" y="619"/>
                    </a:lnTo>
                    <a:lnTo>
                      <a:pt x="1012" y="616"/>
                    </a:lnTo>
                    <a:lnTo>
                      <a:pt x="1024" y="612"/>
                    </a:lnTo>
                    <a:lnTo>
                      <a:pt x="1031" y="610"/>
                    </a:lnTo>
                    <a:lnTo>
                      <a:pt x="1033" y="609"/>
                    </a:lnTo>
                    <a:lnTo>
                      <a:pt x="1065" y="594"/>
                    </a:lnTo>
                    <a:lnTo>
                      <a:pt x="1089" y="622"/>
                    </a:lnTo>
                    <a:lnTo>
                      <a:pt x="1120" y="663"/>
                    </a:lnTo>
                    <a:lnTo>
                      <a:pt x="1146" y="702"/>
                    </a:lnTo>
                    <a:lnTo>
                      <a:pt x="1166" y="740"/>
                    </a:lnTo>
                    <a:lnTo>
                      <a:pt x="1168" y="741"/>
                    </a:lnTo>
                    <a:lnTo>
                      <a:pt x="1170" y="741"/>
                    </a:lnTo>
                    <a:lnTo>
                      <a:pt x="1175" y="742"/>
                    </a:lnTo>
                    <a:lnTo>
                      <a:pt x="1180" y="745"/>
                    </a:lnTo>
                    <a:lnTo>
                      <a:pt x="1186" y="691"/>
                    </a:lnTo>
                    <a:lnTo>
                      <a:pt x="1188" y="642"/>
                    </a:lnTo>
                    <a:lnTo>
                      <a:pt x="1189" y="598"/>
                    </a:lnTo>
                    <a:lnTo>
                      <a:pt x="1188" y="557"/>
                    </a:lnTo>
                    <a:lnTo>
                      <a:pt x="1183" y="521"/>
                    </a:lnTo>
                    <a:lnTo>
                      <a:pt x="1179" y="488"/>
                    </a:lnTo>
                    <a:lnTo>
                      <a:pt x="1172" y="459"/>
                    </a:lnTo>
                    <a:lnTo>
                      <a:pt x="1165" y="433"/>
                    </a:lnTo>
                    <a:lnTo>
                      <a:pt x="1156" y="410"/>
                    </a:lnTo>
                    <a:lnTo>
                      <a:pt x="1146" y="390"/>
                    </a:lnTo>
                    <a:lnTo>
                      <a:pt x="1136" y="373"/>
                    </a:lnTo>
                    <a:lnTo>
                      <a:pt x="1126" y="359"/>
                    </a:lnTo>
                    <a:lnTo>
                      <a:pt x="1107" y="339"/>
                    </a:lnTo>
                    <a:lnTo>
                      <a:pt x="1089" y="323"/>
                    </a:lnTo>
                    <a:lnTo>
                      <a:pt x="1072" y="313"/>
                    </a:lnTo>
                    <a:lnTo>
                      <a:pt x="1057" y="305"/>
                    </a:lnTo>
                    <a:lnTo>
                      <a:pt x="1044" y="302"/>
                    </a:lnTo>
                    <a:lnTo>
                      <a:pt x="1037" y="300"/>
                    </a:lnTo>
                    <a:lnTo>
                      <a:pt x="1032" y="300"/>
                    </a:lnTo>
                    <a:lnTo>
                      <a:pt x="1005" y="297"/>
                    </a:lnTo>
                    <a:lnTo>
                      <a:pt x="993" y="273"/>
                    </a:lnTo>
                    <a:lnTo>
                      <a:pt x="992" y="270"/>
                    </a:lnTo>
                    <a:lnTo>
                      <a:pt x="988" y="262"/>
                    </a:lnTo>
                    <a:lnTo>
                      <a:pt x="982" y="253"/>
                    </a:lnTo>
                    <a:lnTo>
                      <a:pt x="974" y="239"/>
                    </a:lnTo>
                    <a:lnTo>
                      <a:pt x="963" y="226"/>
                    </a:lnTo>
                    <a:lnTo>
                      <a:pt x="951" y="209"/>
                    </a:lnTo>
                    <a:lnTo>
                      <a:pt x="936" y="194"/>
                    </a:lnTo>
                    <a:lnTo>
                      <a:pt x="919" y="176"/>
                    </a:lnTo>
                    <a:lnTo>
                      <a:pt x="899" y="159"/>
                    </a:lnTo>
                    <a:lnTo>
                      <a:pt x="875" y="144"/>
                    </a:lnTo>
                    <a:lnTo>
                      <a:pt x="850" y="129"/>
                    </a:lnTo>
                    <a:lnTo>
                      <a:pt x="822" y="116"/>
                    </a:lnTo>
                    <a:lnTo>
                      <a:pt x="791" y="105"/>
                    </a:lnTo>
                    <a:lnTo>
                      <a:pt x="757" y="97"/>
                    </a:lnTo>
                    <a:lnTo>
                      <a:pt x="719" y="93"/>
                    </a:lnTo>
                    <a:lnTo>
                      <a:pt x="680" y="93"/>
                    </a:lnTo>
                    <a:close/>
                    <a:moveTo>
                      <a:pt x="674" y="0"/>
                    </a:moveTo>
                    <a:lnTo>
                      <a:pt x="720" y="0"/>
                    </a:lnTo>
                    <a:lnTo>
                      <a:pt x="765" y="6"/>
                    </a:lnTo>
                    <a:lnTo>
                      <a:pt x="806" y="14"/>
                    </a:lnTo>
                    <a:lnTo>
                      <a:pt x="845" y="26"/>
                    </a:lnTo>
                    <a:lnTo>
                      <a:pt x="881" y="41"/>
                    </a:lnTo>
                    <a:lnTo>
                      <a:pt x="914" y="59"/>
                    </a:lnTo>
                    <a:lnTo>
                      <a:pt x="944" y="79"/>
                    </a:lnTo>
                    <a:lnTo>
                      <a:pt x="971" y="100"/>
                    </a:lnTo>
                    <a:lnTo>
                      <a:pt x="995" y="123"/>
                    </a:lnTo>
                    <a:lnTo>
                      <a:pt x="1018" y="145"/>
                    </a:lnTo>
                    <a:lnTo>
                      <a:pt x="1037" y="168"/>
                    </a:lnTo>
                    <a:lnTo>
                      <a:pt x="1053" y="191"/>
                    </a:lnTo>
                    <a:lnTo>
                      <a:pt x="1065" y="212"/>
                    </a:lnTo>
                    <a:lnTo>
                      <a:pt x="1083" y="216"/>
                    </a:lnTo>
                    <a:lnTo>
                      <a:pt x="1103" y="225"/>
                    </a:lnTo>
                    <a:lnTo>
                      <a:pt x="1126" y="236"/>
                    </a:lnTo>
                    <a:lnTo>
                      <a:pt x="1149" y="252"/>
                    </a:lnTo>
                    <a:lnTo>
                      <a:pt x="1172" y="272"/>
                    </a:lnTo>
                    <a:lnTo>
                      <a:pt x="1196" y="297"/>
                    </a:lnTo>
                    <a:lnTo>
                      <a:pt x="1219" y="331"/>
                    </a:lnTo>
                    <a:lnTo>
                      <a:pt x="1239" y="369"/>
                    </a:lnTo>
                    <a:lnTo>
                      <a:pt x="1255" y="410"/>
                    </a:lnTo>
                    <a:lnTo>
                      <a:pt x="1267" y="455"/>
                    </a:lnTo>
                    <a:lnTo>
                      <a:pt x="1276" y="505"/>
                    </a:lnTo>
                    <a:lnTo>
                      <a:pt x="1280" y="559"/>
                    </a:lnTo>
                    <a:lnTo>
                      <a:pt x="1281" y="617"/>
                    </a:lnTo>
                    <a:lnTo>
                      <a:pt x="1279" y="679"/>
                    </a:lnTo>
                    <a:lnTo>
                      <a:pt x="1274" y="744"/>
                    </a:lnTo>
                    <a:lnTo>
                      <a:pt x="1264" y="814"/>
                    </a:lnTo>
                    <a:lnTo>
                      <a:pt x="1262" y="816"/>
                    </a:lnTo>
                    <a:lnTo>
                      <a:pt x="1261" y="819"/>
                    </a:lnTo>
                    <a:lnTo>
                      <a:pt x="1276" y="851"/>
                    </a:lnTo>
                    <a:lnTo>
                      <a:pt x="1286" y="887"/>
                    </a:lnTo>
                    <a:lnTo>
                      <a:pt x="1293" y="927"/>
                    </a:lnTo>
                    <a:lnTo>
                      <a:pt x="1295" y="969"/>
                    </a:lnTo>
                    <a:lnTo>
                      <a:pt x="1293" y="1011"/>
                    </a:lnTo>
                    <a:lnTo>
                      <a:pt x="1287" y="1050"/>
                    </a:lnTo>
                    <a:lnTo>
                      <a:pt x="1277" y="1085"/>
                    </a:lnTo>
                    <a:lnTo>
                      <a:pt x="1264" y="1117"/>
                    </a:lnTo>
                    <a:lnTo>
                      <a:pt x="1248" y="1144"/>
                    </a:lnTo>
                    <a:lnTo>
                      <a:pt x="1230" y="1168"/>
                    </a:lnTo>
                    <a:lnTo>
                      <a:pt x="1209" y="1184"/>
                    </a:lnTo>
                    <a:lnTo>
                      <a:pt x="1186" y="1195"/>
                    </a:lnTo>
                    <a:lnTo>
                      <a:pt x="1161" y="1201"/>
                    </a:lnTo>
                    <a:lnTo>
                      <a:pt x="1138" y="1268"/>
                    </a:lnTo>
                    <a:lnTo>
                      <a:pt x="1110" y="1331"/>
                    </a:lnTo>
                    <a:lnTo>
                      <a:pt x="1078" y="1390"/>
                    </a:lnTo>
                    <a:lnTo>
                      <a:pt x="1041" y="1443"/>
                    </a:lnTo>
                    <a:lnTo>
                      <a:pt x="1002" y="1492"/>
                    </a:lnTo>
                    <a:lnTo>
                      <a:pt x="959" y="1536"/>
                    </a:lnTo>
                    <a:lnTo>
                      <a:pt x="912" y="1574"/>
                    </a:lnTo>
                    <a:lnTo>
                      <a:pt x="863" y="1605"/>
                    </a:lnTo>
                    <a:lnTo>
                      <a:pt x="812" y="1629"/>
                    </a:lnTo>
                    <a:lnTo>
                      <a:pt x="758" y="1647"/>
                    </a:lnTo>
                    <a:lnTo>
                      <a:pt x="704" y="1658"/>
                    </a:lnTo>
                    <a:lnTo>
                      <a:pt x="647" y="1663"/>
                    </a:lnTo>
                    <a:lnTo>
                      <a:pt x="647" y="1663"/>
                    </a:lnTo>
                    <a:lnTo>
                      <a:pt x="591" y="1658"/>
                    </a:lnTo>
                    <a:lnTo>
                      <a:pt x="536" y="1647"/>
                    </a:lnTo>
                    <a:lnTo>
                      <a:pt x="483" y="1629"/>
                    </a:lnTo>
                    <a:lnTo>
                      <a:pt x="432" y="1605"/>
                    </a:lnTo>
                    <a:lnTo>
                      <a:pt x="383" y="1574"/>
                    </a:lnTo>
                    <a:lnTo>
                      <a:pt x="337" y="1536"/>
                    </a:lnTo>
                    <a:lnTo>
                      <a:pt x="293" y="1492"/>
                    </a:lnTo>
                    <a:lnTo>
                      <a:pt x="253" y="1443"/>
                    </a:lnTo>
                    <a:lnTo>
                      <a:pt x="217" y="1390"/>
                    </a:lnTo>
                    <a:lnTo>
                      <a:pt x="185" y="1331"/>
                    </a:lnTo>
                    <a:lnTo>
                      <a:pt x="157" y="1268"/>
                    </a:lnTo>
                    <a:lnTo>
                      <a:pt x="134" y="1201"/>
                    </a:lnTo>
                    <a:lnTo>
                      <a:pt x="108" y="1195"/>
                    </a:lnTo>
                    <a:lnTo>
                      <a:pt x="86" y="1184"/>
                    </a:lnTo>
                    <a:lnTo>
                      <a:pt x="65" y="1168"/>
                    </a:lnTo>
                    <a:lnTo>
                      <a:pt x="47" y="1144"/>
                    </a:lnTo>
                    <a:lnTo>
                      <a:pt x="30" y="1117"/>
                    </a:lnTo>
                    <a:lnTo>
                      <a:pt x="18" y="1085"/>
                    </a:lnTo>
                    <a:lnTo>
                      <a:pt x="8" y="1050"/>
                    </a:lnTo>
                    <a:lnTo>
                      <a:pt x="3" y="1011"/>
                    </a:lnTo>
                    <a:lnTo>
                      <a:pt x="0" y="969"/>
                    </a:lnTo>
                    <a:lnTo>
                      <a:pt x="3" y="929"/>
                    </a:lnTo>
                    <a:lnTo>
                      <a:pt x="8" y="892"/>
                    </a:lnTo>
                    <a:lnTo>
                      <a:pt x="17" y="858"/>
                    </a:lnTo>
                    <a:lnTo>
                      <a:pt x="29" y="827"/>
                    </a:lnTo>
                    <a:lnTo>
                      <a:pt x="25" y="808"/>
                    </a:lnTo>
                    <a:lnTo>
                      <a:pt x="19" y="784"/>
                    </a:lnTo>
                    <a:lnTo>
                      <a:pt x="15" y="754"/>
                    </a:lnTo>
                    <a:lnTo>
                      <a:pt x="10" y="719"/>
                    </a:lnTo>
                    <a:lnTo>
                      <a:pt x="8" y="680"/>
                    </a:lnTo>
                    <a:lnTo>
                      <a:pt x="7" y="638"/>
                    </a:lnTo>
                    <a:lnTo>
                      <a:pt x="8" y="592"/>
                    </a:lnTo>
                    <a:lnTo>
                      <a:pt x="13" y="544"/>
                    </a:lnTo>
                    <a:lnTo>
                      <a:pt x="20" y="495"/>
                    </a:lnTo>
                    <a:lnTo>
                      <a:pt x="33" y="445"/>
                    </a:lnTo>
                    <a:lnTo>
                      <a:pt x="49" y="394"/>
                    </a:lnTo>
                    <a:lnTo>
                      <a:pt x="73" y="343"/>
                    </a:lnTo>
                    <a:lnTo>
                      <a:pt x="101" y="294"/>
                    </a:lnTo>
                    <a:lnTo>
                      <a:pt x="133" y="248"/>
                    </a:lnTo>
                    <a:lnTo>
                      <a:pt x="171" y="206"/>
                    </a:lnTo>
                    <a:lnTo>
                      <a:pt x="212" y="168"/>
                    </a:lnTo>
                    <a:lnTo>
                      <a:pt x="257" y="134"/>
                    </a:lnTo>
                    <a:lnTo>
                      <a:pt x="308" y="104"/>
                    </a:lnTo>
                    <a:lnTo>
                      <a:pt x="362" y="76"/>
                    </a:lnTo>
                    <a:lnTo>
                      <a:pt x="421" y="53"/>
                    </a:lnTo>
                    <a:lnTo>
                      <a:pt x="485" y="33"/>
                    </a:lnTo>
                    <a:lnTo>
                      <a:pt x="552" y="17"/>
                    </a:lnTo>
                    <a:lnTo>
                      <a:pt x="624" y="5"/>
                    </a:lnTo>
                    <a:lnTo>
                      <a:pt x="6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9"/>
              <p:cNvSpPr>
                <a:spLocks noEditPoints="1"/>
              </p:cNvSpPr>
              <p:nvPr/>
            </p:nvSpPr>
            <p:spPr bwMode="auto">
              <a:xfrm>
                <a:off x="4591845" y="2890938"/>
                <a:ext cx="950778" cy="774504"/>
              </a:xfrm>
              <a:custGeom>
                <a:avLst/>
                <a:gdLst>
                  <a:gd name="T0" fmla="*/ 111 w 2591"/>
                  <a:gd name="T1" fmla="*/ 1899 h 2108"/>
                  <a:gd name="T2" fmla="*/ 158 w 2591"/>
                  <a:gd name="T3" fmla="*/ 1971 h 2108"/>
                  <a:gd name="T4" fmla="*/ 239 w 2591"/>
                  <a:gd name="T5" fmla="*/ 2000 h 2108"/>
                  <a:gd name="T6" fmla="*/ 2408 w 2591"/>
                  <a:gd name="T7" fmla="*/ 1987 h 2108"/>
                  <a:gd name="T8" fmla="*/ 2469 w 2591"/>
                  <a:gd name="T9" fmla="*/ 1927 h 2108"/>
                  <a:gd name="T10" fmla="*/ 2483 w 2591"/>
                  <a:gd name="T11" fmla="*/ 1845 h 2108"/>
                  <a:gd name="T12" fmla="*/ 236 w 2591"/>
                  <a:gd name="T13" fmla="*/ 1736 h 2108"/>
                  <a:gd name="T14" fmla="*/ 236 w 2591"/>
                  <a:gd name="T15" fmla="*/ 451 h 2108"/>
                  <a:gd name="T16" fmla="*/ 1664 w 2591"/>
                  <a:gd name="T17" fmla="*/ 189 h 2108"/>
                  <a:gd name="T18" fmla="*/ 1490 w 2591"/>
                  <a:gd name="T19" fmla="*/ 275 h 2108"/>
                  <a:gd name="T20" fmla="*/ 1302 w 2591"/>
                  <a:gd name="T21" fmla="*/ 305 h 2108"/>
                  <a:gd name="T22" fmla="*/ 1115 w 2591"/>
                  <a:gd name="T23" fmla="*/ 275 h 2108"/>
                  <a:gd name="T24" fmla="*/ 941 w 2591"/>
                  <a:gd name="T25" fmla="*/ 189 h 2108"/>
                  <a:gd name="T26" fmla="*/ 628 w 2591"/>
                  <a:gd name="T27" fmla="*/ 173 h 2108"/>
                  <a:gd name="T28" fmla="*/ 496 w 2591"/>
                  <a:gd name="T29" fmla="*/ 242 h 2108"/>
                  <a:gd name="T30" fmla="*/ 393 w 2591"/>
                  <a:gd name="T31" fmla="*/ 343 h 2108"/>
                  <a:gd name="T32" fmla="*/ 2147 w 2591"/>
                  <a:gd name="T33" fmla="*/ 272 h 2108"/>
                  <a:gd name="T34" fmla="*/ 2024 w 2591"/>
                  <a:gd name="T35" fmla="*/ 192 h 2108"/>
                  <a:gd name="T36" fmla="*/ 1757 w 2591"/>
                  <a:gd name="T37" fmla="*/ 0 h 2108"/>
                  <a:gd name="T38" fmla="*/ 2064 w 2591"/>
                  <a:gd name="T39" fmla="*/ 108 h 2108"/>
                  <a:gd name="T40" fmla="*/ 2213 w 2591"/>
                  <a:gd name="T41" fmla="*/ 207 h 2108"/>
                  <a:gd name="T42" fmla="*/ 2325 w 2591"/>
                  <a:gd name="T43" fmla="*/ 343 h 2108"/>
                  <a:gd name="T44" fmla="*/ 2441 w 2591"/>
                  <a:gd name="T45" fmla="*/ 353 h 2108"/>
                  <a:gd name="T46" fmla="*/ 2463 w 2591"/>
                  <a:gd name="T47" fmla="*/ 398 h 2108"/>
                  <a:gd name="T48" fmla="*/ 2553 w 2591"/>
                  <a:gd name="T49" fmla="*/ 1740 h 2108"/>
                  <a:gd name="T50" fmla="*/ 2587 w 2591"/>
                  <a:gd name="T51" fmla="*/ 1774 h 2108"/>
                  <a:gd name="T52" fmla="*/ 2587 w 2591"/>
                  <a:gd name="T53" fmla="*/ 1908 h 2108"/>
                  <a:gd name="T54" fmla="*/ 2544 w 2591"/>
                  <a:gd name="T55" fmla="*/ 2010 h 2108"/>
                  <a:gd name="T56" fmla="*/ 2461 w 2591"/>
                  <a:gd name="T57" fmla="*/ 2081 h 2108"/>
                  <a:gd name="T58" fmla="*/ 2351 w 2591"/>
                  <a:gd name="T59" fmla="*/ 2108 h 2108"/>
                  <a:gd name="T60" fmla="*/ 163 w 2591"/>
                  <a:gd name="T61" fmla="*/ 2096 h 2108"/>
                  <a:gd name="T62" fmla="*/ 70 w 2591"/>
                  <a:gd name="T63" fmla="*/ 2038 h 2108"/>
                  <a:gd name="T64" fmla="*/ 12 w 2591"/>
                  <a:gd name="T65" fmla="*/ 1944 h 2108"/>
                  <a:gd name="T66" fmla="*/ 0 w 2591"/>
                  <a:gd name="T67" fmla="*/ 1791 h 2108"/>
                  <a:gd name="T68" fmla="*/ 22 w 2591"/>
                  <a:gd name="T69" fmla="*/ 1747 h 2108"/>
                  <a:gd name="T70" fmla="*/ 128 w 2591"/>
                  <a:gd name="T71" fmla="*/ 1736 h 2108"/>
                  <a:gd name="T72" fmla="*/ 139 w 2591"/>
                  <a:gd name="T73" fmla="*/ 365 h 2108"/>
                  <a:gd name="T74" fmla="*/ 182 w 2591"/>
                  <a:gd name="T75" fmla="*/ 343 h 2108"/>
                  <a:gd name="T76" fmla="*/ 350 w 2591"/>
                  <a:gd name="T77" fmla="*/ 249 h 2108"/>
                  <a:gd name="T78" fmla="*/ 487 w 2591"/>
                  <a:gd name="T79" fmla="*/ 137 h 2108"/>
                  <a:gd name="T80" fmla="*/ 835 w 2591"/>
                  <a:gd name="T81" fmla="*/ 4 h 2108"/>
                  <a:gd name="T82" fmla="*/ 874 w 2591"/>
                  <a:gd name="T83" fmla="*/ 7 h 2108"/>
                  <a:gd name="T84" fmla="*/ 977 w 2591"/>
                  <a:gd name="T85" fmla="*/ 101 h 2108"/>
                  <a:gd name="T86" fmla="*/ 1133 w 2591"/>
                  <a:gd name="T87" fmla="*/ 184 h 2108"/>
                  <a:gd name="T88" fmla="*/ 1302 w 2591"/>
                  <a:gd name="T89" fmla="*/ 213 h 2108"/>
                  <a:gd name="T90" fmla="*/ 1472 w 2591"/>
                  <a:gd name="T91" fmla="*/ 184 h 2108"/>
                  <a:gd name="T92" fmla="*/ 1628 w 2591"/>
                  <a:gd name="T93" fmla="*/ 101 h 2108"/>
                  <a:gd name="T94" fmla="*/ 1732 w 2591"/>
                  <a:gd name="T95" fmla="*/ 7 h 2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91" h="2108">
                    <a:moveTo>
                      <a:pt x="108" y="1845"/>
                    </a:moveTo>
                    <a:lnTo>
                      <a:pt x="108" y="1869"/>
                    </a:lnTo>
                    <a:lnTo>
                      <a:pt x="111" y="1899"/>
                    </a:lnTo>
                    <a:lnTo>
                      <a:pt x="121" y="1927"/>
                    </a:lnTo>
                    <a:lnTo>
                      <a:pt x="137" y="1951"/>
                    </a:lnTo>
                    <a:lnTo>
                      <a:pt x="158" y="1971"/>
                    </a:lnTo>
                    <a:lnTo>
                      <a:pt x="182" y="1987"/>
                    </a:lnTo>
                    <a:lnTo>
                      <a:pt x="209" y="1997"/>
                    </a:lnTo>
                    <a:lnTo>
                      <a:pt x="239" y="2000"/>
                    </a:lnTo>
                    <a:lnTo>
                      <a:pt x="2351" y="2000"/>
                    </a:lnTo>
                    <a:lnTo>
                      <a:pt x="2382" y="1997"/>
                    </a:lnTo>
                    <a:lnTo>
                      <a:pt x="2408" y="1987"/>
                    </a:lnTo>
                    <a:lnTo>
                      <a:pt x="2433" y="1971"/>
                    </a:lnTo>
                    <a:lnTo>
                      <a:pt x="2454" y="1951"/>
                    </a:lnTo>
                    <a:lnTo>
                      <a:pt x="2469" y="1927"/>
                    </a:lnTo>
                    <a:lnTo>
                      <a:pt x="2478" y="1899"/>
                    </a:lnTo>
                    <a:lnTo>
                      <a:pt x="2483" y="1869"/>
                    </a:lnTo>
                    <a:lnTo>
                      <a:pt x="2483" y="1845"/>
                    </a:lnTo>
                    <a:lnTo>
                      <a:pt x="108" y="1845"/>
                    </a:lnTo>
                    <a:close/>
                    <a:moveTo>
                      <a:pt x="236" y="451"/>
                    </a:moveTo>
                    <a:lnTo>
                      <a:pt x="236" y="1736"/>
                    </a:lnTo>
                    <a:lnTo>
                      <a:pt x="2354" y="1736"/>
                    </a:lnTo>
                    <a:lnTo>
                      <a:pt x="2354" y="451"/>
                    </a:lnTo>
                    <a:lnTo>
                      <a:pt x="236" y="451"/>
                    </a:lnTo>
                    <a:close/>
                    <a:moveTo>
                      <a:pt x="1768" y="101"/>
                    </a:moveTo>
                    <a:lnTo>
                      <a:pt x="1717" y="147"/>
                    </a:lnTo>
                    <a:lnTo>
                      <a:pt x="1664" y="189"/>
                    </a:lnTo>
                    <a:lnTo>
                      <a:pt x="1608" y="223"/>
                    </a:lnTo>
                    <a:lnTo>
                      <a:pt x="1550" y="252"/>
                    </a:lnTo>
                    <a:lnTo>
                      <a:pt x="1490" y="275"/>
                    </a:lnTo>
                    <a:lnTo>
                      <a:pt x="1429" y="292"/>
                    </a:lnTo>
                    <a:lnTo>
                      <a:pt x="1367" y="302"/>
                    </a:lnTo>
                    <a:lnTo>
                      <a:pt x="1302" y="305"/>
                    </a:lnTo>
                    <a:lnTo>
                      <a:pt x="1239" y="302"/>
                    </a:lnTo>
                    <a:lnTo>
                      <a:pt x="1176" y="292"/>
                    </a:lnTo>
                    <a:lnTo>
                      <a:pt x="1115" y="275"/>
                    </a:lnTo>
                    <a:lnTo>
                      <a:pt x="1055" y="252"/>
                    </a:lnTo>
                    <a:lnTo>
                      <a:pt x="997" y="223"/>
                    </a:lnTo>
                    <a:lnTo>
                      <a:pt x="941" y="189"/>
                    </a:lnTo>
                    <a:lnTo>
                      <a:pt x="888" y="147"/>
                    </a:lnTo>
                    <a:lnTo>
                      <a:pt x="837" y="101"/>
                    </a:lnTo>
                    <a:lnTo>
                      <a:pt x="628" y="173"/>
                    </a:lnTo>
                    <a:lnTo>
                      <a:pt x="581" y="192"/>
                    </a:lnTo>
                    <a:lnTo>
                      <a:pt x="537" y="215"/>
                    </a:lnTo>
                    <a:lnTo>
                      <a:pt x="496" y="242"/>
                    </a:lnTo>
                    <a:lnTo>
                      <a:pt x="458" y="272"/>
                    </a:lnTo>
                    <a:lnTo>
                      <a:pt x="424" y="306"/>
                    </a:lnTo>
                    <a:lnTo>
                      <a:pt x="393" y="343"/>
                    </a:lnTo>
                    <a:lnTo>
                      <a:pt x="2212" y="343"/>
                    </a:lnTo>
                    <a:lnTo>
                      <a:pt x="2181" y="306"/>
                    </a:lnTo>
                    <a:lnTo>
                      <a:pt x="2147" y="272"/>
                    </a:lnTo>
                    <a:lnTo>
                      <a:pt x="2109" y="242"/>
                    </a:lnTo>
                    <a:lnTo>
                      <a:pt x="2068" y="215"/>
                    </a:lnTo>
                    <a:lnTo>
                      <a:pt x="2024" y="192"/>
                    </a:lnTo>
                    <a:lnTo>
                      <a:pt x="1978" y="173"/>
                    </a:lnTo>
                    <a:lnTo>
                      <a:pt x="1768" y="101"/>
                    </a:lnTo>
                    <a:close/>
                    <a:moveTo>
                      <a:pt x="1757" y="0"/>
                    </a:moveTo>
                    <a:lnTo>
                      <a:pt x="1771" y="4"/>
                    </a:lnTo>
                    <a:lnTo>
                      <a:pt x="2008" y="86"/>
                    </a:lnTo>
                    <a:lnTo>
                      <a:pt x="2064" y="108"/>
                    </a:lnTo>
                    <a:lnTo>
                      <a:pt x="2118" y="137"/>
                    </a:lnTo>
                    <a:lnTo>
                      <a:pt x="2167" y="170"/>
                    </a:lnTo>
                    <a:lnTo>
                      <a:pt x="2213" y="207"/>
                    </a:lnTo>
                    <a:lnTo>
                      <a:pt x="2255" y="249"/>
                    </a:lnTo>
                    <a:lnTo>
                      <a:pt x="2291" y="294"/>
                    </a:lnTo>
                    <a:lnTo>
                      <a:pt x="2325" y="343"/>
                    </a:lnTo>
                    <a:lnTo>
                      <a:pt x="2408" y="343"/>
                    </a:lnTo>
                    <a:lnTo>
                      <a:pt x="2425" y="345"/>
                    </a:lnTo>
                    <a:lnTo>
                      <a:pt x="2441" y="353"/>
                    </a:lnTo>
                    <a:lnTo>
                      <a:pt x="2452" y="365"/>
                    </a:lnTo>
                    <a:lnTo>
                      <a:pt x="2459" y="380"/>
                    </a:lnTo>
                    <a:lnTo>
                      <a:pt x="2463" y="398"/>
                    </a:lnTo>
                    <a:lnTo>
                      <a:pt x="2463" y="1736"/>
                    </a:lnTo>
                    <a:lnTo>
                      <a:pt x="2536" y="1736"/>
                    </a:lnTo>
                    <a:lnTo>
                      <a:pt x="2553" y="1740"/>
                    </a:lnTo>
                    <a:lnTo>
                      <a:pt x="2569" y="1747"/>
                    </a:lnTo>
                    <a:lnTo>
                      <a:pt x="2580" y="1759"/>
                    </a:lnTo>
                    <a:lnTo>
                      <a:pt x="2587" y="1774"/>
                    </a:lnTo>
                    <a:lnTo>
                      <a:pt x="2591" y="1791"/>
                    </a:lnTo>
                    <a:lnTo>
                      <a:pt x="2591" y="1869"/>
                    </a:lnTo>
                    <a:lnTo>
                      <a:pt x="2587" y="1908"/>
                    </a:lnTo>
                    <a:lnTo>
                      <a:pt x="2579" y="1944"/>
                    </a:lnTo>
                    <a:lnTo>
                      <a:pt x="2564" y="1979"/>
                    </a:lnTo>
                    <a:lnTo>
                      <a:pt x="2544" y="2010"/>
                    </a:lnTo>
                    <a:lnTo>
                      <a:pt x="2521" y="2038"/>
                    </a:lnTo>
                    <a:lnTo>
                      <a:pt x="2492" y="2061"/>
                    </a:lnTo>
                    <a:lnTo>
                      <a:pt x="2461" y="2081"/>
                    </a:lnTo>
                    <a:lnTo>
                      <a:pt x="2426" y="2096"/>
                    </a:lnTo>
                    <a:lnTo>
                      <a:pt x="2389" y="2105"/>
                    </a:lnTo>
                    <a:lnTo>
                      <a:pt x="2351" y="2108"/>
                    </a:lnTo>
                    <a:lnTo>
                      <a:pt x="239" y="2108"/>
                    </a:lnTo>
                    <a:lnTo>
                      <a:pt x="201" y="2105"/>
                    </a:lnTo>
                    <a:lnTo>
                      <a:pt x="163" y="2096"/>
                    </a:lnTo>
                    <a:lnTo>
                      <a:pt x="130" y="2081"/>
                    </a:lnTo>
                    <a:lnTo>
                      <a:pt x="98" y="2061"/>
                    </a:lnTo>
                    <a:lnTo>
                      <a:pt x="70" y="2038"/>
                    </a:lnTo>
                    <a:lnTo>
                      <a:pt x="47" y="2010"/>
                    </a:lnTo>
                    <a:lnTo>
                      <a:pt x="27" y="1979"/>
                    </a:lnTo>
                    <a:lnTo>
                      <a:pt x="12" y="1944"/>
                    </a:lnTo>
                    <a:lnTo>
                      <a:pt x="3" y="1908"/>
                    </a:lnTo>
                    <a:lnTo>
                      <a:pt x="0" y="1869"/>
                    </a:lnTo>
                    <a:lnTo>
                      <a:pt x="0" y="1791"/>
                    </a:lnTo>
                    <a:lnTo>
                      <a:pt x="3" y="1774"/>
                    </a:lnTo>
                    <a:lnTo>
                      <a:pt x="11" y="1759"/>
                    </a:lnTo>
                    <a:lnTo>
                      <a:pt x="22" y="1747"/>
                    </a:lnTo>
                    <a:lnTo>
                      <a:pt x="37" y="1740"/>
                    </a:lnTo>
                    <a:lnTo>
                      <a:pt x="54" y="1736"/>
                    </a:lnTo>
                    <a:lnTo>
                      <a:pt x="128" y="1736"/>
                    </a:lnTo>
                    <a:lnTo>
                      <a:pt x="128" y="398"/>
                    </a:lnTo>
                    <a:lnTo>
                      <a:pt x="131" y="380"/>
                    </a:lnTo>
                    <a:lnTo>
                      <a:pt x="139" y="365"/>
                    </a:lnTo>
                    <a:lnTo>
                      <a:pt x="150" y="353"/>
                    </a:lnTo>
                    <a:lnTo>
                      <a:pt x="166" y="345"/>
                    </a:lnTo>
                    <a:lnTo>
                      <a:pt x="182" y="343"/>
                    </a:lnTo>
                    <a:lnTo>
                      <a:pt x="280" y="343"/>
                    </a:lnTo>
                    <a:lnTo>
                      <a:pt x="314" y="294"/>
                    </a:lnTo>
                    <a:lnTo>
                      <a:pt x="350" y="249"/>
                    </a:lnTo>
                    <a:lnTo>
                      <a:pt x="392" y="207"/>
                    </a:lnTo>
                    <a:lnTo>
                      <a:pt x="438" y="170"/>
                    </a:lnTo>
                    <a:lnTo>
                      <a:pt x="487" y="137"/>
                    </a:lnTo>
                    <a:lnTo>
                      <a:pt x="541" y="110"/>
                    </a:lnTo>
                    <a:lnTo>
                      <a:pt x="598" y="86"/>
                    </a:lnTo>
                    <a:lnTo>
                      <a:pt x="835" y="4"/>
                    </a:lnTo>
                    <a:lnTo>
                      <a:pt x="848" y="0"/>
                    </a:lnTo>
                    <a:lnTo>
                      <a:pt x="861" y="3"/>
                    </a:lnTo>
                    <a:lnTo>
                      <a:pt x="874" y="7"/>
                    </a:lnTo>
                    <a:lnTo>
                      <a:pt x="884" y="16"/>
                    </a:lnTo>
                    <a:lnTo>
                      <a:pt x="929" y="61"/>
                    </a:lnTo>
                    <a:lnTo>
                      <a:pt x="977" y="101"/>
                    </a:lnTo>
                    <a:lnTo>
                      <a:pt x="1027" y="134"/>
                    </a:lnTo>
                    <a:lnTo>
                      <a:pt x="1079" y="162"/>
                    </a:lnTo>
                    <a:lnTo>
                      <a:pt x="1133" y="184"/>
                    </a:lnTo>
                    <a:lnTo>
                      <a:pt x="1188" y="200"/>
                    </a:lnTo>
                    <a:lnTo>
                      <a:pt x="1245" y="210"/>
                    </a:lnTo>
                    <a:lnTo>
                      <a:pt x="1302" y="213"/>
                    </a:lnTo>
                    <a:lnTo>
                      <a:pt x="1360" y="210"/>
                    </a:lnTo>
                    <a:lnTo>
                      <a:pt x="1417" y="200"/>
                    </a:lnTo>
                    <a:lnTo>
                      <a:pt x="1472" y="184"/>
                    </a:lnTo>
                    <a:lnTo>
                      <a:pt x="1526" y="162"/>
                    </a:lnTo>
                    <a:lnTo>
                      <a:pt x="1578" y="134"/>
                    </a:lnTo>
                    <a:lnTo>
                      <a:pt x="1628" y="101"/>
                    </a:lnTo>
                    <a:lnTo>
                      <a:pt x="1676" y="61"/>
                    </a:lnTo>
                    <a:lnTo>
                      <a:pt x="1722" y="16"/>
                    </a:lnTo>
                    <a:lnTo>
                      <a:pt x="1732" y="7"/>
                    </a:lnTo>
                    <a:lnTo>
                      <a:pt x="1744" y="3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6933" y="3105684"/>
              <a:ext cx="703284" cy="7032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64D1EA-791F-499F-AD43-05315976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773" y="3376734"/>
              <a:ext cx="528319" cy="528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10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Please </a:t>
            </a:r>
            <a:r>
              <a:rPr lang="en-US" b="0" dirty="0"/>
              <a:t>refer to “</a:t>
            </a:r>
            <a:r>
              <a:rPr lang="en-US" b="0" dirty="0" err="1"/>
              <a:t>PBio</a:t>
            </a:r>
            <a:r>
              <a:rPr lang="en-US" b="0" dirty="0"/>
              <a:t> User Manual </a:t>
            </a:r>
            <a:r>
              <a:rPr lang="en-US" b="0" dirty="0" smtClean="0"/>
              <a:t>v5.pptx”  for the guideline to install .</a:t>
            </a:r>
            <a:r>
              <a:rPr lang="en-US" b="0" dirty="0" err="1" smtClean="0"/>
              <a:t>apk</a:t>
            </a:r>
            <a:r>
              <a:rPr lang="en-US" b="0" dirty="0" smtClean="0"/>
              <a:t> to user smartphone</a:t>
            </a:r>
          </a:p>
          <a:p>
            <a:pPr marL="400050" indent="-28575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00050" indent="-28575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The registration and authentication steps are well documented.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27" y="2407503"/>
            <a:ext cx="2702340" cy="41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&amp; Subscribers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Ensure that you have “dst.so” file and “/</a:t>
            </a:r>
            <a:r>
              <a:rPr lang="en-US" b="0" dirty="0" err="1" smtClean="0"/>
              <a:t>util</a:t>
            </a:r>
            <a:r>
              <a:rPr lang="en-US" b="0" dirty="0" smtClean="0"/>
              <a:t>” directory in this program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The encrypted templates should be stored in “/Cloud” or “/Subscriber” directory for the cloud and subscribers respectively 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To execute the program, use command “python3 web_service_example.py”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Cloud is running at </a:t>
            </a:r>
            <a:r>
              <a:rPr lang="en-US" dirty="0" smtClean="0">
                <a:hlinkClick r:id="rId2"/>
              </a:rPr>
              <a:t>http://0.0.0.0:5002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Subscriber is running </a:t>
            </a:r>
            <a:r>
              <a:rPr lang="en-US" b="0" smtClean="0"/>
              <a:t>at </a:t>
            </a:r>
            <a:r>
              <a:rPr lang="en-US" b="0" smtClean="0">
                <a:hlinkClick r:id="rId3"/>
              </a:rPr>
              <a:t>http://0.0.0.0:5003</a:t>
            </a:r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7781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5879" y="2164786"/>
            <a:ext cx="7236883" cy="1218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Libraries Required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16123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83110"/>
              </p:ext>
            </p:extLst>
          </p:nvPr>
        </p:nvGraphicFramePr>
        <p:xfrm>
          <a:off x="630696" y="1053130"/>
          <a:ext cx="10729454" cy="566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83289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  <a:gridCol w="6038769">
                  <a:extLst>
                    <a:ext uri="{9D8B030D-6E8A-4147-A177-3AD203B41FA5}">
                      <a16:colId xmlns:a16="http://schemas.microsoft.com/office/drawing/2014/main" val="4110979887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Generate vectors and matrices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Operation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face_recognition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Face detection and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Generate feature vectors for similarity checking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15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flask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web service, or backend server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5073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hmac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hashlib</a:t>
                      </a:r>
                      <a:r>
                        <a:rPr lang="en-US" dirty="0" smtClean="0"/>
                        <a:t>, math, secrets, random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 generate</a:t>
                      </a:r>
                      <a:r>
                        <a:rPr lang="en-US" baseline="0" dirty="0" smtClean="0"/>
                        <a:t> cryptography hash function and random value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ctypes</a:t>
                      </a:r>
                      <a:r>
                        <a:rPr lang="en-US" dirty="0" smtClean="0"/>
                        <a:t>, multiprocessing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 allow</a:t>
                      </a:r>
                      <a:r>
                        <a:rPr lang="en-US" baseline="0" dirty="0" smtClean="0"/>
                        <a:t> C/C++ program to be run in python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53925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, list, pickle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 manage a list</a:t>
                      </a:r>
                      <a:r>
                        <a:rPr lang="en-US" baseline="0" dirty="0" smtClean="0"/>
                        <a:t>/dictionary of data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72174"/>
                  </a:ext>
                </a:extLst>
              </a:tr>
              <a:tr h="493589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GSHADE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 secure distance computation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562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OTExtension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Encrypto_utils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Miracl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Dependencies</a:t>
                      </a:r>
                      <a:r>
                        <a:rPr lang="en-US" baseline="0" dirty="0" smtClean="0"/>
                        <a:t> for GSHADE (Included in GSHADE package)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0908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cmake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libgmp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libgmpx</a:t>
                      </a:r>
                      <a:r>
                        <a:rPr lang="en-US" baseline="0" dirty="0" smtClean="0"/>
                        <a:t>, clang++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GSHADE dependencies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compiler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3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01027"/>
              </p:ext>
            </p:extLst>
          </p:nvPr>
        </p:nvGraphicFramePr>
        <p:xfrm>
          <a:off x="630696" y="1321556"/>
          <a:ext cx="10729454" cy="296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83289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  <a:gridCol w="6038769">
                  <a:extLst>
                    <a:ext uri="{9D8B030D-6E8A-4147-A177-3AD203B41FA5}">
                      <a16:colId xmlns:a16="http://schemas.microsoft.com/office/drawing/2014/main" val="4110979887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3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Chaquopy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Python to Android java wrapper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Enable python to be called in Android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CrystaX</a:t>
                      </a:r>
                      <a:r>
                        <a:rPr lang="en-US" dirty="0" smtClean="0"/>
                        <a:t> </a:t>
                      </a:r>
                      <a:r>
                        <a:rPr lang="en-MY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Development Kit</a:t>
                      </a:r>
                      <a:r>
                        <a:rPr lang="en-US" baseline="0" dirty="0" smtClean="0"/>
                        <a:t> (NDK)</a:t>
                      </a:r>
                      <a:endParaRPr lang="en-MY" dirty="0" smtClean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Compile and build shared/static</a:t>
                      </a:r>
                      <a:r>
                        <a:rPr lang="en-US" baseline="0" dirty="0" smtClean="0"/>
                        <a:t> libraries from C/C++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Enable libraries to be compatible to multiple CPU architectures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15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Native Interface (JNI)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Allow C/C++ shared/static libraries to be called in Android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CrystaX</a:t>
            </a:r>
            <a:r>
              <a:rPr lang="en-US" dirty="0" smtClean="0"/>
              <a:t> v10.3.2: </a:t>
            </a:r>
            <a:r>
              <a:rPr lang="en-US" dirty="0"/>
              <a:t>To build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116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/>
              <a:t>navigate to /</a:t>
            </a:r>
            <a:r>
              <a:rPr lang="en-US" b="0" dirty="0" err="1"/>
              <a:t>jni</a:t>
            </a:r>
            <a:r>
              <a:rPr lang="en-US" b="0" dirty="0"/>
              <a:t>/ folder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/>
              <a:t>Check Application.mk and Android.mk, and ensure dependencies are all there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/>
              <a:t>run "C:\Users\xxxxx\AppData\Local\Android\crystax-ndk-10.3.2\ndk-build” on the folder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66" y="2470170"/>
            <a:ext cx="3926638" cy="1304303"/>
          </a:xfrm>
          <a:prstGeom prst="rect">
            <a:avLst/>
          </a:prstGeom>
        </p:spPr>
      </p:pic>
      <p:sp>
        <p:nvSpPr>
          <p:cNvPr id="7" name="Google Shape;105;p16"/>
          <p:cNvSpPr txBox="1">
            <a:spLocks/>
          </p:cNvSpPr>
          <p:nvPr/>
        </p:nvSpPr>
        <p:spPr>
          <a:xfrm>
            <a:off x="457200" y="4269082"/>
            <a:ext cx="10831794" cy="116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0" dirty="0" smtClean="0"/>
              <a:t>The above setting supports only arm64 and amd32. </a:t>
            </a:r>
          </a:p>
          <a:p>
            <a:pPr marL="114300" lv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0" dirty="0" smtClean="0"/>
              <a:t>Note that we </a:t>
            </a:r>
            <a:r>
              <a:rPr lang="en-US" b="0" smtClean="0"/>
              <a:t>can also enable </a:t>
            </a:r>
            <a:r>
              <a:rPr lang="en-US" b="0" dirty="0" smtClean="0"/>
              <a:t>x86 to enable 32bits windows emulator</a:t>
            </a:r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457200" y="6169580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https://www.crystax.net/en/download</a:t>
            </a:r>
          </a:p>
        </p:txBody>
      </p:sp>
    </p:spTree>
    <p:extLst>
      <p:ext uri="{BB962C8B-B14F-4D97-AF65-F5344CB8AC3E}">
        <p14:creationId xmlns:p14="http://schemas.microsoft.com/office/powerpoint/2010/main" val="15985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All python libraries can be installed through “pip3 install” command. (Please note that it is python3)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E.g. a </a:t>
            </a:r>
            <a:r>
              <a:rPr lang="en-US" b="0" dirty="0" err="1" smtClean="0">
                <a:solidFill>
                  <a:srgbClr val="FF0000"/>
                </a:solidFill>
              </a:rPr>
              <a:t>NumPy</a:t>
            </a:r>
            <a:r>
              <a:rPr lang="en-US" b="0" dirty="0" smtClean="0"/>
              <a:t> library can be installed using “pip3 install </a:t>
            </a:r>
            <a:r>
              <a:rPr lang="en-US" b="0" dirty="0" err="1" smtClean="0">
                <a:solidFill>
                  <a:srgbClr val="FF0000"/>
                </a:solidFill>
              </a:rPr>
              <a:t>numpy</a:t>
            </a:r>
            <a:r>
              <a:rPr lang="en-US" b="0" dirty="0" smtClean="0"/>
              <a:t>”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C/C++ library, the source code of GSHADE can be downloaded here </a:t>
            </a:r>
            <a:r>
              <a:rPr lang="en-MY" sz="1100" dirty="0">
                <a:hlinkClick r:id="rId2"/>
              </a:rPr>
              <a:t>https://</a:t>
            </a:r>
            <a:r>
              <a:rPr lang="en-MY" sz="1100" dirty="0" smtClean="0">
                <a:hlinkClick r:id="rId2"/>
              </a:rPr>
              <a:t>github.com/encryptogroup/GSHADE</a:t>
            </a:r>
            <a:endParaRPr lang="en-MY" sz="1100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Please ensure you have install the dependencies:</a:t>
            </a:r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dirty="0" smtClean="0"/>
              <a:t>OpenSSL v 1.0.2h: </a:t>
            </a:r>
            <a:r>
              <a:rPr lang="en-MY" dirty="0">
                <a:hlinkClick r:id="rId3"/>
              </a:rPr>
              <a:t>https://www.openssl.org/source/old/1.0.2</a:t>
            </a:r>
            <a:r>
              <a:rPr lang="en-MY" dirty="0" smtClean="0">
                <a:hlinkClick r:id="rId3"/>
              </a:rPr>
              <a:t>/</a:t>
            </a:r>
            <a:endParaRPr lang="en-MY" dirty="0" smtClean="0"/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b="0" dirty="0" err="1" smtClean="0"/>
              <a:t>Miracl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MY" dirty="0">
                <a:hlinkClick r:id="rId4"/>
              </a:rPr>
              <a:t>https://</a:t>
            </a:r>
            <a:r>
              <a:rPr lang="en-MY" dirty="0" smtClean="0">
                <a:hlinkClick r:id="rId4"/>
              </a:rPr>
              <a:t>github.com/miracl/MIRACL</a:t>
            </a:r>
            <a:endParaRPr lang="en-MY" dirty="0" smtClean="0"/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b="0" dirty="0" smtClean="0"/>
              <a:t>GMP : </a:t>
            </a:r>
            <a:r>
              <a:rPr lang="en-MY" dirty="0">
                <a:hlinkClick r:id="rId5"/>
              </a:rPr>
              <a:t>https://gmplib.org</a:t>
            </a:r>
            <a:r>
              <a:rPr lang="en-MY" dirty="0" smtClean="0">
                <a:hlinkClick r:id="rId5"/>
              </a:rPr>
              <a:t>/</a:t>
            </a:r>
            <a:r>
              <a:rPr lang="en-MY" dirty="0" smtClean="0"/>
              <a:t> or “apt-get install </a:t>
            </a:r>
            <a:r>
              <a:rPr lang="en-MY" dirty="0" err="1" smtClean="0"/>
              <a:t>libgmp</a:t>
            </a:r>
            <a:r>
              <a:rPr lang="en-MY" dirty="0" smtClean="0"/>
              <a:t>-dev”</a:t>
            </a:r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b="0" dirty="0" err="1" smtClean="0"/>
              <a:t>CLang</a:t>
            </a:r>
            <a:r>
              <a:rPr lang="en-US" b="0" dirty="0" smtClean="0"/>
              <a:t>++: </a:t>
            </a:r>
            <a:r>
              <a:rPr lang="en-MY" dirty="0"/>
              <a:t>“apt-get install </a:t>
            </a:r>
            <a:r>
              <a:rPr lang="en-MY" dirty="0" smtClean="0"/>
              <a:t>clang++”</a:t>
            </a:r>
            <a:endParaRPr lang="en-MY" dirty="0"/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endParaRPr lang="en-MY" b="0" dirty="0" smtClean="0"/>
          </a:p>
        </p:txBody>
      </p:sp>
    </p:spTree>
    <p:extLst>
      <p:ext uri="{BB962C8B-B14F-4D97-AF65-F5344CB8AC3E}">
        <p14:creationId xmlns:p14="http://schemas.microsoft.com/office/powerpoint/2010/main" val="10219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45601"/>
              </p:ext>
            </p:extLst>
          </p:nvPr>
        </p:nvGraphicFramePr>
        <p:xfrm>
          <a:off x="622150" y="1202123"/>
          <a:ext cx="4690685" cy="246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83289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Data Owner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face_recognition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15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hmac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hashlib</a:t>
                      </a:r>
                      <a:r>
                        <a:rPr lang="en-US" dirty="0" smtClean="0"/>
                        <a:t>, secrets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, list, pickle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35693"/>
                  </a:ext>
                </a:extLst>
              </a:tr>
            </a:tbl>
          </a:graphicData>
        </a:graphic>
      </p:graphicFrame>
      <p:sp>
        <p:nvSpPr>
          <p:cNvPr id="5" name="Google Shape;105;p16"/>
          <p:cNvSpPr txBox="1">
            <a:spLocks/>
          </p:cNvSpPr>
          <p:nvPr/>
        </p:nvSpPr>
        <p:spPr>
          <a:xfrm>
            <a:off x="457200" y="3788887"/>
            <a:ext cx="3815697" cy="27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Functions: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MKGen</a:t>
            </a:r>
            <a:endParaRPr lang="en-US" dirty="0" smtClean="0"/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dirty="0" err="1" smtClean="0"/>
              <a:t>save_key</a:t>
            </a:r>
            <a:endParaRPr lang="en-US" dirty="0" smtClean="0"/>
          </a:p>
          <a:p>
            <a:pPr marL="971550" lvl="3" indent="-342900">
              <a:lnSpc>
                <a:spcPts val="2400"/>
              </a:lnSpc>
              <a:spcBef>
                <a:spcPts val="0"/>
              </a:spcBef>
              <a:buSzPts val="1800"/>
            </a:pPr>
            <a:r>
              <a:rPr lang="en-US" dirty="0" err="1" smtClean="0"/>
              <a:t>load_key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Extract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Enc_then_split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full_enc</a:t>
            </a:r>
            <a:endParaRPr lang="en-MY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16928"/>
              </p:ext>
            </p:extLst>
          </p:nvPr>
        </p:nvGraphicFramePr>
        <p:xfrm>
          <a:off x="6219645" y="1202123"/>
          <a:ext cx="4690685" cy="197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77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71491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Data Owner</a:t>
                      </a:r>
                    </a:p>
                    <a:p>
                      <a:r>
                        <a:rPr lang="en-US" dirty="0" smtClean="0"/>
                        <a:t>(Key Distribution)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flask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math, random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flask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28654"/>
                  </a:ext>
                </a:extLst>
              </a:tr>
            </a:tbl>
          </a:graphicData>
        </a:graphic>
      </p:graphicFrame>
      <p:sp>
        <p:nvSpPr>
          <p:cNvPr id="8" name="Google Shape;105;p16"/>
          <p:cNvSpPr txBox="1">
            <a:spLocks/>
          </p:cNvSpPr>
          <p:nvPr/>
        </p:nvSpPr>
        <p:spPr>
          <a:xfrm>
            <a:off x="6219645" y="3922520"/>
            <a:ext cx="3815697" cy="2616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Additional Functions: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upload_file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request_OTP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key_distribute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1325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05351"/>
              </p:ext>
            </p:extLst>
          </p:nvPr>
        </p:nvGraphicFramePr>
        <p:xfrm>
          <a:off x="587968" y="1150640"/>
          <a:ext cx="4690685" cy="2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83289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Cloud/ Subscribers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flask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15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dict</a:t>
                      </a:r>
                      <a:r>
                        <a:rPr lang="en-US" dirty="0" smtClean="0"/>
                        <a:t>, list, pickle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9458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ctypes</a:t>
                      </a:r>
                      <a:r>
                        <a:rPr lang="en-US" dirty="0" smtClean="0"/>
                        <a:t>, multiprocessing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GSHADE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72802"/>
                  </a:ext>
                </a:extLst>
              </a:tr>
            </a:tbl>
          </a:graphicData>
        </a:graphic>
      </p:graphicFrame>
      <p:sp>
        <p:nvSpPr>
          <p:cNvPr id="5" name="Google Shape;105;p16"/>
          <p:cNvSpPr txBox="1">
            <a:spLocks/>
          </p:cNvSpPr>
          <p:nvPr/>
        </p:nvSpPr>
        <p:spPr>
          <a:xfrm>
            <a:off x="457200" y="4366900"/>
            <a:ext cx="10831794" cy="20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Functions: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Cloud_auth</a:t>
            </a:r>
            <a:r>
              <a:rPr lang="en-US" dirty="0" smtClean="0"/>
              <a:t>/ </a:t>
            </a:r>
            <a:r>
              <a:rPr lang="en-US" dirty="0" err="1" smtClean="0"/>
              <a:t>Sub_auth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scale_encode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38619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36897"/>
              </p:ext>
            </p:extLst>
          </p:nvPr>
        </p:nvGraphicFramePr>
        <p:xfrm>
          <a:off x="587968" y="1150640"/>
          <a:ext cx="4690685" cy="246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792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2832893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(Kiosk)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867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face_recognition</a:t>
                      </a:r>
                      <a:endParaRPr lang="en-MY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71557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ctypes</a:t>
                      </a:r>
                      <a:r>
                        <a:rPr lang="en-US" dirty="0" smtClean="0"/>
                        <a:t>, multiprocessing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GSHADE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72802"/>
                  </a:ext>
                </a:extLst>
              </a:tr>
            </a:tbl>
          </a:graphicData>
        </a:graphic>
      </p:graphicFrame>
      <p:sp>
        <p:nvSpPr>
          <p:cNvPr id="5" name="Google Shape;105;p16"/>
          <p:cNvSpPr txBox="1">
            <a:spLocks/>
          </p:cNvSpPr>
          <p:nvPr/>
        </p:nvSpPr>
        <p:spPr>
          <a:xfrm>
            <a:off x="303376" y="4366900"/>
            <a:ext cx="5447944" cy="18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numCol="2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Functions: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Capture_and_Extract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Encrypt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Sub_auth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Cloud_auth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Combine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scale_encode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scale_decode</a:t>
            </a:r>
            <a:endParaRPr lang="en-MY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3164"/>
              </p:ext>
            </p:extLst>
          </p:nvPr>
        </p:nvGraphicFramePr>
        <p:xfrm>
          <a:off x="5817993" y="1150640"/>
          <a:ext cx="5214629" cy="162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645">
                  <a:extLst>
                    <a:ext uri="{9D8B030D-6E8A-4147-A177-3AD203B41FA5}">
                      <a16:colId xmlns:a16="http://schemas.microsoft.com/office/drawing/2014/main" val="769892830"/>
                    </a:ext>
                  </a:extLst>
                </a:gridCol>
                <a:gridCol w="1963492">
                  <a:extLst>
                    <a:ext uri="{9D8B030D-6E8A-4147-A177-3AD203B41FA5}">
                      <a16:colId xmlns:a16="http://schemas.microsoft.com/office/drawing/2014/main" val="169540154"/>
                    </a:ext>
                  </a:extLst>
                </a:gridCol>
                <a:gridCol w="1963492">
                  <a:extLst>
                    <a:ext uri="{9D8B030D-6E8A-4147-A177-3AD203B41FA5}">
                      <a16:colId xmlns:a16="http://schemas.microsoft.com/office/drawing/2014/main" val="374588031"/>
                    </a:ext>
                  </a:extLst>
                </a:gridCol>
              </a:tblGrid>
              <a:tr h="493589">
                <a:tc>
                  <a:txBody>
                    <a:bodyPr/>
                    <a:lstStyle/>
                    <a:p>
                      <a:r>
                        <a:rPr lang="en-US" dirty="0" smtClean="0"/>
                        <a:t>Parties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 Libraries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78500"/>
                  </a:ext>
                </a:extLst>
              </a:tr>
              <a:tr h="493589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(Android)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ChaquoPy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Wrapper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48170"/>
                  </a:ext>
                </a:extLst>
              </a:tr>
              <a:tr h="493589"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JNI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Wrapper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72802"/>
                  </a:ext>
                </a:extLst>
              </a:tr>
            </a:tbl>
          </a:graphicData>
        </a:graphic>
      </p:graphicFrame>
      <p:sp>
        <p:nvSpPr>
          <p:cNvPr id="7" name="Google Shape;105;p16"/>
          <p:cNvSpPr txBox="1">
            <a:spLocks/>
          </p:cNvSpPr>
          <p:nvPr/>
        </p:nvSpPr>
        <p:spPr>
          <a:xfrm>
            <a:off x="5667286" y="4366900"/>
            <a:ext cx="5365336" cy="18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numCol="1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Additional Functions: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request_OTP</a:t>
            </a:r>
            <a:endParaRPr lang="en-US" dirty="0" smtClean="0"/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 smtClean="0"/>
              <a:t>request_key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92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Introduction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System Overviews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Guidelines to start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Libraries Required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err="1" smtClean="0"/>
              <a:t>PBio</a:t>
            </a:r>
            <a:r>
              <a:rPr lang="en-US" b="0" dirty="0" smtClean="0"/>
              <a:t> System Flows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92490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5879" y="2164786"/>
            <a:ext cx="7236883" cy="1218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System Implementation 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17716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 System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296469" y="4839359"/>
            <a:ext cx="3314700" cy="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9055" y="1962150"/>
            <a:ext cx="63494" cy="43942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43824" y="1962148"/>
            <a:ext cx="28576" cy="43942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82594" y="1962148"/>
            <a:ext cx="57150" cy="42672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39319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3464578" y="971550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Subscribers</a:t>
            </a:r>
            <a:endParaRPr lang="en-SG" b="1" dirty="0" smtClean="0"/>
          </a:p>
        </p:txBody>
      </p:sp>
      <p:sp>
        <p:nvSpPr>
          <p:cNvPr id="16" name="TextBox 15"/>
          <p:cNvSpPr txBox="1"/>
          <p:nvPr/>
        </p:nvSpPr>
        <p:spPr>
          <a:xfrm flipH="1">
            <a:off x="6607828" y="1110049"/>
            <a:ext cx="2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Cloud</a:t>
            </a:r>
            <a:endParaRPr lang="en-SG" b="1" dirty="0" smtClean="0"/>
          </a:p>
        </p:txBody>
      </p:sp>
      <p:sp>
        <p:nvSpPr>
          <p:cNvPr id="17" name="TextBox 16"/>
          <p:cNvSpPr txBox="1"/>
          <p:nvPr/>
        </p:nvSpPr>
        <p:spPr>
          <a:xfrm flipH="1">
            <a:off x="9360553" y="971550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b="1" dirty="0" smtClean="0"/>
              <a:t>Owner</a:t>
            </a:r>
            <a:endParaRPr lang="en-SG" b="1" dirty="0" smtClean="0"/>
          </a:p>
        </p:txBody>
      </p:sp>
      <p:sp>
        <p:nvSpPr>
          <p:cNvPr id="18" name="TextBox 17"/>
          <p:cNvSpPr txBox="1"/>
          <p:nvPr/>
        </p:nvSpPr>
        <p:spPr>
          <a:xfrm flipH="1">
            <a:off x="136661" y="971550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r>
              <a:rPr lang="en-US" b="1" dirty="0" smtClean="0"/>
              <a:t>(Client)</a:t>
            </a:r>
            <a:endParaRPr lang="en-SG" b="1" dirty="0" smtClean="0"/>
          </a:p>
        </p:txBody>
      </p:sp>
      <p:sp>
        <p:nvSpPr>
          <p:cNvPr id="19" name="Rounded Rectangle 18"/>
          <p:cNvSpPr/>
          <p:nvPr/>
        </p:nvSpPr>
        <p:spPr>
          <a:xfrm flipH="1">
            <a:off x="10007081" y="2126563"/>
            <a:ext cx="1181101" cy="314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KeyGen</a:t>
            </a:r>
            <a:endParaRPr lang="en-MY" dirty="0" smtClean="0"/>
          </a:p>
        </p:txBody>
      </p:sp>
      <p:sp>
        <p:nvSpPr>
          <p:cNvPr id="20" name="Rounded Rectangle 19"/>
          <p:cNvSpPr/>
          <p:nvPr/>
        </p:nvSpPr>
        <p:spPr>
          <a:xfrm flipH="1">
            <a:off x="9892781" y="2608423"/>
            <a:ext cx="1385888" cy="4480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</a:t>
            </a:r>
            <a:r>
              <a:rPr lang="en-US" sz="1400" dirty="0" err="1" smtClean="0"/>
              <a:t>EncDB</a:t>
            </a:r>
            <a:endParaRPr lang="en-MY" sz="1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97255" y="3431199"/>
            <a:ext cx="79212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772400" y="2760134"/>
            <a:ext cx="2120381" cy="19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 flipH="1">
            <a:off x="607349" y="4206771"/>
            <a:ext cx="1385888" cy="3162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EncQuery</a:t>
            </a:r>
            <a:endParaRPr lang="en-MY" sz="14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639744" y="2962259"/>
            <a:ext cx="52530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296469" y="5311077"/>
            <a:ext cx="6447356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 flipH="1">
            <a:off x="708186" y="5663654"/>
            <a:ext cx="1062266" cy="4369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Ver</a:t>
            </a:r>
            <a:endParaRPr lang="en-MY" sz="1200" dirty="0" smtClean="0"/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V="1">
            <a:off x="1770452" y="5882117"/>
            <a:ext cx="28121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 flipH="1">
            <a:off x="725472" y="3268344"/>
            <a:ext cx="1141994" cy="2865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 Key</a:t>
            </a:r>
            <a:endParaRPr lang="en-MY" sz="1400" dirty="0" smtClean="0"/>
          </a:p>
        </p:txBody>
      </p:sp>
      <p:sp>
        <p:nvSpPr>
          <p:cNvPr id="29" name="Rounded Rectangle 28"/>
          <p:cNvSpPr/>
          <p:nvPr/>
        </p:nvSpPr>
        <p:spPr>
          <a:xfrm flipH="1">
            <a:off x="607349" y="3773374"/>
            <a:ext cx="1378240" cy="2702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Capture </a:t>
            </a:r>
            <a:r>
              <a:rPr lang="en-US" sz="1400" dirty="0" err="1" smtClean="0"/>
              <a:t>Img</a:t>
            </a:r>
            <a:endParaRPr lang="en-MY" sz="1400" dirty="0" smtClean="0"/>
          </a:p>
        </p:txBody>
      </p:sp>
      <p:sp>
        <p:nvSpPr>
          <p:cNvPr id="30" name="Rounded Rectangle 29"/>
          <p:cNvSpPr/>
          <p:nvPr/>
        </p:nvSpPr>
        <p:spPr>
          <a:xfrm flipH="1">
            <a:off x="2107044" y="4599646"/>
            <a:ext cx="1516373" cy="450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</a:t>
            </a:r>
          </a:p>
          <a:p>
            <a:pPr algn="ctr"/>
            <a:r>
              <a:rPr lang="en-US" sz="1400" dirty="0" smtClean="0"/>
              <a:t>Authentication</a:t>
            </a:r>
            <a:endParaRPr lang="en-MY" sz="1400" dirty="0" smtClean="0"/>
          </a:p>
        </p:txBody>
      </p:sp>
      <p:sp>
        <p:nvSpPr>
          <p:cNvPr id="33" name="Rounded Rectangle 32"/>
          <p:cNvSpPr/>
          <p:nvPr/>
        </p:nvSpPr>
        <p:spPr>
          <a:xfrm flipH="1">
            <a:off x="5345187" y="5085950"/>
            <a:ext cx="1516373" cy="450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Authentication</a:t>
            </a:r>
            <a:endParaRPr lang="en-MY" sz="1400" dirty="0" smtClean="0"/>
          </a:p>
        </p:txBody>
      </p:sp>
      <p:sp>
        <p:nvSpPr>
          <p:cNvPr id="26" name="Rounded Rectangle 25"/>
          <p:cNvSpPr/>
          <p:nvPr/>
        </p:nvSpPr>
        <p:spPr>
          <a:xfrm flipH="1">
            <a:off x="9933261" y="3241579"/>
            <a:ext cx="1271588" cy="4534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Key Distribution</a:t>
            </a:r>
            <a:endParaRPr lang="en-MY" sz="1200" dirty="0" smtClean="0"/>
          </a:p>
        </p:txBody>
      </p:sp>
    </p:spTree>
    <p:extLst>
      <p:ext uri="{BB962C8B-B14F-4D97-AF65-F5344CB8AC3E}">
        <p14:creationId xmlns:p14="http://schemas.microsoft.com/office/powerpoint/2010/main" val="325659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 System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Google Shape;105;p16"/>
              <p:cNvSpPr txBox="1">
                <a:spLocks/>
              </p:cNvSpPr>
              <p:nvPr/>
            </p:nvSpPr>
            <p:spPr>
              <a:xfrm>
                <a:off x="457200" y="1747102"/>
                <a:ext cx="10604323" cy="49015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800"/>
                  </a:spcAft>
                  <a:buFont typeface="CiscoSansTT ExtraLight" panose="020B0303020201020303" pitchFamily="34" charset="0"/>
                  <a:buChar char="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1435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–"/>
                  <a:defRPr sz="1400" b="0" kern="1200" spc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4400" b="1" kern="1200" spc="-15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​"/>
                  <a:defRPr sz="1600" b="1" kern="1200" spc="-5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888" indent="-115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following functions are defined,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dimension of the input vector:</a:t>
                </a:r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buSzPts val="1800"/>
                </a:pPr>
                <a:r>
                  <a:rPr lang="en-US" dirty="0" smtClean="0"/>
                  <a:t>Pseudorandom </a:t>
                </a:r>
                <a:r>
                  <a:rPr lang="en-US" dirty="0"/>
                  <a:t>permutation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 smtClean="0"/>
                  <a:t> (The arrangement is reassigned)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buSzPts val="1800"/>
                </a:pPr>
                <a:r>
                  <a:rPr lang="en-US" dirty="0" smtClean="0"/>
                  <a:t>Pseudorandom </a:t>
                </a:r>
                <a:r>
                  <a:rPr lang="en-US" dirty="0"/>
                  <a:t>orthogonal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buSzPts val="1800"/>
                </a:pPr>
                <a:r>
                  <a:rPr lang="en-US" dirty="0"/>
                  <a:t>P</a:t>
                </a:r>
                <a:r>
                  <a:rPr lang="en-US" dirty="0" smtClean="0"/>
                  <a:t>seudorandom </a:t>
                </a:r>
                <a:r>
                  <a:rPr lang="en-US" dirty="0"/>
                  <a:t>vector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buSzPts val="1800"/>
                </a:pPr>
                <a:r>
                  <a:rPr lang="en-US" dirty="0" smtClean="0"/>
                  <a:t>Pseudorandom </a:t>
                </a:r>
                <a:r>
                  <a:rPr lang="en-US" dirty="0"/>
                  <a:t>scale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1.0,2.0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𝑀𝑎𝑠𝑡𝑒𝑟𝐾𝑒𝑦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𝑝𝑎𝑟𝑎𝑚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𝑚𝑠𝑘</m:t>
                    </m:r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Master secret key is randomly selected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b="0" dirty="0" smtClean="0"/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𝑚𝑠𝑘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This function runs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𝐻𝑀𝐴𝐶</m:t>
                    </m:r>
                  </m:oMath>
                </a14:m>
                <a:r>
                  <a:rPr lang="en-US" b="0" dirty="0" smtClean="0"/>
                  <a:t> to generate a user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Google Shape;105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47102"/>
                <a:ext cx="10604323" cy="4901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353996"/>
            <a:ext cx="7353656" cy="53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2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Algorithms in</a:t>
            </a:r>
            <a:r>
              <a:rPr lang="en-US" b="1" dirty="0" smtClean="0"/>
              <a:t> </a:t>
            </a:r>
            <a:r>
              <a:rPr lang="en-US" b="1" dirty="0" err="1" smtClean="0"/>
              <a:t>KeyGen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364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 System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Google Shape;105;p16"/>
              <p:cNvSpPr txBox="1">
                <a:spLocks/>
              </p:cNvSpPr>
              <p:nvPr/>
            </p:nvSpPr>
            <p:spPr>
              <a:xfrm>
                <a:off x="457201" y="1892381"/>
                <a:ext cx="10977072" cy="3705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800"/>
                  </a:spcAft>
                  <a:buFont typeface="CiscoSansTT ExtraLight" panose="020B0303020201020303" pitchFamily="34" charset="0"/>
                  <a:buChar char="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1435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–"/>
                  <a:defRPr sz="1400" b="0" kern="1200" spc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4400" b="1" kern="1200" spc="-15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​"/>
                  <a:defRPr sz="1600" b="1" kern="1200" spc="-5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888" indent="-115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𝐸𝑥𝑡𝑟𝑎𝑐𝑡𝑖𝑜𝑛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b="0" dirty="0" smtClean="0"/>
                  <a:t>A function that generates a feature vectors based on the biometric recognition scheme</a:t>
                </a:r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 are generated via</a:t>
                </a:r>
                <a:r>
                  <a:rPr lang="en-US" dirty="0" smtClean="0"/>
                  <a:t> </a:t>
                </a:r>
                <a:r>
                  <a:rPr lang="en-US" b="0" dirty="0" smtClean="0"/>
                  <a:t>pseudorandom functions and permutation function as defined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𝑆𝑒𝑡𝑢𝑝</m:t>
                    </m:r>
                  </m:oMath>
                </a14:m>
                <a:r>
                  <a:rPr lang="en-US" b="0" dirty="0" smtClean="0"/>
                  <a:t> respectively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 smtClean="0"/>
                  <a:t> is defined as we split into two partitions</a:t>
                </a:r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  <a:p>
                <a:pPr marL="45720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generated via pseudorandom functions and permutation function as defined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𝑆𝑒𝑡𝑢𝑝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respectively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Note that the dimension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as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 second part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41" name="Google Shape;105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892381"/>
                <a:ext cx="10977072" cy="3705114"/>
              </a:xfrm>
              <a:prstGeom prst="rect">
                <a:avLst/>
              </a:prstGeom>
              <a:blipFill>
                <a:blip r:embed="rId2"/>
                <a:stretch>
                  <a:fillRect t="-493" b="-3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353996"/>
            <a:ext cx="7353656" cy="53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2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Algorithms in</a:t>
            </a:r>
            <a:r>
              <a:rPr lang="en-US" b="1" dirty="0" smtClean="0"/>
              <a:t> </a:t>
            </a:r>
            <a:r>
              <a:rPr lang="en-US" b="1" dirty="0"/>
              <a:t>Generate </a:t>
            </a:r>
            <a:r>
              <a:rPr lang="en-US" b="1" dirty="0" err="1" smtClean="0"/>
              <a:t>EncDB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415744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 System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5;p16"/>
              <p:cNvSpPr txBox="1">
                <a:spLocks/>
              </p:cNvSpPr>
              <p:nvPr/>
            </p:nvSpPr>
            <p:spPr>
              <a:xfrm>
                <a:off x="457199" y="1131805"/>
                <a:ext cx="10757671" cy="10901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800"/>
                  </a:spcAft>
                  <a:buFont typeface="CiscoSansTT ExtraLight" panose="020B0303020201020303" pitchFamily="34" charset="0"/>
                  <a:buChar char="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1435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–"/>
                  <a:defRPr sz="1400" b="0" kern="1200" spc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4400" b="1" kern="1200" spc="-15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​"/>
                  <a:defRPr sz="1600" b="1" kern="1200" spc="-5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888" indent="-115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2" indent="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/>
                  <a:t>Algorithms in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EncQuery</a:t>
                </a:r>
                <a:endParaRPr lang="en-US" b="1" dirty="0" smtClean="0"/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b="0" dirty="0"/>
                  <a:t>It consists of the same algorithms as </a:t>
                </a:r>
                <a:r>
                  <a:rPr lang="en-US" dirty="0"/>
                  <a:t>Generate </a:t>
                </a:r>
                <a:r>
                  <a:rPr lang="en-US" dirty="0" err="1"/>
                  <a:t>EncDB</a:t>
                </a:r>
                <a:endParaRPr lang="en-US" dirty="0"/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:r>
                  <a:rPr lang="en-US" b="0" dirty="0"/>
                  <a:t>We define the </a:t>
                </a:r>
                <a:r>
                  <a:rPr lang="en-US" b="0" dirty="0" err="1"/>
                  <a:t>ciphertexts</a:t>
                </a:r>
                <a:r>
                  <a:rPr lang="en-US" b="0" dirty="0"/>
                  <a:t> output by </a:t>
                </a:r>
                <a:r>
                  <a:rPr lang="en-US" dirty="0" err="1"/>
                  <a:t>EncQuery</a:t>
                </a:r>
                <a:r>
                  <a:rPr lang="en-US" b="0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171450" lvl="2" indent="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MY" b="1" dirty="0"/>
              </a:p>
            </p:txBody>
          </p:sp>
        </mc:Choice>
        <mc:Fallback xmlns="">
          <p:sp>
            <p:nvSpPr>
              <p:cNvPr id="5" name="Google Shape;105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131805"/>
                <a:ext cx="10757671" cy="1090101"/>
              </a:xfrm>
              <a:prstGeom prst="rect">
                <a:avLst/>
              </a:prstGeom>
              <a:blipFill>
                <a:blip r:embed="rId2"/>
                <a:stretch>
                  <a:fillRect b="-39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5;p16"/>
              <p:cNvSpPr txBox="1">
                <a:spLocks/>
              </p:cNvSpPr>
              <p:nvPr/>
            </p:nvSpPr>
            <p:spPr>
              <a:xfrm>
                <a:off x="457199" y="2221906"/>
                <a:ext cx="11130897" cy="1700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800"/>
                  </a:spcAft>
                  <a:buFont typeface="CiscoSansTT ExtraLight" panose="020B0303020201020303" pitchFamily="34" charset="0"/>
                  <a:buChar char="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1435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–"/>
                  <a:defRPr sz="1400" b="0" kern="1200" spc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4400" b="1" kern="1200" spc="-15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​"/>
                  <a:defRPr sz="1600" b="1" kern="1200" spc="-5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888" indent="-115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2" indent="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/>
                  <a:t>Protocols in </a:t>
                </a:r>
                <a:r>
                  <a:rPr lang="en-US" b="1" dirty="0" smtClean="0"/>
                  <a:t>Sub Authentication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Cloud Authentication</a:t>
                </a:r>
              </a:p>
              <a:p>
                <a:pPr marL="457200" lvl="2" indent="-28575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/>
                  <a:t>We define </a:t>
                </a:r>
                <a:r>
                  <a:rPr lang="en-US" b="1" dirty="0"/>
                  <a:t>Sub Authentication </a:t>
                </a:r>
                <a:r>
                  <a:rPr lang="en-US" dirty="0"/>
                  <a:t>and </a:t>
                </a:r>
                <a:r>
                  <a:rPr lang="en-US" b="1" dirty="0"/>
                  <a:t>Cloud Authentication</a:t>
                </a:r>
                <a:r>
                  <a:rPr lang="en-MY" b="1" dirty="0" smtClean="0"/>
                  <a:t> </a:t>
                </a:r>
                <a:r>
                  <a:rPr lang="en-MY" dirty="0" smtClean="0"/>
                  <a:t>are both interactive protocols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𝐺𝑆𝐻𝐴𝐷𝐸</m:t>
                    </m:r>
                  </m:oMath>
                </a14:m>
                <a:r>
                  <a:rPr lang="en-MY" dirty="0" smtClean="0"/>
                  <a:t> between the user(client) and data subscriber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MY" dirty="0" smtClean="0"/>
                  <a:t> </a:t>
                </a:r>
                <a:r>
                  <a:rPr lang="en-MY" dirty="0"/>
                  <a:t>and cloud respectively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2" indent="-28575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𝐺𝑆𝐻𝐴𝐷𝐸</m:t>
                    </m:r>
                  </m:oMath>
                </a14:m>
                <a:r>
                  <a:rPr lang="en-US" dirty="0" smtClean="0"/>
                  <a:t> is an interactive secure two party distance computation protocol</a:t>
                </a:r>
              </a:p>
              <a:p>
                <a:pPr marL="457200" lvl="2" indent="-28575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The final output from both protocol is two partial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Google Shape;105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221906"/>
                <a:ext cx="11130897" cy="1700614"/>
              </a:xfrm>
              <a:prstGeom prst="rect">
                <a:avLst/>
              </a:prstGeom>
              <a:blipFill>
                <a:blip r:embed="rId3"/>
                <a:stretch>
                  <a:fillRect b="-1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685006"/>
                  </p:ext>
                </p:extLst>
              </p:nvPr>
            </p:nvGraphicFramePr>
            <p:xfrm>
              <a:off x="1067852" y="4018883"/>
              <a:ext cx="10035924" cy="2520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5206">
                      <a:extLst>
                        <a:ext uri="{9D8B030D-6E8A-4147-A177-3AD203B41FA5}">
                          <a16:colId xmlns:a16="http://schemas.microsoft.com/office/drawing/2014/main" val="3389495090"/>
                        </a:ext>
                      </a:extLst>
                    </a:gridCol>
                    <a:gridCol w="2659509">
                      <a:extLst>
                        <a:ext uri="{9D8B030D-6E8A-4147-A177-3AD203B41FA5}">
                          <a16:colId xmlns:a16="http://schemas.microsoft.com/office/drawing/2014/main" val="3178401489"/>
                        </a:ext>
                      </a:extLst>
                    </a:gridCol>
                    <a:gridCol w="2032133">
                      <a:extLst>
                        <a:ext uri="{9D8B030D-6E8A-4147-A177-3AD203B41FA5}">
                          <a16:colId xmlns:a16="http://schemas.microsoft.com/office/drawing/2014/main" val="511495177"/>
                        </a:ext>
                      </a:extLst>
                    </a:gridCol>
                    <a:gridCol w="2669076">
                      <a:extLst>
                        <a:ext uri="{9D8B030D-6E8A-4147-A177-3AD203B41FA5}">
                          <a16:colId xmlns:a16="http://schemas.microsoft.com/office/drawing/2014/main" val="973499637"/>
                        </a:ext>
                      </a:extLst>
                    </a:gridCol>
                  </a:tblGrid>
                  <a:tr h="622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b="1" smtClean="0"/>
                            <a:t>GSHADE Protocol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Cloud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Data</a:t>
                          </a:r>
                        </a:p>
                        <a:p>
                          <a:pPr algn="ctr"/>
                          <a:r>
                            <a:rPr lang="en-US" sz="1600" b="1" dirty="0" smtClean="0"/>
                            <a:t>Subscriber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SG" sz="16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User</a:t>
                          </a:r>
                        </a:p>
                        <a:p>
                          <a:pPr algn="ctr"/>
                          <a:r>
                            <a:rPr lang="en-US" sz="1600" b="1" dirty="0" smtClean="0"/>
                            <a:t>(Client)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7599887"/>
                      </a:ext>
                    </a:extLst>
                  </a:tr>
                  <a:tr h="713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On Input </a:t>
                          </a:r>
                          <a:r>
                            <a:rPr lang="en-US" sz="1600" dirty="0" err="1" smtClean="0"/>
                            <a:t>ciphertexts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MY" sz="1600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endParaRPr lang="en-MY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927286"/>
                      </a:ext>
                    </a:extLst>
                  </a:tr>
                  <a:tr h="36064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Partial Result is generated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174779"/>
                      </a:ext>
                    </a:extLst>
                  </a:tr>
                  <a:tr h="36064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End</a:t>
                          </a:r>
                          <a:r>
                            <a:rPr lang="en-US" sz="1600" baseline="0" dirty="0" smtClean="0"/>
                            <a:t> of Protocol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Sends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MY" sz="1600" dirty="0" smtClean="0"/>
                            <a:t> to</a:t>
                          </a:r>
                          <a:r>
                            <a:rPr lang="en-MY" sz="1600" baseline="0" dirty="0" smtClean="0"/>
                            <a:t> User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Sends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MY" sz="1600" dirty="0" smtClean="0"/>
                            <a:t> to</a:t>
                          </a:r>
                          <a:r>
                            <a:rPr lang="en-MY" sz="1600" baseline="0" dirty="0" smtClean="0"/>
                            <a:t> User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Computes partial</a:t>
                          </a:r>
                          <a:r>
                            <a:rPr lang="en-US" sz="1600" baseline="0" dirty="0" smtClean="0"/>
                            <a:t> distance </a:t>
                          </a:r>
                          <a:endParaRPr lang="en-US" sz="1600" b="0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MY" sz="1600" dirty="0" smtClean="0"/>
                            <a:t> and </a:t>
                          </a:r>
                          <a:endParaRPr lang="en-US" sz="16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337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685006"/>
                  </p:ext>
                </p:extLst>
              </p:nvPr>
            </p:nvGraphicFramePr>
            <p:xfrm>
              <a:off x="1067852" y="4018883"/>
              <a:ext cx="10035924" cy="2520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5206">
                      <a:extLst>
                        <a:ext uri="{9D8B030D-6E8A-4147-A177-3AD203B41FA5}">
                          <a16:colId xmlns:a16="http://schemas.microsoft.com/office/drawing/2014/main" val="3389495090"/>
                        </a:ext>
                      </a:extLst>
                    </a:gridCol>
                    <a:gridCol w="2659509">
                      <a:extLst>
                        <a:ext uri="{9D8B030D-6E8A-4147-A177-3AD203B41FA5}">
                          <a16:colId xmlns:a16="http://schemas.microsoft.com/office/drawing/2014/main" val="3178401489"/>
                        </a:ext>
                      </a:extLst>
                    </a:gridCol>
                    <a:gridCol w="2032133">
                      <a:extLst>
                        <a:ext uri="{9D8B030D-6E8A-4147-A177-3AD203B41FA5}">
                          <a16:colId xmlns:a16="http://schemas.microsoft.com/office/drawing/2014/main" val="511495177"/>
                        </a:ext>
                      </a:extLst>
                    </a:gridCol>
                    <a:gridCol w="2669076">
                      <a:extLst>
                        <a:ext uri="{9D8B030D-6E8A-4147-A177-3AD203B41FA5}">
                          <a16:colId xmlns:a16="http://schemas.microsoft.com/office/drawing/2014/main" val="973499637"/>
                        </a:ext>
                      </a:extLst>
                    </a:gridCol>
                  </a:tblGrid>
                  <a:tr h="6224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600" b="1" smtClean="0"/>
                            <a:t>GSHADE Protocol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Cloud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275" t="-980" r="-132335" b="-3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User</a:t>
                          </a:r>
                        </a:p>
                        <a:p>
                          <a:pPr algn="ctr"/>
                          <a:r>
                            <a:rPr lang="en-US" sz="1600" b="1" dirty="0" smtClean="0"/>
                            <a:t>(Client)</a:t>
                          </a:r>
                          <a:endParaRPr lang="en-SG" sz="1600" b="1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7599887"/>
                      </a:ext>
                    </a:extLst>
                  </a:tr>
                  <a:tr h="713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On Input </a:t>
                          </a:r>
                          <a:r>
                            <a:rPr lang="en-US" sz="1600" dirty="0" err="1" smtClean="0"/>
                            <a:t>ciphertexts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917" t="-87288" r="-177982" b="-1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275" t="-87288" r="-132335" b="-1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6256" t="-87288" r="-913" b="-166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7286"/>
                      </a:ext>
                    </a:extLst>
                  </a:tr>
                  <a:tr h="36064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Partial Result is generated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917" t="-374576" r="-177982" b="-2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275" t="-374576" r="-132335" b="-232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6256" t="-374576" r="-913" b="-2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1747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End</a:t>
                          </a:r>
                          <a:r>
                            <a:rPr lang="en-US" sz="1600" baseline="0" dirty="0" smtClean="0"/>
                            <a:t> of Protocol</a:t>
                          </a:r>
                          <a:endParaRPr lang="en-MY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917" t="-207407" r="-177982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2275" t="-207407" r="-132335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6256" t="-207407" r="-913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9337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791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 System Flows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5;p16"/>
              <p:cNvSpPr txBox="1">
                <a:spLocks/>
              </p:cNvSpPr>
              <p:nvPr/>
            </p:nvSpPr>
            <p:spPr>
              <a:xfrm>
                <a:off x="457199" y="1131805"/>
                <a:ext cx="10757671" cy="4730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800"/>
                  </a:spcAft>
                  <a:buFont typeface="CiscoSansTT ExtraLight" panose="020B0303020201020303" pitchFamily="34" charset="0"/>
                  <a:buChar char="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1435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–"/>
                  <a:defRPr sz="1400" b="0" kern="1200" spc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85000"/>
                  </a:lnSpc>
                  <a:spcBef>
                    <a:spcPts val="18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4400" b="1" kern="1200" spc="-15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​"/>
                  <a:defRPr sz="1600" b="1" kern="1200" spc="-5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​"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Font typeface="Arial" panose="020B0604020202020204" pitchFamily="34" charset="0"/>
                  <a:buChar char="​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888" indent="-1158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2" indent="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 smtClean="0"/>
                  <a:t>Algorithms in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</a:t>
                </a:r>
                <a:endParaRPr lang="en-US" b="1" dirty="0" smtClean="0"/>
              </a:p>
              <a:p>
                <a:pPr marL="457200" lvl="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/>
                  <a:t> are both scaling products generated </a:t>
                </a:r>
                <a:r>
                  <a:rPr lang="en-US" dirty="0" smtClean="0"/>
                  <a:t>via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r>
                  <a:rPr lang="en-US" b="0" dirty="0" smtClean="0"/>
                  <a:t> respectively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dirty="0"/>
              </a:p>
              <a:p>
                <a:pPr marL="457200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𝑃𝑎𝑟𝑡𝑖𝑎𝑙𝐴𝑢𝑡h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1/0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b="0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b="0" dirty="0" smtClean="0"/>
                  <a:t>We verify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to check the Euclidean distance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Returns 0 if it is false, which indicates early rejection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Proceeds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𝐶𝑜𝑚𝑏𝑖𝑛𝑒</m:t>
                    </m:r>
                  </m:oMath>
                </a14:m>
                <a:r>
                  <a:rPr lang="en-US" dirty="0" smtClean="0"/>
                  <a:t> otherwise</a:t>
                </a:r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endParaRPr lang="en-US" dirty="0" smtClean="0"/>
              </a:p>
              <a:p>
                <a:pPr marL="457200" lvl="1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𝐶𝑜𝑚𝑏𝑖𝑛𝑒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→1/0</m:t>
                    </m:r>
                  </m:oMath>
                </a14:m>
                <a:endParaRPr lang="en-US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Computes the full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verifies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685800" lvl="2" indent="-34290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</a:pPr>
                <a:r>
                  <a:rPr lang="en-US" dirty="0" smtClean="0"/>
                  <a:t>Return 1/0 which indicates the authentication result to the data subscriber</a:t>
                </a:r>
                <a:endParaRPr lang="en-US" dirty="0"/>
              </a:p>
              <a:p>
                <a:pPr marL="171450" lvl="2" indent="0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MY" b="1" dirty="0"/>
              </a:p>
            </p:txBody>
          </p:sp>
        </mc:Choice>
        <mc:Fallback xmlns="">
          <p:sp>
            <p:nvSpPr>
              <p:cNvPr id="5" name="Google Shape;105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131805"/>
                <a:ext cx="10757671" cy="4730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08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: </a:t>
            </a:r>
            <a:r>
              <a:rPr lang="en-US" dirty="0" err="1" smtClean="0"/>
              <a:t>KeyGen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913377" y="1962150"/>
            <a:ext cx="17453" cy="42481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28068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5782143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b="1" dirty="0" smtClean="0"/>
              <a:t>Owner</a:t>
            </a:r>
            <a:endParaRPr lang="en-SG" b="1" dirty="0" smtClean="0"/>
          </a:p>
        </p:txBody>
      </p:sp>
      <p:sp>
        <p:nvSpPr>
          <p:cNvPr id="18" name="TextBox 17"/>
          <p:cNvSpPr txBox="1"/>
          <p:nvPr/>
        </p:nvSpPr>
        <p:spPr>
          <a:xfrm flipH="1">
            <a:off x="1796834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r>
              <a:rPr lang="en-US" b="1" dirty="0" smtClean="0"/>
              <a:t>(Client)</a:t>
            </a:r>
            <a:endParaRPr lang="en-SG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 flipH="1">
                <a:off x="7539252" y="1935023"/>
                <a:ext cx="1717169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Security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9252" y="1935023"/>
                <a:ext cx="1717169" cy="285340"/>
              </a:xfrm>
              <a:prstGeom prst="rect">
                <a:avLst/>
              </a:prstGeom>
              <a:blipFill>
                <a:blip r:embed="rId2"/>
                <a:stretch>
                  <a:fillRect b="-10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 flipH="1">
            <a:off x="6500598" y="2066826"/>
            <a:ext cx="952956" cy="3070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Setup</a:t>
            </a:r>
            <a:endParaRPr lang="en-MY" sz="1200" dirty="0" smtClean="0"/>
          </a:p>
        </p:txBody>
      </p:sp>
      <p:cxnSp>
        <p:nvCxnSpPr>
          <p:cNvPr id="39" name="Straight Arrow Connector 38"/>
          <p:cNvCxnSpPr>
            <a:stCxn id="36" idx="3"/>
            <a:endCxn id="42" idx="3"/>
          </p:cNvCxnSpPr>
          <p:nvPr/>
        </p:nvCxnSpPr>
        <p:spPr>
          <a:xfrm flipH="1">
            <a:off x="6278979" y="2220363"/>
            <a:ext cx="221619" cy="634344"/>
          </a:xfrm>
          <a:prstGeom prst="bentConnector3">
            <a:avLst>
              <a:gd name="adj1" fmla="val 2725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 flipH="1">
                <a:off x="4874877" y="2360854"/>
                <a:ext cx="1024466" cy="35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System</a:t>
                </a:r>
              </a:p>
              <a:p>
                <a:pPr algn="ctr"/>
                <a:r>
                  <a:rPr lang="en-US" sz="1100" dirty="0" smtClean="0"/>
                  <a:t>Parameters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𝑝𝑎𝑟𝑎𝑚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74877" y="2360854"/>
                <a:ext cx="1024466" cy="353362"/>
              </a:xfrm>
              <a:prstGeom prst="rect">
                <a:avLst/>
              </a:prstGeom>
              <a:blipFill>
                <a:blip r:embed="rId3"/>
                <a:stretch>
                  <a:fillRect t="-34483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/>
          <p:cNvSpPr/>
          <p:nvPr/>
        </p:nvSpPr>
        <p:spPr>
          <a:xfrm flipH="1">
            <a:off x="6278979" y="3283884"/>
            <a:ext cx="1303702" cy="4591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Key Derivation</a:t>
            </a:r>
            <a:endParaRPr lang="en-MY" sz="1200" dirty="0" smtClean="0"/>
          </a:p>
        </p:txBody>
      </p:sp>
      <p:cxnSp>
        <p:nvCxnSpPr>
          <p:cNvPr id="49" name="Straight Arrow Connector 38"/>
          <p:cNvCxnSpPr>
            <a:stCxn id="42" idx="1"/>
            <a:endCxn id="47" idx="1"/>
          </p:cNvCxnSpPr>
          <p:nvPr/>
        </p:nvCxnSpPr>
        <p:spPr>
          <a:xfrm rot="10800000" flipH="1" flipV="1">
            <a:off x="7569981" y="2854707"/>
            <a:ext cx="12700" cy="6587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6278979" y="2649541"/>
            <a:ext cx="1303702" cy="4103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MasterKey</a:t>
            </a:r>
            <a:endParaRPr lang="en-US" sz="1200" dirty="0" smtClean="0"/>
          </a:p>
          <a:p>
            <a:pPr algn="ctr"/>
            <a:r>
              <a:rPr lang="en-US" sz="1200" dirty="0" smtClean="0"/>
              <a:t>Gen</a:t>
            </a:r>
            <a:endParaRPr lang="en-MY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 flipH="1">
                <a:off x="7830247" y="3007155"/>
                <a:ext cx="571599" cy="35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𝑚𝑠𝑘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30247" y="3007155"/>
                <a:ext cx="571599" cy="35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 flipH="1">
                <a:off x="5661047" y="3406788"/>
                <a:ext cx="571599" cy="35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61047" y="3406788"/>
                <a:ext cx="571599" cy="353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38"/>
          <p:cNvCxnSpPr>
            <a:endCxn id="32" idx="1"/>
          </p:cNvCxnSpPr>
          <p:nvPr/>
        </p:nvCxnSpPr>
        <p:spPr>
          <a:xfrm flipH="1">
            <a:off x="3436662" y="3452525"/>
            <a:ext cx="2835968" cy="1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 flipH="1">
                <a:off x="7565228" y="3603342"/>
                <a:ext cx="1710750" cy="35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𝑢𝑠𝑘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𝑚𝑠𝑘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𝑈𝑖𝑑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11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65228" y="3603342"/>
                <a:ext cx="1710750" cy="353362"/>
              </a:xfrm>
              <a:prstGeom prst="rect">
                <a:avLst/>
              </a:prstGeom>
              <a:blipFill>
                <a:blip r:embed="rId6"/>
                <a:stretch>
                  <a:fillRect b="-15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 flipH="1">
            <a:off x="2132960" y="3238091"/>
            <a:ext cx="1303702" cy="4591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Key</a:t>
            </a:r>
            <a:endParaRPr lang="en-MY" sz="1200" dirty="0" smtClean="0"/>
          </a:p>
        </p:txBody>
      </p:sp>
    </p:spTree>
    <p:extLst>
      <p:ext uri="{BB962C8B-B14F-4D97-AF65-F5344CB8AC3E}">
        <p14:creationId xmlns:p14="http://schemas.microsoft.com/office/powerpoint/2010/main" val="24063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 smtClean="0"/>
              <a:t>: Generate </a:t>
            </a:r>
            <a:r>
              <a:rPr lang="en-US" dirty="0" err="1" smtClean="0"/>
              <a:t>EncDB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45" name="Straight Arrow Connector 38"/>
          <p:cNvCxnSpPr/>
          <p:nvPr/>
        </p:nvCxnSpPr>
        <p:spPr>
          <a:xfrm flipH="1">
            <a:off x="7322609" y="3047882"/>
            <a:ext cx="221619" cy="634344"/>
          </a:xfrm>
          <a:prstGeom prst="bentConnector3">
            <a:avLst>
              <a:gd name="adj1" fmla="val 2725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7007" y="1962150"/>
            <a:ext cx="63494" cy="43942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20555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6787460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br>
              <a:rPr lang="en-US" b="1" dirty="0" smtClean="0"/>
            </a:br>
            <a:r>
              <a:rPr lang="en-US" b="1" dirty="0" smtClean="0"/>
              <a:t>Owner</a:t>
            </a:r>
            <a:endParaRPr lang="en-SG" b="1" dirty="0" smtClean="0"/>
          </a:p>
        </p:txBody>
      </p:sp>
      <p:sp>
        <p:nvSpPr>
          <p:cNvPr id="18" name="TextBox 17"/>
          <p:cNvSpPr txBox="1"/>
          <p:nvPr/>
        </p:nvSpPr>
        <p:spPr>
          <a:xfrm flipH="1">
            <a:off x="4017898" y="1247861"/>
            <a:ext cx="2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Cloud</a:t>
            </a:r>
            <a:endParaRPr lang="en-SG" b="1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500664" y="2246176"/>
            <a:ext cx="413080" cy="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flipH="1">
            <a:off x="8823138" y="2084278"/>
            <a:ext cx="1252166" cy="28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Raw Biometric Templates</a:t>
            </a:r>
            <a:endParaRPr lang="en-SG" sz="1100" dirty="0" smtClean="0"/>
          </a:p>
        </p:txBody>
      </p:sp>
      <p:cxnSp>
        <p:nvCxnSpPr>
          <p:cNvPr id="39" name="Straight Arrow Connector 38"/>
          <p:cNvCxnSpPr>
            <a:stCxn id="36" idx="3"/>
            <a:endCxn id="42" idx="3"/>
          </p:cNvCxnSpPr>
          <p:nvPr/>
        </p:nvCxnSpPr>
        <p:spPr>
          <a:xfrm flipH="1">
            <a:off x="7322609" y="2220363"/>
            <a:ext cx="221619" cy="634344"/>
          </a:xfrm>
          <a:prstGeom prst="bentConnector3">
            <a:avLst>
              <a:gd name="adj1" fmla="val 2725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flipH="1">
            <a:off x="6043834" y="2319997"/>
            <a:ext cx="1024466" cy="35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Features Vectors</a:t>
            </a:r>
            <a:endParaRPr lang="en-SG" sz="1100" dirty="0" smtClean="0"/>
          </a:p>
        </p:txBody>
      </p:sp>
      <p:sp>
        <p:nvSpPr>
          <p:cNvPr id="47" name="Rounded Rectangle 46"/>
          <p:cNvSpPr/>
          <p:nvPr/>
        </p:nvSpPr>
        <p:spPr>
          <a:xfrm flipH="1">
            <a:off x="7322609" y="3531512"/>
            <a:ext cx="1303702" cy="4591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ReEnc</a:t>
            </a:r>
            <a:endParaRPr lang="en-MY" sz="1200" dirty="0" smtClean="0"/>
          </a:p>
        </p:txBody>
      </p:sp>
      <p:sp>
        <p:nvSpPr>
          <p:cNvPr id="42" name="Rounded Rectangle 41"/>
          <p:cNvSpPr/>
          <p:nvPr/>
        </p:nvSpPr>
        <p:spPr>
          <a:xfrm flipH="1">
            <a:off x="7322609" y="2757223"/>
            <a:ext cx="1303702" cy="4103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Enc</a:t>
            </a:r>
            <a:r>
              <a:rPr lang="en-US" sz="1200" dirty="0" smtClean="0"/>
              <a:t>-then-split</a:t>
            </a:r>
            <a:endParaRPr lang="en-MY" sz="1200" dirty="0" smtClean="0"/>
          </a:p>
        </p:txBody>
      </p:sp>
      <p:cxnSp>
        <p:nvCxnSpPr>
          <p:cNvPr id="79" name="Straight Arrow Connector 38"/>
          <p:cNvCxnSpPr>
            <a:stCxn id="42" idx="3"/>
            <a:endCxn id="40" idx="1"/>
          </p:cNvCxnSpPr>
          <p:nvPr/>
        </p:nvCxnSpPr>
        <p:spPr>
          <a:xfrm flipH="1" flipV="1">
            <a:off x="5555102" y="2960964"/>
            <a:ext cx="1767507" cy="1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 flipH="1">
            <a:off x="7481079" y="2066825"/>
            <a:ext cx="1015351" cy="3587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Bio Extraction</a:t>
            </a:r>
            <a:endParaRPr lang="en-MY" sz="12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659776" y="2952418"/>
            <a:ext cx="379314" cy="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 flipH="1">
                <a:off x="8995065" y="2768819"/>
                <a:ext cx="771040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5065" y="2768819"/>
                <a:ext cx="771040" cy="285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124621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2021964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Subscribers</a:t>
            </a:r>
            <a:endParaRPr lang="en-SG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 flipH="1">
                <a:off x="5447931" y="2636249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47931" y="2636249"/>
                <a:ext cx="557941" cy="285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 flipH="1">
                <a:off x="6508490" y="3343525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08490" y="3343525"/>
                <a:ext cx="557941" cy="28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 flipH="1">
                <a:off x="6087859" y="2962388"/>
                <a:ext cx="865996" cy="293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87859" y="2962388"/>
                <a:ext cx="865996" cy="293992"/>
              </a:xfrm>
              <a:prstGeom prst="rect">
                <a:avLst/>
              </a:prstGeom>
              <a:blipFill>
                <a:blip r:embed="rId5"/>
                <a:stretch>
                  <a:fillRect r="-5634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 flipV="1">
            <a:off x="8659776" y="3766808"/>
            <a:ext cx="313342" cy="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38"/>
          <p:cNvCxnSpPr>
            <a:stCxn id="47" idx="3"/>
            <a:endCxn id="41" idx="1"/>
          </p:cNvCxnSpPr>
          <p:nvPr/>
        </p:nvCxnSpPr>
        <p:spPr>
          <a:xfrm flipH="1" flipV="1">
            <a:off x="3609976" y="3760094"/>
            <a:ext cx="3712633" cy="1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flipH="1">
                <a:off x="3715939" y="3466007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939" y="3466007"/>
                <a:ext cx="557941" cy="285340"/>
              </a:xfrm>
              <a:prstGeom prst="rect">
                <a:avLst/>
              </a:prstGeom>
              <a:blipFill>
                <a:blip r:embed="rId6"/>
                <a:stretch>
                  <a:fillRect t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flipH="1">
                <a:off x="9266294" y="3618429"/>
                <a:ext cx="771040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𝐻𝑀𝐴𝐶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66294" y="3618429"/>
                <a:ext cx="771040" cy="285340"/>
              </a:xfrm>
              <a:prstGeom prst="rect">
                <a:avLst/>
              </a:prstGeom>
              <a:blipFill>
                <a:blip r:embed="rId7"/>
                <a:stretch>
                  <a:fillRect l="-27559" r="-24409"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 flipH="1">
            <a:off x="4641544" y="2755798"/>
            <a:ext cx="913558" cy="4103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</a:t>
            </a:r>
            <a:endParaRPr lang="en-MY" sz="1200" dirty="0" smtClean="0"/>
          </a:p>
        </p:txBody>
      </p:sp>
      <p:sp>
        <p:nvSpPr>
          <p:cNvPr id="41" name="Rounded Rectangle 40"/>
          <p:cNvSpPr/>
          <p:nvPr/>
        </p:nvSpPr>
        <p:spPr>
          <a:xfrm flipH="1">
            <a:off x="2696418" y="3554928"/>
            <a:ext cx="913558" cy="4103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</a:t>
            </a:r>
            <a:endParaRPr lang="en-MY" sz="1200" dirty="0" smtClean="0"/>
          </a:p>
        </p:txBody>
      </p:sp>
    </p:spTree>
    <p:extLst>
      <p:ext uri="{BB962C8B-B14F-4D97-AF65-F5344CB8AC3E}">
        <p14:creationId xmlns:p14="http://schemas.microsoft.com/office/powerpoint/2010/main" val="736161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9430284" cy="443198"/>
          </a:xfrm>
        </p:spPr>
        <p:txBody>
          <a:bodyPr/>
          <a:lstStyle/>
          <a:p>
            <a:r>
              <a:rPr lang="en-US" sz="3200" dirty="0" err="1" smtClean="0"/>
              <a:t>PBio</a:t>
            </a:r>
            <a:r>
              <a:rPr lang="en-US" sz="3200" dirty="0" smtClean="0"/>
              <a:t>: </a:t>
            </a:r>
            <a:r>
              <a:rPr lang="en-US" sz="3200" dirty="0" err="1" smtClean="0"/>
              <a:t>EncQuery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50" name="Straight Arrow Connector 38"/>
          <p:cNvCxnSpPr>
            <a:endCxn id="45" idx="1"/>
          </p:cNvCxnSpPr>
          <p:nvPr/>
        </p:nvCxnSpPr>
        <p:spPr>
          <a:xfrm rot="16200000" flipH="1">
            <a:off x="6201759" y="3439480"/>
            <a:ext cx="540636" cy="219987"/>
          </a:xfrm>
          <a:prstGeom prst="bentConnector4">
            <a:avLst>
              <a:gd name="adj1" fmla="val -29062"/>
              <a:gd name="adj2" fmla="val 2039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8"/>
          <p:cNvCxnSpPr/>
          <p:nvPr/>
        </p:nvCxnSpPr>
        <p:spPr>
          <a:xfrm>
            <a:off x="6352508" y="2319058"/>
            <a:ext cx="221619" cy="634344"/>
          </a:xfrm>
          <a:prstGeom prst="bentConnector3">
            <a:avLst>
              <a:gd name="adj1" fmla="val 2725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98473" y="1962150"/>
            <a:ext cx="63494" cy="43942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4745042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r>
              <a:rPr lang="en-US" b="1" dirty="0" smtClean="0"/>
              <a:t>(Client)</a:t>
            </a:r>
            <a:endParaRPr lang="en-SG" b="1" dirty="0" smtClean="0"/>
          </a:p>
        </p:txBody>
      </p:sp>
      <p:sp>
        <p:nvSpPr>
          <p:cNvPr id="47" name="Rounded Rectangle 46"/>
          <p:cNvSpPr/>
          <p:nvPr/>
        </p:nvSpPr>
        <p:spPr>
          <a:xfrm flipH="1">
            <a:off x="5264075" y="2833295"/>
            <a:ext cx="1303702" cy="4591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Enc</a:t>
            </a:r>
            <a:r>
              <a:rPr lang="en-US" sz="1200" dirty="0" smtClean="0"/>
              <a:t>-then-split</a:t>
            </a:r>
            <a:endParaRPr lang="en-MY" sz="1200" dirty="0" smtClean="0"/>
          </a:p>
        </p:txBody>
      </p:sp>
      <p:sp>
        <p:nvSpPr>
          <p:cNvPr id="42" name="Rounded Rectangle 41"/>
          <p:cNvSpPr/>
          <p:nvPr/>
        </p:nvSpPr>
        <p:spPr>
          <a:xfrm flipH="1">
            <a:off x="5264075" y="2217799"/>
            <a:ext cx="1303702" cy="4103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 Extraction</a:t>
            </a:r>
            <a:endParaRPr lang="en-MY" sz="1200" dirty="0"/>
          </a:p>
        </p:txBody>
      </p:sp>
      <p:cxnSp>
        <p:nvCxnSpPr>
          <p:cNvPr id="32" name="Straight Arrow Connector 38"/>
          <p:cNvCxnSpPr>
            <a:stCxn id="42" idx="3"/>
          </p:cNvCxnSpPr>
          <p:nvPr/>
        </p:nvCxnSpPr>
        <p:spPr>
          <a:xfrm flipH="1">
            <a:off x="4620350" y="2422965"/>
            <a:ext cx="643725" cy="40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flipH="1">
            <a:off x="3760094" y="2059507"/>
            <a:ext cx="1390656" cy="28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Freshly Captured Bio Images</a:t>
            </a:r>
            <a:endParaRPr lang="en-SG" sz="1100" dirty="0" smtClean="0"/>
          </a:p>
        </p:txBody>
      </p:sp>
      <p:sp>
        <p:nvSpPr>
          <p:cNvPr id="37" name="Rectangle 36"/>
          <p:cNvSpPr/>
          <p:nvPr/>
        </p:nvSpPr>
        <p:spPr>
          <a:xfrm flipH="1">
            <a:off x="6763630" y="2296208"/>
            <a:ext cx="1024466" cy="353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Features Vectors</a:t>
            </a:r>
            <a:endParaRPr lang="en-SG" sz="1100" dirty="0" smtClean="0"/>
          </a:p>
        </p:txBody>
      </p:sp>
      <p:cxnSp>
        <p:nvCxnSpPr>
          <p:cNvPr id="38" name="Straight Arrow Connector 38"/>
          <p:cNvCxnSpPr>
            <a:stCxn id="47" idx="3"/>
          </p:cNvCxnSpPr>
          <p:nvPr/>
        </p:nvCxnSpPr>
        <p:spPr>
          <a:xfrm flipH="1">
            <a:off x="4620350" y="3062882"/>
            <a:ext cx="643725" cy="7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flipH="1">
                <a:off x="3682909" y="2747604"/>
                <a:ext cx="1390656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82909" y="2747604"/>
                <a:ext cx="1390656" cy="285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 flipH="1">
            <a:off x="5278369" y="3528937"/>
            <a:ext cx="1303702" cy="581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ReEnc</a:t>
            </a:r>
            <a:endParaRPr lang="en-MY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 flipH="1">
                <a:off x="6944201" y="2649570"/>
                <a:ext cx="865996" cy="2939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44201" y="2649570"/>
                <a:ext cx="865996" cy="293992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flipH="1">
                <a:off x="4730003" y="3931434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0003" y="3931434"/>
                <a:ext cx="557941" cy="28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 flipH="1">
                <a:off x="6675413" y="3328419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413" y="3328419"/>
                <a:ext cx="557941" cy="285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 flipH="1">
                <a:off x="4180150" y="3418431"/>
                <a:ext cx="771040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𝐻𝑀𝐴𝐶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0150" y="3418431"/>
                <a:ext cx="771040" cy="285340"/>
              </a:xfrm>
              <a:prstGeom prst="rect">
                <a:avLst/>
              </a:prstGeom>
              <a:blipFill>
                <a:blip r:embed="rId6"/>
                <a:stretch>
                  <a:fillRect l="-27778" r="-253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38"/>
          <p:cNvCxnSpPr/>
          <p:nvPr/>
        </p:nvCxnSpPr>
        <p:spPr>
          <a:xfrm flipH="1">
            <a:off x="4620350" y="3763344"/>
            <a:ext cx="643725" cy="7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4887828" y="3912878"/>
            <a:ext cx="313342" cy="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3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9430284" cy="387798"/>
          </a:xfrm>
        </p:spPr>
        <p:txBody>
          <a:bodyPr/>
          <a:lstStyle/>
          <a:p>
            <a:r>
              <a:rPr lang="en-US" sz="2800" dirty="0" err="1" smtClean="0"/>
              <a:t>PBio</a:t>
            </a:r>
            <a:r>
              <a:rPr lang="en-US" sz="2800" dirty="0" smtClean="0"/>
              <a:t>: </a:t>
            </a:r>
            <a:r>
              <a:rPr lang="en-US" sz="2800" dirty="0" err="1" smtClean="0"/>
              <a:t>Ver</a:t>
            </a:r>
            <a:r>
              <a:rPr lang="en-MY" sz="2800" dirty="0" smtClean="0"/>
              <a:t>, Sub Authentication, Cloud Authentication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975811" y="1962150"/>
            <a:ext cx="63494" cy="43942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1822380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r>
              <a:rPr lang="en-US" b="1" dirty="0" smtClean="0"/>
              <a:t>(Client)</a:t>
            </a:r>
            <a:endParaRPr lang="en-SG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 flipH="1">
                <a:off x="1827793" y="4333608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27793" y="4333608"/>
                <a:ext cx="557941" cy="285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 flipH="1">
                <a:off x="1750266" y="2121547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50266" y="2121547"/>
                <a:ext cx="557941" cy="285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>
            <a:off x="9564026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flipH="1">
            <a:off x="8461369" y="1247861"/>
            <a:ext cx="2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Cloud</a:t>
            </a:r>
            <a:endParaRPr lang="en-SG" b="1" dirty="0" smtClean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563172" y="1962149"/>
            <a:ext cx="28576" cy="4248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flipH="1">
            <a:off x="5460515" y="1247861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Subscriber</a:t>
            </a:r>
            <a:endParaRPr lang="en-SG" b="1" dirty="0" smtClean="0"/>
          </a:p>
        </p:txBody>
      </p:sp>
      <p:cxnSp>
        <p:nvCxnSpPr>
          <p:cNvPr id="65" name="Straight Arrow Connector 38"/>
          <p:cNvCxnSpPr>
            <a:stCxn id="83" idx="3"/>
            <a:endCxn id="69" idx="1"/>
          </p:cNvCxnSpPr>
          <p:nvPr/>
        </p:nvCxnSpPr>
        <p:spPr>
          <a:xfrm flipH="1">
            <a:off x="3718995" y="4617406"/>
            <a:ext cx="5254458" cy="2451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 flipH="1">
                <a:off x="9807583" y="4148951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07583" y="4148951"/>
                <a:ext cx="557941" cy="285340"/>
              </a:xfrm>
              <a:prstGeom prst="rect">
                <a:avLst/>
              </a:prstGeom>
              <a:blipFill>
                <a:blip r:embed="rId4"/>
                <a:stretch>
                  <a:fillRect t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ounded Rectangle 82"/>
          <p:cNvSpPr/>
          <p:nvPr/>
        </p:nvSpPr>
        <p:spPr>
          <a:xfrm flipH="1">
            <a:off x="8973453" y="4447843"/>
            <a:ext cx="1238298" cy="3391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Authentication</a:t>
            </a:r>
            <a:endParaRPr lang="en-MY" sz="1200" dirty="0"/>
          </a:p>
        </p:txBody>
      </p:sp>
      <p:sp>
        <p:nvSpPr>
          <p:cNvPr id="85" name="Rounded Rectangle 84"/>
          <p:cNvSpPr/>
          <p:nvPr/>
        </p:nvSpPr>
        <p:spPr>
          <a:xfrm flipH="1">
            <a:off x="6011583" y="2240194"/>
            <a:ext cx="1286524" cy="333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 Authentication</a:t>
            </a:r>
            <a:endParaRPr lang="en-MY" sz="1200" dirty="0"/>
          </a:p>
        </p:txBody>
      </p:sp>
      <p:cxnSp>
        <p:nvCxnSpPr>
          <p:cNvPr id="86" name="Straight Arrow Connector 38"/>
          <p:cNvCxnSpPr>
            <a:stCxn id="85" idx="3"/>
            <a:endCxn id="64" idx="1"/>
          </p:cNvCxnSpPr>
          <p:nvPr/>
        </p:nvCxnSpPr>
        <p:spPr>
          <a:xfrm flipH="1">
            <a:off x="3690419" y="2406888"/>
            <a:ext cx="2321164" cy="1696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 flipH="1">
                <a:off x="5864874" y="1962149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64874" y="1962149"/>
                <a:ext cx="557941" cy="285340"/>
              </a:xfrm>
              <a:prstGeom prst="rect">
                <a:avLst/>
              </a:prstGeom>
              <a:blipFill>
                <a:blip r:embed="rId5"/>
                <a:stretch>
                  <a:fillRect t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 flipH="1">
                <a:off x="1774798" y="4641916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74798" y="4641916"/>
                <a:ext cx="557941" cy="285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 flipH="1">
                <a:off x="1734706" y="2477962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4706" y="2477962"/>
                <a:ext cx="557941" cy="285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 flipH="1">
            <a:off x="2465549" y="2257162"/>
            <a:ext cx="1224870" cy="333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 Authentication</a:t>
            </a:r>
            <a:endParaRPr lang="en-MY" sz="1200" dirty="0"/>
          </a:p>
        </p:txBody>
      </p:sp>
      <p:sp>
        <p:nvSpPr>
          <p:cNvPr id="69" name="Rounded Rectangle 68"/>
          <p:cNvSpPr/>
          <p:nvPr/>
        </p:nvSpPr>
        <p:spPr>
          <a:xfrm flipH="1">
            <a:off x="2493225" y="4475223"/>
            <a:ext cx="1225770" cy="33338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Cloud Authentication</a:t>
            </a:r>
            <a:endParaRPr lang="en-MY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2166611" y="4727123"/>
            <a:ext cx="313342" cy="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124839" y="2496102"/>
            <a:ext cx="313342" cy="1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38"/>
          <p:cNvCxnSpPr/>
          <p:nvPr/>
        </p:nvCxnSpPr>
        <p:spPr>
          <a:xfrm flipH="1">
            <a:off x="2161163" y="2335904"/>
            <a:ext cx="278971" cy="13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38"/>
          <p:cNvCxnSpPr/>
          <p:nvPr/>
        </p:nvCxnSpPr>
        <p:spPr>
          <a:xfrm flipH="1">
            <a:off x="2187709" y="4584368"/>
            <a:ext cx="278971" cy="13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>
            <a:endCxn id="73" idx="1"/>
          </p:cNvCxnSpPr>
          <p:nvPr/>
        </p:nvCxnSpPr>
        <p:spPr>
          <a:xfrm rot="16200000" flipH="1">
            <a:off x="2427180" y="4301465"/>
            <a:ext cx="2122966" cy="101450"/>
          </a:xfrm>
          <a:prstGeom prst="bentConnector4">
            <a:avLst>
              <a:gd name="adj1" fmla="val 495"/>
              <a:gd name="adj2" fmla="val 401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9" idx="3"/>
          </p:cNvCxnSpPr>
          <p:nvPr/>
        </p:nvCxnSpPr>
        <p:spPr>
          <a:xfrm>
            <a:off x="1943763" y="3220925"/>
            <a:ext cx="608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 flipH="1">
                <a:off x="1774798" y="5128333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74798" y="5128333"/>
                <a:ext cx="557941" cy="285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 flipH="1">
            <a:off x="2552218" y="3033262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Enc</a:t>
            </a:r>
            <a:r>
              <a:rPr lang="en-US" sz="1200" dirty="0" smtClean="0"/>
              <a:t> Threshold</a:t>
            </a:r>
            <a:endParaRPr lang="en-MY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 flipH="1">
                <a:off x="1091644" y="2881944"/>
                <a:ext cx="1390656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91644" y="2881944"/>
                <a:ext cx="1390656" cy="285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62204" y="4000879"/>
            <a:ext cx="590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 flipH="1">
            <a:off x="2552218" y="3811623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Partial </a:t>
            </a:r>
            <a:r>
              <a:rPr lang="en-US" sz="1200" dirty="0" err="1" smtClean="0"/>
              <a:t>Auth</a:t>
            </a:r>
            <a:endParaRPr lang="en-MY" sz="1200" dirty="0"/>
          </a:p>
        </p:txBody>
      </p:sp>
      <p:cxnSp>
        <p:nvCxnSpPr>
          <p:cNvPr id="62" name="Straight Arrow Connector 38"/>
          <p:cNvCxnSpPr>
            <a:stCxn id="49" idx="1"/>
            <a:endCxn id="57" idx="1"/>
          </p:cNvCxnSpPr>
          <p:nvPr/>
        </p:nvCxnSpPr>
        <p:spPr>
          <a:xfrm rot="10800000" flipH="1" flipV="1">
            <a:off x="3470269" y="3220924"/>
            <a:ext cx="12700" cy="778361"/>
          </a:xfrm>
          <a:prstGeom prst="bentConnector3">
            <a:avLst>
              <a:gd name="adj1" fmla="val 22037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flipH="1">
                <a:off x="3714260" y="3390280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4260" y="3390280"/>
                <a:ext cx="557941" cy="285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3531609" y="4102933"/>
            <a:ext cx="2891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 flipH="1">
                <a:off x="3928448" y="3807680"/>
                <a:ext cx="1516199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𝑖𝑛𝑣𝑎𝑙𝑖𝑑</m:t>
                    </m:r>
                  </m:oMath>
                </a14:m>
                <a:r>
                  <a:rPr lang="en-SG" sz="11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448" y="3807680"/>
                <a:ext cx="1516199" cy="285340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 flipH="1">
            <a:off x="2608637" y="5226010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Combine</a:t>
            </a:r>
            <a:endParaRPr lang="en-MY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059497" y="5430292"/>
            <a:ext cx="522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79132" y="5507330"/>
            <a:ext cx="2886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 flipH="1">
                <a:off x="4246623" y="5214954"/>
                <a:ext cx="1516199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𝑖𝑛𝑣𝑎𝑙𝑖𝑑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46623" y="5214954"/>
                <a:ext cx="1516199" cy="285340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 flipH="1">
                <a:off x="1700102" y="3724512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00102" y="3724512"/>
                <a:ext cx="557941" cy="285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 flipH="1">
                <a:off x="1709114" y="5344001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09114" y="5344001"/>
                <a:ext cx="557941" cy="2853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MY" b="0" dirty="0" err="1"/>
              <a:t>PBio</a:t>
            </a:r>
            <a:r>
              <a:rPr lang="en-MY" b="0" dirty="0"/>
              <a:t> is a cross-organizational cloud-based biometric authentication system. </a:t>
            </a:r>
            <a:endParaRPr lang="en-MY" b="0" dirty="0" smtClean="0"/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MY" b="0" dirty="0" err="1" smtClean="0"/>
              <a:t>PBio</a:t>
            </a:r>
            <a:r>
              <a:rPr lang="en-MY" b="0" dirty="0" smtClean="0"/>
              <a:t> </a:t>
            </a:r>
            <a:r>
              <a:rPr lang="en-MY" b="0" dirty="0"/>
              <a:t>enables a data owner (government authority), who holds users’ raw biometrics, to share an encrypted set of biometrics to data subscribers (agencies). </a:t>
            </a:r>
            <a:endParaRPr lang="en-MY" b="0" dirty="0" smtClean="0"/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MY" b="0" dirty="0" smtClean="0"/>
              <a:t>The </a:t>
            </a:r>
            <a:r>
              <a:rPr lang="en-MY" b="0" dirty="0"/>
              <a:t>subscribers then authenticate an individual remotely based on the encrypted biometrics. </a:t>
            </a:r>
            <a:endParaRPr lang="en-MY" b="0" dirty="0" smtClean="0"/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MY" b="0" dirty="0" smtClean="0"/>
              <a:t>Hence</a:t>
            </a:r>
            <a:r>
              <a:rPr lang="en-MY" b="0" dirty="0"/>
              <a:t>, the data subscribers do not need to collect user biometrics, which reduces operation cost and the efforts to collect, and protect the biometrics.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63" y="4065548"/>
            <a:ext cx="5729210" cy="21847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95353" y="4800147"/>
            <a:ext cx="235735" cy="2357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MY" sz="1400" dirty="0"/>
          </a:p>
        </p:txBody>
      </p:sp>
      <p:sp>
        <p:nvSpPr>
          <p:cNvPr id="7" name="Oval 6"/>
          <p:cNvSpPr/>
          <p:nvPr/>
        </p:nvSpPr>
        <p:spPr>
          <a:xfrm>
            <a:off x="7439868" y="4161768"/>
            <a:ext cx="235735" cy="2357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MY" sz="1400" dirty="0"/>
          </a:p>
        </p:txBody>
      </p:sp>
      <p:sp>
        <p:nvSpPr>
          <p:cNvPr id="8" name="Oval 7"/>
          <p:cNvSpPr/>
          <p:nvPr/>
        </p:nvSpPr>
        <p:spPr>
          <a:xfrm>
            <a:off x="5630118" y="5421475"/>
            <a:ext cx="235735" cy="2357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MY" sz="1400" dirty="0"/>
          </a:p>
        </p:txBody>
      </p:sp>
      <p:sp>
        <p:nvSpPr>
          <p:cNvPr id="9" name="Oval 8"/>
          <p:cNvSpPr/>
          <p:nvPr/>
        </p:nvSpPr>
        <p:spPr>
          <a:xfrm>
            <a:off x="4049788" y="5360791"/>
            <a:ext cx="235735" cy="2357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39723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87"/>
            <a:ext cx="10902950" cy="553998"/>
          </a:xfrm>
        </p:spPr>
        <p:txBody>
          <a:bodyPr/>
          <a:lstStyle/>
          <a:p>
            <a:r>
              <a:rPr lang="en-US" dirty="0" smtClean="0"/>
              <a:t>Appendixes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3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06"/>
            <a:ext cx="10902950" cy="553998"/>
          </a:xfrm>
        </p:spPr>
        <p:txBody>
          <a:bodyPr/>
          <a:lstStyle/>
          <a:p>
            <a:r>
              <a:rPr lang="en-US" dirty="0" smtClean="0"/>
              <a:t>System Overviews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95203" y="4708364"/>
            <a:ext cx="11225544" cy="188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b="1" dirty="0" err="1"/>
              <a:t>PBio</a:t>
            </a:r>
            <a:r>
              <a:rPr lang="en-MY" b="1" dirty="0"/>
              <a:t> Setup and Registration Phase. </a:t>
            </a:r>
            <a:endParaRPr lang="en-MY" b="1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generates a master key. The key is used to derive a user key for every user. The user key is used to derive a subscriber key for every data </a:t>
            </a:r>
            <a:r>
              <a:rPr lang="en-MY" dirty="0" smtClean="0"/>
              <a:t>subscriber. The subscriber key is also used to derive a verification key; 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encrypt-then-split each user's raw biometric template into two encrypted partial templates using the user key. One set of encrypted partial templates is passed to the cloud provider;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uses the subscriber keys to encrypt each user's encrypted partial template in another set of encrypted partial templates. The resulting set of re-encrypted partial templates is given to the subscribers;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delivers user keys to the users' registered devices.</a:t>
            </a:r>
            <a:endParaRPr lang="en-MY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-146132" y="747007"/>
            <a:ext cx="12248339" cy="3968964"/>
            <a:chOff x="-146132" y="747007"/>
            <a:chExt cx="12248339" cy="3968964"/>
          </a:xfrm>
        </p:grpSpPr>
        <p:sp>
          <p:nvSpPr>
            <p:cNvPr id="7" name="TextBox 6"/>
            <p:cNvSpPr txBox="1"/>
            <p:nvPr/>
          </p:nvSpPr>
          <p:spPr>
            <a:xfrm>
              <a:off x="-146132" y="906383"/>
              <a:ext cx="1957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End-Users</a:t>
              </a:r>
              <a:endParaRPr lang="en-SG" sz="1400" b="1" dirty="0" smtClean="0"/>
            </a:p>
          </p:txBody>
        </p:sp>
        <p:cxnSp>
          <p:nvCxnSpPr>
            <p:cNvPr id="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22" idx="3"/>
              <a:endCxn id="14" idx="1"/>
            </p:cNvCxnSpPr>
            <p:nvPr/>
          </p:nvCxnSpPr>
          <p:spPr>
            <a:xfrm flipV="1">
              <a:off x="6852670" y="1812251"/>
              <a:ext cx="1057065" cy="27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Image result for government icon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4905" y="747007"/>
              <a:ext cx="924331" cy="7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961864" y="944084"/>
              <a:ext cx="1575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 smtClean="0"/>
                <a:t>Data Owner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42499" y="1476970"/>
              <a:ext cx="836934" cy="481352"/>
              <a:chOff x="8947776" y="1368560"/>
              <a:chExt cx="2235443" cy="1299464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947776" y="1368560"/>
                <a:ext cx="2235443" cy="1299464"/>
              </a:xfrm>
              <a:prstGeom prst="rect">
                <a:avLst/>
              </a:prstGeom>
            </p:spPr>
          </p:pic>
          <p:pic>
            <p:nvPicPr>
              <p:cNvPr id="124" name="Picture 123" descr="C:\Users\ecoffey\AppData\Local\Temp\Rar$DRa0.267\30049_Device_net_ranger_default_256.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0830" y="1682517"/>
                <a:ext cx="829335" cy="82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691530" y="908341"/>
              <a:ext cx="212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smtClean="0"/>
                <a:t>Cloud Provider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1672" y="906383"/>
              <a:ext cx="2262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Data Subscribers</a:t>
              </a:r>
              <a:endParaRPr lang="en-SG" sz="1400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09735" y="1631588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Encrypt-then-split</a:t>
              </a:r>
              <a:endParaRPr lang="en-SG" sz="9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653108" y="1276341"/>
              <a:ext cx="1199562" cy="820650"/>
              <a:chOff x="8906765" y="2186940"/>
              <a:chExt cx="1199562" cy="829444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8906765" y="2279842"/>
                <a:ext cx="1199562" cy="736542"/>
                <a:chOff x="6389650" y="2934897"/>
                <a:chExt cx="1199562" cy="736542"/>
              </a:xfrm>
            </p:grpSpPr>
            <p:pic>
              <p:nvPicPr>
                <p:cNvPr id="121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06944" y="2934897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2" name="Rectangle 121"/>
                <p:cNvSpPr/>
                <p:nvPr/>
              </p:nvSpPr>
              <p:spPr>
                <a:xfrm>
                  <a:off x="6389650" y="3209178"/>
                  <a:ext cx="1199562" cy="354464"/>
                </a:xfrm>
                <a:prstGeom prst="rect">
                  <a:avLst/>
                </a:prstGeom>
                <a:solidFill>
                  <a:srgbClr val="ED1A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Encrypted Partial Templates </a:t>
                  </a:r>
                  <a:r>
                    <a:rPr lang="en-US" sz="900" b="1" dirty="0" smtClean="0"/>
                    <a:t>I</a:t>
                  </a:r>
                  <a:endParaRPr lang="en-SG" sz="900" b="1" dirty="0" smtClean="0"/>
                </a:p>
              </p:txBody>
            </p:sp>
          </p:grpSp>
          <p:pic>
            <p:nvPicPr>
              <p:cNvPr id="120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734" y="2186940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2823374" y="1863135"/>
              <a:ext cx="1386239" cy="915830"/>
              <a:chOff x="9398373" y="2126458"/>
              <a:chExt cx="1386239" cy="925647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398373" y="2222661"/>
                <a:ext cx="1386239" cy="829444"/>
                <a:chOff x="6881258" y="2877716"/>
                <a:chExt cx="1386239" cy="829444"/>
              </a:xfrm>
            </p:grpSpPr>
            <p:pic>
              <p:nvPicPr>
                <p:cNvPr id="117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8224" y="2877716"/>
                  <a:ext cx="829444" cy="8294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8" name="Rectangle 117"/>
                <p:cNvSpPr/>
                <p:nvPr/>
              </p:nvSpPr>
              <p:spPr>
                <a:xfrm>
                  <a:off x="6881258" y="3140953"/>
                  <a:ext cx="1386239" cy="42353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Subscriber 1 Encrypted Templates</a:t>
                  </a:r>
                  <a:endParaRPr lang="en-SG" sz="900" b="1" dirty="0" smtClean="0"/>
                </a:p>
              </p:txBody>
            </p:sp>
          </p:grpSp>
          <p:pic>
            <p:nvPicPr>
              <p:cNvPr id="116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3855" y="2126458"/>
                <a:ext cx="331962" cy="331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2890048" y="3610974"/>
              <a:ext cx="1379016" cy="846289"/>
              <a:chOff x="9460452" y="2161322"/>
              <a:chExt cx="1379016" cy="85535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9460452" y="2219396"/>
                <a:ext cx="1379016" cy="797285"/>
                <a:chOff x="6943337" y="2874451"/>
                <a:chExt cx="1379016" cy="797285"/>
              </a:xfrm>
            </p:grpSpPr>
            <p:pic>
              <p:nvPicPr>
                <p:cNvPr id="113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1791" y="2874451"/>
                  <a:ext cx="797285" cy="797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943337" y="3174254"/>
                      <a:ext cx="1379016" cy="38197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900" b="1" dirty="0" smtClean="0"/>
                        <a:t>Subscriber </a:t>
                      </a:r>
                      <a14:m>
                        <m:oMath xmlns:m="http://schemas.openxmlformats.org/officeDocument/2006/math"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oMath>
                      </a14:m>
                      <a:r>
                        <a:rPr lang="en-US" sz="900" b="1" dirty="0" smtClean="0"/>
                        <a:t> </a:t>
                      </a:r>
                    </a:p>
                    <a:p>
                      <a:pPr algn="ctr"/>
                      <a:r>
                        <a:rPr lang="en-US" sz="900" b="1" dirty="0" smtClean="0"/>
                        <a:t>Encrypted Templates</a:t>
                      </a:r>
                      <a:endParaRPr lang="en-SG" sz="900" b="1" dirty="0"/>
                    </a:p>
                  </p:txBody>
                </p:sp>
              </mc:Choice>
              <mc:Fallback xmlns="">
                <p:sp>
                  <p:nvSpPr>
                    <p:cNvPr id="106" name="Rectangle 1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3337" y="3174254"/>
                      <a:ext cx="1379016" cy="38197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45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M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12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2220" y="2161322"/>
                <a:ext cx="331962" cy="3319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" name="Picture 16" descr="Image result for database icon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9365" y="1560030"/>
              <a:ext cx="509093" cy="503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3" idx="3"/>
              <a:endCxn id="110" idx="1"/>
            </p:cNvCxnSpPr>
            <p:nvPr/>
          </p:nvCxnSpPr>
          <p:spPr>
            <a:xfrm flipV="1">
              <a:off x="8592184" y="3166780"/>
              <a:ext cx="147658" cy="2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 flipV="1">
              <a:off x="8745129" y="1811878"/>
              <a:ext cx="444236" cy="3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 rot="5400000">
                  <a:off x="2661576" y="3230241"/>
                  <a:ext cx="5107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en-SG" sz="12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661576" y="3230241"/>
                  <a:ext cx="51072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4269064" y="4154017"/>
              <a:ext cx="3482691" cy="35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756790" y="2986400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</a:t>
              </a:r>
              <a:endParaRPr lang="en-SG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51755" y="3976923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</a:t>
              </a:r>
              <a:endParaRPr lang="en-SG" sz="9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1800">
              <a:off x="7667243" y="3586839"/>
              <a:ext cx="270281" cy="270281"/>
            </a:xfrm>
            <a:prstGeom prst="rect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</p:pic>
        <p:grpSp>
          <p:nvGrpSpPr>
            <p:cNvPr id="26" name="Group 25"/>
            <p:cNvGrpSpPr/>
            <p:nvPr/>
          </p:nvGrpSpPr>
          <p:grpSpPr>
            <a:xfrm>
              <a:off x="8739842" y="2644991"/>
              <a:ext cx="1162736" cy="803558"/>
              <a:chOff x="8914640" y="2186940"/>
              <a:chExt cx="1162736" cy="81216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8914640" y="2262566"/>
                <a:ext cx="1162736" cy="736542"/>
                <a:chOff x="6397525" y="2917621"/>
                <a:chExt cx="1162736" cy="736542"/>
              </a:xfrm>
            </p:grpSpPr>
            <p:pic>
              <p:nvPicPr>
                <p:cNvPr id="109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06944" y="2917621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0" name="Rectangle 109"/>
                <p:cNvSpPr/>
                <p:nvPr/>
              </p:nvSpPr>
              <p:spPr>
                <a:xfrm>
                  <a:off x="6397525" y="3174756"/>
                  <a:ext cx="1162736" cy="389238"/>
                </a:xfrm>
                <a:prstGeom prst="rect">
                  <a:avLst/>
                </a:prstGeom>
                <a:solidFill>
                  <a:srgbClr val="ED1A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Encrypted Partial Templates </a:t>
                  </a:r>
                  <a:r>
                    <a:rPr lang="en-US" sz="900" b="1" dirty="0" smtClean="0"/>
                    <a:t>II</a:t>
                  </a:r>
                  <a:endParaRPr lang="en-SG" sz="900" b="1" dirty="0"/>
                </a:p>
              </p:txBody>
            </p:sp>
          </p:grpSp>
          <p:pic>
            <p:nvPicPr>
              <p:cNvPr id="108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734" y="2186940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7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08" idx="0"/>
              <a:endCxn id="14" idx="2"/>
            </p:cNvCxnSpPr>
            <p:nvPr/>
          </p:nvCxnSpPr>
          <p:spPr>
            <a:xfrm rot="16200000" flipV="1">
              <a:off x="8504136" y="1816209"/>
              <a:ext cx="652078" cy="1005485"/>
            </a:xfrm>
            <a:prstGeom prst="bentConnector3">
              <a:avLst>
                <a:gd name="adj1" fmla="val 36894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611074" y="1910374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SG" sz="10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404579" y="3243018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SG" sz="10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92772" y="2012564"/>
              <a:ext cx="1285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 smtClean="0"/>
                <a:t>Raw Biometric Templates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19286" y="3582149"/>
              <a:ext cx="253898" cy="251205"/>
              <a:chOff x="10493121" y="3274672"/>
              <a:chExt cx="522225" cy="522225"/>
            </a:xfrm>
          </p:grpSpPr>
          <p:pic>
            <p:nvPicPr>
              <p:cNvPr id="105" name="Picture 2" descr="Related image"/>
              <p:cNvPicPr>
                <a:picLocks noChangeAspect="1" noChangeArrowheads="1"/>
              </p:cNvPicPr>
              <p:nvPr/>
            </p:nvPicPr>
            <p:blipFill>
              <a:blip r:embed="rId11" cstate="hq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3121" y="3274672"/>
                <a:ext cx="522225" cy="52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10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673350" y="3445427"/>
                <a:ext cx="172633" cy="172633"/>
              </a:xfrm>
              <a:prstGeom prst="rect">
                <a:avLst/>
              </a:prstGeom>
              <a:effectLst>
                <a:glow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cxnSp>
          <p:nvCxnSpPr>
            <p:cNvPr id="3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H="1">
              <a:off x="186836" y="3707751"/>
              <a:ext cx="8976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74762" y="3834638"/>
              <a:ext cx="903470" cy="29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Tamper-proof </a:t>
              </a:r>
            </a:p>
            <a:p>
              <a:r>
                <a:rPr lang="en-US" sz="900" dirty="0" smtClean="0"/>
                <a:t>device</a:t>
              </a:r>
              <a:endParaRPr lang="en-SG" sz="900" dirty="0" smtClean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9400" y="1867986"/>
              <a:ext cx="974002" cy="1187963"/>
              <a:chOff x="270536" y="2525852"/>
              <a:chExt cx="974002" cy="118796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70536" y="2525852"/>
                <a:ext cx="974002" cy="901067"/>
                <a:chOff x="1185602" y="2128089"/>
                <a:chExt cx="1194240" cy="1104813"/>
              </a:xfrm>
            </p:grpSpPr>
            <p:pic>
              <p:nvPicPr>
                <p:cNvPr id="96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5845" y="2128089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56651" y="2148983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5602" y="2317401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924" y="2475580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6551" y="2568303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9594" y="2733949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8938" y="2845298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8194" y="2233109"/>
                  <a:ext cx="368037" cy="340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4" descr="Image result for person icon"/>
                <p:cNvPicPr>
                  <a:picLocks noChangeAspect="1" noChangeArrowheads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1805" y="2839137"/>
                  <a:ext cx="368037" cy="387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092" y="3467594"/>
                    <a:ext cx="9454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a14:m>
                    <a:r>
                      <a:rPr lang="en-SG" sz="1000" b="1" dirty="0" smtClean="0"/>
                      <a:t> users</a:t>
                    </a: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092" y="3467594"/>
                    <a:ext cx="945446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/>
            <p:cNvSpPr txBox="1"/>
            <p:nvPr/>
          </p:nvSpPr>
          <p:spPr>
            <a:xfrm>
              <a:off x="10187736" y="1891865"/>
              <a:ext cx="1703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000" b="1" dirty="0" smtClean="0"/>
                <a:t>Key Hierarchy</a:t>
              </a:r>
              <a:endParaRPr lang="en-SG" sz="10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0898724" y="2746074"/>
                  <a:ext cx="216000" cy="3087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16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724" y="2746074"/>
                  <a:ext cx="216000" cy="308717"/>
                </a:xfrm>
                <a:prstGeom prst="rect">
                  <a:avLst/>
                </a:prstGeom>
                <a:blipFill>
                  <a:blip r:embed="rId15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86" idx="0"/>
              <a:endCxn id="92" idx="2"/>
            </p:cNvCxnSpPr>
            <p:nvPr/>
          </p:nvCxnSpPr>
          <p:spPr>
            <a:xfrm flipV="1">
              <a:off x="10505669" y="2604352"/>
              <a:ext cx="512853" cy="1576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90" idx="0"/>
              <a:endCxn id="92" idx="2"/>
            </p:cNvCxnSpPr>
            <p:nvPr/>
          </p:nvCxnSpPr>
          <p:spPr>
            <a:xfrm flipH="1" flipV="1">
              <a:off x="11018522" y="2604352"/>
              <a:ext cx="567889" cy="1605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0526546" y="2200529"/>
              <a:ext cx="983953" cy="403823"/>
              <a:chOff x="10726990" y="4321043"/>
              <a:chExt cx="1079049" cy="442851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10726990" y="4510753"/>
                <a:ext cx="1079049" cy="253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Master Key</a:t>
                </a:r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1103840" y="4321043"/>
                <a:ext cx="272789" cy="270281"/>
              </a:xfrm>
              <a:prstGeom prst="rect">
                <a:avLst/>
              </a:prstGeom>
              <a:effectLst/>
            </p:spPr>
          </p:pic>
        </p:grpSp>
        <p:cxnSp>
          <p:nvCxnSpPr>
            <p:cNvPr id="6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88" idx="0"/>
              <a:endCxn id="87" idx="2"/>
            </p:cNvCxnSpPr>
            <p:nvPr/>
          </p:nvCxnSpPr>
          <p:spPr>
            <a:xfrm flipV="1">
              <a:off x="10143077" y="3130408"/>
              <a:ext cx="286679" cy="23615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84" idx="0"/>
              <a:endCxn id="87" idx="2"/>
            </p:cNvCxnSpPr>
            <p:nvPr/>
          </p:nvCxnSpPr>
          <p:spPr>
            <a:xfrm flipH="1" flipV="1">
              <a:off x="10429756" y="3130408"/>
              <a:ext cx="330326" cy="21943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80" idx="0"/>
              <a:endCxn id="91" idx="2"/>
            </p:cNvCxnSpPr>
            <p:nvPr/>
          </p:nvCxnSpPr>
          <p:spPr>
            <a:xfrm flipH="1" flipV="1">
              <a:off x="11510498" y="3133327"/>
              <a:ext cx="350726" cy="21651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82" idx="0"/>
              <a:endCxn id="91" idx="2"/>
            </p:cNvCxnSpPr>
            <p:nvPr/>
          </p:nvCxnSpPr>
          <p:spPr>
            <a:xfrm flipV="1">
              <a:off x="11228748" y="3133327"/>
              <a:ext cx="281750" cy="23323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0316827" y="3293977"/>
                  <a:ext cx="216000" cy="3087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1600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6827" y="3293977"/>
                  <a:ext cx="216000" cy="308717"/>
                </a:xfrm>
                <a:prstGeom prst="rect">
                  <a:avLst/>
                </a:prstGeom>
                <a:blipFill>
                  <a:blip r:embed="rId16"/>
                  <a:stretch>
                    <a:fillRect l="-19444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1402498" y="3303058"/>
                  <a:ext cx="216000" cy="30871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SG" sz="1600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2498" y="3303058"/>
                  <a:ext cx="216000" cy="308717"/>
                </a:xfrm>
                <a:prstGeom prst="rect">
                  <a:avLst/>
                </a:prstGeom>
                <a:blipFill>
                  <a:blip r:embed="rId17"/>
                  <a:stretch>
                    <a:fillRect l="-19444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76499" y="2749650"/>
              <a:ext cx="867998" cy="383677"/>
              <a:chOff x="11382180" y="4714185"/>
              <a:chExt cx="951888" cy="431217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1740655" y="4714185"/>
                <a:ext cx="272789" cy="270281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1382180" y="4908832"/>
                    <a:ext cx="951888" cy="236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900" dirty="0" smtClean="0"/>
                      <a:t>User </a:t>
                    </a:r>
                    <a14:m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r>
                      <a:rPr lang="en-SG" sz="900" dirty="0" smtClean="0"/>
                      <a:t> Key</a:t>
                    </a:r>
                  </a:p>
                </p:txBody>
              </p:sp>
            </mc:Choice>
            <mc:Fallback xmlns="">
              <p:sp>
                <p:nvSpPr>
                  <p:cNvPr id="201" name="TextBox 2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2180" y="4908832"/>
                    <a:ext cx="951888" cy="2365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/>
            <p:cNvGrpSpPr/>
            <p:nvPr/>
          </p:nvGrpSpPr>
          <p:grpSpPr>
            <a:xfrm>
              <a:off x="9845410" y="3350907"/>
              <a:ext cx="488658" cy="595478"/>
              <a:chOff x="9925497" y="5575228"/>
              <a:chExt cx="535885" cy="653029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49615" y="5575228"/>
                <a:ext cx="272789" cy="270281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9925497" y="5823230"/>
                <a:ext cx="535885" cy="40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Sub 1 Key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9995757" y="2746731"/>
              <a:ext cx="867998" cy="383677"/>
              <a:chOff x="11382180" y="4714185"/>
              <a:chExt cx="951888" cy="431217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1740655" y="4714185"/>
                <a:ext cx="272789" cy="270281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11382180" y="4908832"/>
                <a:ext cx="951888" cy="2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User 1 Key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0461509" y="3334186"/>
              <a:ext cx="475104" cy="567025"/>
              <a:chOff x="10678027" y="5556891"/>
              <a:chExt cx="521022" cy="6218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803139" y="5556891"/>
                <a:ext cx="272789" cy="270281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0678027" y="5809386"/>
                    <a:ext cx="5210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900" dirty="0" smtClean="0"/>
                      <a:t>Sub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SG" sz="900" dirty="0" smtClean="0"/>
                      <a:t> Key</a:t>
                    </a: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8027" y="5809386"/>
                    <a:ext cx="52102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6071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10915478" y="3350907"/>
              <a:ext cx="543776" cy="578572"/>
              <a:chOff x="11098984" y="5575228"/>
              <a:chExt cx="596330" cy="63449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1240213" y="5575228"/>
                <a:ext cx="272789" cy="270281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11098984" y="5804691"/>
                <a:ext cx="596330" cy="40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Sub 1 Key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1584739" y="3334186"/>
              <a:ext cx="475104" cy="562744"/>
              <a:chOff x="11892848" y="5556891"/>
              <a:chExt cx="521022" cy="617132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1993737" y="5556891"/>
                <a:ext cx="272789" cy="270281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1892848" y="5804691"/>
                    <a:ext cx="5210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900" dirty="0" smtClean="0"/>
                      <a:t>Sub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SG" sz="900" dirty="0" smtClean="0"/>
                      <a:t> Key</a:t>
                    </a: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92848" y="5804691"/>
                    <a:ext cx="52102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6364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Oval 61"/>
            <p:cNvSpPr/>
            <p:nvPr/>
          </p:nvSpPr>
          <p:spPr>
            <a:xfrm>
              <a:off x="10116484" y="1688666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SG" sz="1000" dirty="0" smtClean="0"/>
            </a:p>
          </p:txBody>
        </p:sp>
        <p:cxnSp>
          <p:nvCxnSpPr>
            <p:cNvPr id="36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18" idx="3"/>
              <a:endCxn id="23" idx="1"/>
            </p:cNvCxnSpPr>
            <p:nvPr/>
          </p:nvCxnSpPr>
          <p:spPr>
            <a:xfrm>
              <a:off x="4209613" y="2428287"/>
              <a:ext cx="3547177" cy="7387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4" idx="3"/>
              <a:endCxn id="109" idx="2"/>
            </p:cNvCxnSpPr>
            <p:nvPr/>
          </p:nvCxnSpPr>
          <p:spPr>
            <a:xfrm flipV="1">
              <a:off x="8587149" y="3448549"/>
              <a:ext cx="730383" cy="70903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76169" y="760576"/>
              <a:ext cx="7655" cy="384448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02254" y="760576"/>
              <a:ext cx="7655" cy="384448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684255" y="760576"/>
              <a:ext cx="7655" cy="384448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7577230" y="1225961"/>
              <a:ext cx="867998" cy="404020"/>
              <a:chOff x="7750985" y="1089462"/>
              <a:chExt cx="867998" cy="404020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7750985" y="1262650"/>
                <a:ext cx="8679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User Key</a:t>
                </a: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1800">
              <a:off x="7671794" y="2545479"/>
              <a:ext cx="248748" cy="246461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7462007" y="2772761"/>
              <a:ext cx="7247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Sub 1 Key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351667" y="3780274"/>
                  <a:ext cx="90488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smtClean="0"/>
                    <a:t>Sub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SG" sz="900" dirty="0" smtClean="0"/>
                    <a:t> Key</a:t>
                  </a: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667" y="3780274"/>
                  <a:ext cx="904885" cy="230832"/>
                </a:xfrm>
                <a:prstGeom prst="rect">
                  <a:avLst/>
                </a:prstGeom>
                <a:blipFill>
                  <a:blip r:embed="rId2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/>
            <p:cNvGrpSpPr/>
            <p:nvPr/>
          </p:nvGrpSpPr>
          <p:grpSpPr>
            <a:xfrm>
              <a:off x="5375" y="3225908"/>
              <a:ext cx="692787" cy="410731"/>
              <a:chOff x="7750985" y="1089462"/>
              <a:chExt cx="867998" cy="404020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7750985" y="1262650"/>
                <a:ext cx="8679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User Key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93374" y="3169954"/>
              <a:ext cx="790598" cy="420601"/>
              <a:chOff x="593492" y="3145294"/>
              <a:chExt cx="790598" cy="420601"/>
            </a:xfrm>
          </p:grpSpPr>
          <p:pic>
            <p:nvPicPr>
              <p:cNvPr id="55" name="Picture 2" descr="https://static.thenounproject.com/png/7792-200.png"/>
              <p:cNvPicPr>
                <a:picLocks noChangeAspect="1" noChangeArrowheads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433" y="3145294"/>
                <a:ext cx="203185" cy="203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93492" y="3335063"/>
                <a:ext cx="7905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Biometrics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388851" y="1684713"/>
              <a:ext cx="10865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000" dirty="0" smtClean="0"/>
                <a:t>Key Generation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99274" y="1896671"/>
              <a:ext cx="1324604" cy="920855"/>
              <a:chOff x="1699274" y="1896671"/>
              <a:chExt cx="1324604" cy="920855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699274" y="2571305"/>
                <a:ext cx="13246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Subscriber 1</a:t>
                </a:r>
                <a:endParaRPr lang="en-SG" sz="1000" b="1" dirty="0" smtClean="0"/>
              </a:p>
            </p:txBody>
          </p:sp>
          <p:pic>
            <p:nvPicPr>
              <p:cNvPr id="54" name="Picture 8" descr="Image result for city icon"/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1388" y="1896671"/>
                <a:ext cx="817382" cy="720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1727420" y="3676939"/>
              <a:ext cx="1324604" cy="928119"/>
              <a:chOff x="1727420" y="3676939"/>
              <a:chExt cx="1324604" cy="9281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27420" y="4358837"/>
                    <a:ext cx="13246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Subscriber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oMath>
                    </a14:m>
                    <a:endParaRPr lang="en-SG" sz="1000" b="1" dirty="0" smtClean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7420" y="4358837"/>
                    <a:ext cx="1324604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2" name="Picture 8" descr="Image result for city icon"/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394" y="3676939"/>
                <a:ext cx="817382" cy="720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Oval 49"/>
            <p:cNvSpPr/>
            <p:nvPr/>
          </p:nvSpPr>
          <p:spPr>
            <a:xfrm>
              <a:off x="471870" y="3610395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SG" sz="1000" dirty="0" smtClean="0"/>
            </a:p>
          </p:txBody>
        </p:sp>
        <p:cxnSp>
          <p:nvCxnSpPr>
            <p:cNvPr id="13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endCxn id="89" idx="2"/>
            </p:cNvCxnSpPr>
            <p:nvPr/>
          </p:nvCxnSpPr>
          <p:spPr>
            <a:xfrm flipH="1" flipV="1">
              <a:off x="10089739" y="3946385"/>
              <a:ext cx="1221" cy="1751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9787897" y="4346639"/>
              <a:ext cx="61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Sub 1 </a:t>
              </a:r>
              <a:r>
                <a:rPr lang="en-SG" sz="900" dirty="0" err="1" smtClean="0"/>
                <a:t>Ver</a:t>
              </a:r>
              <a:r>
                <a:rPr lang="en-SG" sz="900" dirty="0" smtClean="0"/>
                <a:t> Key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0349661" y="4346639"/>
                  <a:ext cx="630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err="1" smtClean="0"/>
                    <a:t>Sub</a:t>
                  </a:r>
                  <a:r>
                    <a:rPr lang="en-SG" sz="9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SG" sz="900" dirty="0" smtClean="0"/>
                    <a:t> Ver Key</a:t>
                  </a: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9661" y="4346639"/>
                  <a:ext cx="630890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V="1">
              <a:off x="10685298" y="3946385"/>
              <a:ext cx="0" cy="13079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V="1">
              <a:off x="11170826" y="3946385"/>
              <a:ext cx="0" cy="13079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V="1">
              <a:off x="11797224" y="3946385"/>
              <a:ext cx="0" cy="13079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9963541" y="4127794"/>
              <a:ext cx="264583" cy="263976"/>
              <a:chOff x="9963541" y="4127794"/>
              <a:chExt cx="264583" cy="263976"/>
            </a:xfrm>
          </p:grpSpPr>
          <p:pic>
            <p:nvPicPr>
              <p:cNvPr id="168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</p:grpSp>
        <p:sp>
          <p:nvSpPr>
            <p:cNvPr id="158" name="TextBox 157"/>
            <p:cNvSpPr txBox="1"/>
            <p:nvPr/>
          </p:nvSpPr>
          <p:spPr>
            <a:xfrm>
              <a:off x="3726743" y="1811878"/>
              <a:ext cx="682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Sub 1 </a:t>
              </a:r>
              <a:r>
                <a:rPr lang="en-SG" sz="900" dirty="0" err="1" smtClean="0"/>
                <a:t>Ver</a:t>
              </a:r>
              <a:r>
                <a:rPr lang="en-SG" sz="900" dirty="0" smtClean="0"/>
                <a:t> Keys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3733912" y="3570085"/>
                  <a:ext cx="67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err="1" smtClean="0"/>
                    <a:t>Subr</a:t>
                  </a:r>
                  <a:r>
                    <a:rPr lang="en-SG" sz="9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SG" sz="900" dirty="0" smtClean="0"/>
                    <a:t> </a:t>
                  </a:r>
                  <a:r>
                    <a:rPr lang="en-SG" sz="900" dirty="0" err="1" smtClean="0"/>
                    <a:t>Ver</a:t>
                  </a:r>
                  <a:r>
                    <a:rPr lang="en-SG" sz="900" dirty="0" smtClean="0"/>
                    <a:t> Keys</a:t>
                  </a: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912" y="3570085"/>
                  <a:ext cx="671754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Box 165"/>
            <p:cNvSpPr txBox="1"/>
            <p:nvPr/>
          </p:nvSpPr>
          <p:spPr>
            <a:xfrm>
              <a:off x="10909553" y="4346639"/>
              <a:ext cx="61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Sub 1 </a:t>
              </a:r>
              <a:r>
                <a:rPr lang="en-SG" sz="900" dirty="0" err="1" smtClean="0"/>
                <a:t>Ver</a:t>
              </a:r>
              <a:r>
                <a:rPr lang="en-SG" sz="900" dirty="0" smtClean="0"/>
                <a:t> Key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11471317" y="4346639"/>
                  <a:ext cx="630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err="1" smtClean="0"/>
                    <a:t>Sub</a:t>
                  </a:r>
                  <a:r>
                    <a:rPr lang="en-SG" sz="9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SG" sz="900" dirty="0" smtClean="0"/>
                    <a:t> Ver Key</a:t>
                  </a: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1317" y="4346639"/>
                  <a:ext cx="630890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/>
            <p:cNvGrpSpPr/>
            <p:nvPr/>
          </p:nvGrpSpPr>
          <p:grpSpPr>
            <a:xfrm>
              <a:off x="11040621" y="4127794"/>
              <a:ext cx="264583" cy="263976"/>
              <a:chOff x="9963541" y="4127794"/>
              <a:chExt cx="264583" cy="263976"/>
            </a:xfrm>
          </p:grpSpPr>
          <p:pic>
            <p:nvPicPr>
              <p:cNvPr id="171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</p:grpSp>
        <p:grpSp>
          <p:nvGrpSpPr>
            <p:cNvPr id="173" name="Group 172"/>
            <p:cNvGrpSpPr/>
            <p:nvPr/>
          </p:nvGrpSpPr>
          <p:grpSpPr>
            <a:xfrm>
              <a:off x="10542202" y="4127794"/>
              <a:ext cx="264583" cy="263976"/>
              <a:chOff x="9963541" y="4127794"/>
              <a:chExt cx="264583" cy="263976"/>
            </a:xfrm>
          </p:grpSpPr>
          <p:pic>
            <p:nvPicPr>
              <p:cNvPr id="174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grpSp>
          <p:nvGrpSpPr>
            <p:cNvPr id="176" name="Group 175"/>
            <p:cNvGrpSpPr/>
            <p:nvPr/>
          </p:nvGrpSpPr>
          <p:grpSpPr>
            <a:xfrm>
              <a:off x="11643079" y="4127794"/>
              <a:ext cx="264583" cy="263976"/>
              <a:chOff x="9963541" y="4127794"/>
              <a:chExt cx="264583" cy="263976"/>
            </a:xfrm>
          </p:grpSpPr>
          <p:pic>
            <p:nvPicPr>
              <p:cNvPr id="177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grpSp>
          <p:nvGrpSpPr>
            <p:cNvPr id="179" name="Group 178"/>
            <p:cNvGrpSpPr/>
            <p:nvPr/>
          </p:nvGrpSpPr>
          <p:grpSpPr>
            <a:xfrm>
              <a:off x="3935883" y="1579547"/>
              <a:ext cx="264583" cy="263976"/>
              <a:chOff x="9963541" y="4127794"/>
              <a:chExt cx="264583" cy="263976"/>
            </a:xfrm>
          </p:grpSpPr>
          <p:pic>
            <p:nvPicPr>
              <p:cNvPr id="180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</p:grpSp>
        <p:grpSp>
          <p:nvGrpSpPr>
            <p:cNvPr id="182" name="Group 181"/>
            <p:cNvGrpSpPr/>
            <p:nvPr/>
          </p:nvGrpSpPr>
          <p:grpSpPr>
            <a:xfrm>
              <a:off x="3924819" y="3319384"/>
              <a:ext cx="264583" cy="263976"/>
              <a:chOff x="9963541" y="4127794"/>
              <a:chExt cx="264583" cy="263976"/>
            </a:xfrm>
          </p:grpSpPr>
          <p:pic>
            <p:nvPicPr>
              <p:cNvPr id="183" name="Picture 2" descr="document icon"/>
              <p:cNvPicPr>
                <a:picLocks noChangeAspect="1" noChangeArrowheads="1"/>
              </p:cNvPicPr>
              <p:nvPr/>
            </p:nvPicPr>
            <p:blipFill>
              <a:blip r:embed="rId28" cstate="hqprint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4" name="Picture 183"/>
              <p:cNvPicPr>
                <a:picLocks noChangeAspect="1"/>
              </p:cNvPicPr>
              <p:nvPr/>
            </p:nvPicPr>
            <p:blipFill rotWithShape="1">
              <a:blip r:embed="rId10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5398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06"/>
            <a:ext cx="10902950" cy="553998"/>
          </a:xfrm>
        </p:spPr>
        <p:txBody>
          <a:bodyPr/>
          <a:lstStyle/>
          <a:p>
            <a:r>
              <a:rPr lang="en-US" dirty="0" smtClean="0"/>
              <a:t>System Overviews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4505" y="4676942"/>
            <a:ext cx="11150684" cy="2149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b="1" dirty="0" err="1"/>
              <a:t>PBio</a:t>
            </a:r>
            <a:r>
              <a:rPr lang="en-MY" b="1" dirty="0"/>
              <a:t> Authentication Phase</a:t>
            </a:r>
            <a:r>
              <a:rPr lang="en-MY" b="1" dirty="0" smtClean="0"/>
              <a:t>.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encrypt-then-split freshly submitted biometric features</a:t>
            </a:r>
            <a:r>
              <a:rPr lang="en-MY" dirty="0" smtClean="0"/>
              <a:t>;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generates the subscriber's encrypted partial feature;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subscriber verifies the received subscriber's encrypted features;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Authentication fails, which skips to (7), </a:t>
            </a:r>
            <a:r>
              <a:rPr lang="en-MY" dirty="0"/>
              <a:t>if verification returns non-match in step (3</a:t>
            </a:r>
            <a:r>
              <a:rPr lang="en-MY" dirty="0" smtClean="0"/>
              <a:t>); 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Else </a:t>
            </a:r>
            <a:r>
              <a:rPr lang="en-MY" dirty="0"/>
              <a:t>cloud provider verifies the received encrypted partial features;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receives and combines the results from (3) and (5) and outputs the </a:t>
            </a:r>
            <a:r>
              <a:rPr lang="en-MY" dirty="0" smtClean="0"/>
              <a:t>encrypted result.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 smtClean="0"/>
              <a:t>Data subscriber decrypts and receives the authentication result using the verification key.</a:t>
            </a:r>
            <a:endParaRPr lang="en-MY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4672" y="631768"/>
            <a:ext cx="10519314" cy="4103480"/>
            <a:chOff x="434672" y="631768"/>
            <a:chExt cx="10519314" cy="4103480"/>
          </a:xfrm>
        </p:grpSpPr>
        <p:sp>
          <p:nvSpPr>
            <p:cNvPr id="126" name="TextBox 125"/>
            <p:cNvSpPr txBox="1"/>
            <p:nvPr/>
          </p:nvSpPr>
          <p:spPr>
            <a:xfrm>
              <a:off x="1487190" y="777571"/>
              <a:ext cx="1957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End-Users</a:t>
              </a:r>
              <a:endParaRPr lang="en-SG" sz="1400" b="1" dirty="0" smtClean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8815873" y="1203519"/>
              <a:ext cx="836934" cy="481352"/>
              <a:chOff x="8947776" y="1368560"/>
              <a:chExt cx="2235443" cy="1299464"/>
            </a:xfrm>
          </p:grpSpPr>
          <p:pic>
            <p:nvPicPr>
              <p:cNvPr id="202" name="Picture 2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947776" y="1368560"/>
                <a:ext cx="2235443" cy="1299464"/>
              </a:xfrm>
              <a:prstGeom prst="rect">
                <a:avLst/>
              </a:prstGeom>
            </p:spPr>
          </p:pic>
          <p:pic>
            <p:nvPicPr>
              <p:cNvPr id="203" name="Picture 202" descr="C:\Users\ecoffey\AppData\Local\Temp\Rar$DRa0.267\30049_Device_net_ranger_default_256.p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0830" y="1682517"/>
                <a:ext cx="829335" cy="82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TextBox 127"/>
            <p:cNvSpPr txBox="1"/>
            <p:nvPr/>
          </p:nvSpPr>
          <p:spPr>
            <a:xfrm>
              <a:off x="8751320" y="779533"/>
              <a:ext cx="212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smtClean="0"/>
                <a:t>Cloud Provider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188676" y="777575"/>
              <a:ext cx="2262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Data Subscribers</a:t>
              </a:r>
              <a:endParaRPr lang="en-SG" sz="1400" b="1" dirty="0" smtClean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9733036" y="1002890"/>
              <a:ext cx="1220950" cy="820650"/>
              <a:chOff x="8913319" y="2186940"/>
              <a:chExt cx="1220950" cy="829444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8913319" y="2279842"/>
                <a:ext cx="1220950" cy="736542"/>
                <a:chOff x="6396204" y="2934897"/>
                <a:chExt cx="1220950" cy="736542"/>
              </a:xfrm>
            </p:grpSpPr>
            <p:pic>
              <p:nvPicPr>
                <p:cNvPr id="200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06944" y="2934897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1" name="Rectangle 200"/>
                <p:cNvSpPr/>
                <p:nvPr/>
              </p:nvSpPr>
              <p:spPr>
                <a:xfrm>
                  <a:off x="6396204" y="3213502"/>
                  <a:ext cx="1220950" cy="326333"/>
                </a:xfrm>
                <a:prstGeom prst="rect">
                  <a:avLst/>
                </a:prstGeom>
                <a:solidFill>
                  <a:srgbClr val="ED1A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Encrypted Partial Templates </a:t>
                  </a:r>
                  <a:r>
                    <a:rPr lang="en-US" sz="900" b="1" dirty="0" smtClean="0"/>
                    <a:t>I</a:t>
                  </a:r>
                  <a:endParaRPr lang="en-SG" sz="900" b="1" dirty="0" smtClean="0"/>
                </a:p>
              </p:txBody>
            </p:sp>
          </p:grpSp>
          <p:pic>
            <p:nvPicPr>
              <p:cNvPr id="199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734" y="2186940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6807257" y="1027995"/>
              <a:ext cx="1364428" cy="820650"/>
              <a:chOff x="9381365" y="2186924"/>
              <a:chExt cx="1364428" cy="8294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9381365" y="2279826"/>
                <a:ext cx="1364428" cy="736542"/>
                <a:chOff x="6864250" y="2934881"/>
                <a:chExt cx="1364428" cy="736542"/>
              </a:xfrm>
            </p:grpSpPr>
            <p:pic>
              <p:nvPicPr>
                <p:cNvPr id="196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73427" y="2934881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7" name="Rectangle 196"/>
                <p:cNvSpPr/>
                <p:nvPr/>
              </p:nvSpPr>
              <p:spPr>
                <a:xfrm>
                  <a:off x="6864250" y="3173248"/>
                  <a:ext cx="1364428" cy="3607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Subscriber 1 Encrypted Templates</a:t>
                  </a:r>
                  <a:endParaRPr lang="en-SG" sz="900" b="1" dirty="0" smtClean="0"/>
                </a:p>
              </p:txBody>
            </p:sp>
          </p:grpSp>
          <p:pic>
            <p:nvPicPr>
              <p:cNvPr id="195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8217" y="2186924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Group 131"/>
            <p:cNvGrpSpPr/>
            <p:nvPr/>
          </p:nvGrpSpPr>
          <p:grpSpPr>
            <a:xfrm>
              <a:off x="5616972" y="1027995"/>
              <a:ext cx="1324604" cy="894562"/>
              <a:chOff x="2859328" y="1519126"/>
              <a:chExt cx="1324604" cy="894562"/>
            </a:xfrm>
          </p:grpSpPr>
          <p:pic>
            <p:nvPicPr>
              <p:cNvPr id="192" name="Picture 8" descr="Image result for city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958" y="1519126"/>
                <a:ext cx="817382" cy="720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192"/>
              <p:cNvSpPr txBox="1"/>
              <p:nvPr/>
            </p:nvSpPr>
            <p:spPr>
              <a:xfrm>
                <a:off x="2859328" y="2167467"/>
                <a:ext cx="13246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Subscriber 1</a:t>
                </a:r>
                <a:endParaRPr lang="en-SG" sz="1000" b="1" dirty="0" smtClean="0"/>
              </a:p>
            </p:txBody>
          </p:sp>
        </p:grpSp>
        <p:cxnSp>
          <p:nvCxnSpPr>
            <p:cNvPr id="13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42" idx="1"/>
              <a:endCxn id="141" idx="3"/>
            </p:cNvCxnSpPr>
            <p:nvPr/>
          </p:nvCxnSpPr>
          <p:spPr>
            <a:xfrm flipH="1" flipV="1">
              <a:off x="1481498" y="2348134"/>
              <a:ext cx="1572182" cy="76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474284" y="1315831"/>
              <a:ext cx="903470" cy="29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Tamper-proof </a:t>
              </a:r>
            </a:p>
            <a:p>
              <a:r>
                <a:rPr lang="en-US" sz="900" dirty="0" smtClean="0"/>
                <a:t>device</a:t>
              </a:r>
              <a:endParaRPr lang="en-SG" sz="900" dirty="0" smtClean="0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8434087" y="631768"/>
              <a:ext cx="0" cy="4103480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381369" y="727286"/>
              <a:ext cx="0" cy="400796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094789" y="2595693"/>
              <a:ext cx="804478" cy="406897"/>
              <a:chOff x="7695764" y="1089462"/>
              <a:chExt cx="1007937" cy="400249"/>
            </a:xfrm>
          </p:grpSpPr>
          <p:pic>
            <p:nvPicPr>
              <p:cNvPr id="190" name="Picture 189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91" name="TextBox 190"/>
              <p:cNvSpPr txBox="1"/>
              <p:nvPr/>
            </p:nvSpPr>
            <p:spPr>
              <a:xfrm>
                <a:off x="7695764" y="1262650"/>
                <a:ext cx="1007937" cy="22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User 1 Key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255627" y="1475514"/>
              <a:ext cx="904235" cy="369332"/>
              <a:chOff x="895433" y="3061378"/>
              <a:chExt cx="904235" cy="369332"/>
            </a:xfrm>
          </p:grpSpPr>
          <p:pic>
            <p:nvPicPr>
              <p:cNvPr id="188" name="Picture 2" descr="https://static.thenounproject.com/png/7792-200.png"/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433" y="3145294"/>
                <a:ext cx="203185" cy="203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TextBox 188"/>
              <p:cNvSpPr txBox="1"/>
              <p:nvPr/>
            </p:nvSpPr>
            <p:spPr>
              <a:xfrm>
                <a:off x="943248" y="3061378"/>
                <a:ext cx="856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Biometric Features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34918" y="1532441"/>
              <a:ext cx="253898" cy="251205"/>
              <a:chOff x="10493121" y="3113505"/>
              <a:chExt cx="522225" cy="522225"/>
            </a:xfrm>
          </p:grpSpPr>
          <p:pic>
            <p:nvPicPr>
              <p:cNvPr id="186" name="Picture 2" descr="Related image"/>
              <p:cNvPicPr>
                <a:picLocks noChangeAspect="1" noChangeArrowheads="1"/>
              </p:cNvPicPr>
              <p:nvPr/>
            </p:nvPicPr>
            <p:blipFill>
              <a:blip r:embed="rId9" cstate="hq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3121" y="3113505"/>
                <a:ext cx="522225" cy="52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 rotWithShape="1">
              <a:blip r:embed="rId7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673351" y="3284260"/>
                <a:ext cx="172634" cy="172632"/>
              </a:xfrm>
              <a:prstGeom prst="rect">
                <a:avLst/>
              </a:prstGeom>
              <a:effectLst>
                <a:glow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pic>
          <p:nvPicPr>
            <p:cNvPr id="140" name="Picture 4" descr="Image result for person icon"/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72" y="1558705"/>
              <a:ext cx="529986" cy="55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 140"/>
            <p:cNvSpPr/>
            <p:nvPr/>
          </p:nvSpPr>
          <p:spPr>
            <a:xfrm>
              <a:off x="646104" y="2167471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Encrypt-then-split</a:t>
              </a:r>
              <a:endParaRPr lang="en-SG" sz="9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053680" y="2175090"/>
              <a:ext cx="891420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</a:t>
              </a:r>
              <a:endParaRPr lang="en-SG" sz="900" dirty="0"/>
            </a:p>
          </p:txBody>
        </p:sp>
        <p:cxnSp>
          <p:nvCxnSpPr>
            <p:cNvPr id="14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86" idx="2"/>
              <a:endCxn id="141" idx="0"/>
            </p:cNvCxnSpPr>
            <p:nvPr/>
          </p:nvCxnSpPr>
          <p:spPr>
            <a:xfrm>
              <a:off x="1061867" y="1783646"/>
              <a:ext cx="1934" cy="38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7138461" y="3010153"/>
              <a:ext cx="1757236" cy="426885"/>
              <a:chOff x="7133144" y="2828643"/>
              <a:chExt cx="1757236" cy="42688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8466569" y="2828643"/>
                <a:ext cx="423811" cy="426885"/>
                <a:chOff x="6574105" y="2411273"/>
                <a:chExt cx="423811" cy="426885"/>
              </a:xfrm>
            </p:grpSpPr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 rotWithShape="1"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804"/>
                <a:stretch/>
              </p:blipFill>
              <p:spPr>
                <a:xfrm>
                  <a:off x="6574105" y="2411273"/>
                  <a:ext cx="423811" cy="426885"/>
                </a:xfrm>
                <a:prstGeom prst="rect">
                  <a:avLst/>
                </a:prstGeom>
              </p:spPr>
            </p:pic>
            <p:pic>
              <p:nvPicPr>
                <p:cNvPr id="185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2180" y="2445589"/>
                  <a:ext cx="296845" cy="293698"/>
                </a:xfrm>
                <a:prstGeom prst="rect">
                  <a:avLst/>
                </a:prstGeom>
                <a:noFill/>
                <a:effectLst>
                  <a:glow>
                    <a:schemeClr val="tx1"/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Rectangle 182"/>
              <p:cNvSpPr/>
              <p:nvPr/>
            </p:nvSpPr>
            <p:spPr>
              <a:xfrm>
                <a:off x="7133144" y="2872027"/>
                <a:ext cx="1304387" cy="347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900" dirty="0"/>
                  <a:t>Encrypted Partial Features </a:t>
                </a:r>
                <a:r>
                  <a:rPr lang="en-US" sz="900" dirty="0" smtClean="0"/>
                  <a:t>II</a:t>
                </a:r>
                <a:endParaRPr lang="en-SG" sz="900" dirty="0" smtClean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533156" y="1846948"/>
              <a:ext cx="1595227" cy="464538"/>
              <a:chOff x="6583754" y="2539421"/>
              <a:chExt cx="1595227" cy="464538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583754" y="2577074"/>
                <a:ext cx="423811" cy="426885"/>
                <a:chOff x="6583754" y="2577074"/>
                <a:chExt cx="423811" cy="426885"/>
              </a:xfrm>
            </p:grpSpPr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 rotWithShape="1"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804"/>
                <a:stretch/>
              </p:blipFill>
              <p:spPr>
                <a:xfrm>
                  <a:off x="6583754" y="2577074"/>
                  <a:ext cx="423811" cy="426885"/>
                </a:xfrm>
                <a:prstGeom prst="rect">
                  <a:avLst/>
                </a:prstGeom>
              </p:spPr>
            </p:pic>
            <p:pic>
              <p:nvPicPr>
                <p:cNvPr id="181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1829" y="2611390"/>
                  <a:ext cx="296845" cy="293698"/>
                </a:xfrm>
                <a:prstGeom prst="rect">
                  <a:avLst/>
                </a:prstGeom>
                <a:noFill/>
                <a:effectLst>
                  <a:glow>
                    <a:schemeClr val="tx1"/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9" name="Rectangle 178"/>
              <p:cNvSpPr/>
              <p:nvPr/>
            </p:nvSpPr>
            <p:spPr>
              <a:xfrm>
                <a:off x="6874594" y="2539421"/>
                <a:ext cx="1304387" cy="448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Encrypted Partial Features </a:t>
                </a:r>
                <a:r>
                  <a:rPr lang="en-US" sz="900" dirty="0" smtClean="0"/>
                  <a:t>I</a:t>
                </a:r>
                <a:endParaRPr lang="en-SG" sz="900" dirty="0" smtClean="0"/>
              </a:p>
            </p:txBody>
          </p:sp>
        </p:grpSp>
        <p:cxnSp>
          <p:nvCxnSpPr>
            <p:cNvPr id="146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1" idx="1"/>
              <a:endCxn id="141" idx="2"/>
            </p:cNvCxnSpPr>
            <p:nvPr/>
          </p:nvCxnSpPr>
          <p:spPr>
            <a:xfrm rot="10800000">
              <a:off x="1063802" y="2528796"/>
              <a:ext cx="8001387" cy="9962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1343586" y="2372928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SG" sz="1000" dirty="0" smtClean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2301652" y="2541801"/>
              <a:ext cx="736206" cy="412204"/>
              <a:chOff x="7719683" y="1089462"/>
              <a:chExt cx="1004942" cy="405469"/>
            </a:xfrm>
          </p:grpSpPr>
          <p:pic>
            <p:nvPicPr>
              <p:cNvPr id="176" name="Picture 175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77" name="TextBox 176"/>
              <p:cNvSpPr txBox="1"/>
              <p:nvPr/>
            </p:nvSpPr>
            <p:spPr>
              <a:xfrm>
                <a:off x="7719683" y="1267870"/>
                <a:ext cx="1004942" cy="22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Sub 1 Key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5552060" y="1821561"/>
              <a:ext cx="423811" cy="467662"/>
              <a:chOff x="3605547" y="4808808"/>
              <a:chExt cx="423811" cy="472673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804"/>
              <a:stretch/>
            </p:blipFill>
            <p:spPr>
              <a:xfrm>
                <a:off x="3605547" y="4850022"/>
                <a:ext cx="423811" cy="431459"/>
              </a:xfrm>
              <a:prstGeom prst="rect">
                <a:avLst/>
              </a:prstGeom>
            </p:spPr>
          </p:pic>
          <p:pic>
            <p:nvPicPr>
              <p:cNvPr id="175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1788" y="4808808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0" name="Rectangle 149"/>
            <p:cNvSpPr/>
            <p:nvPr/>
          </p:nvSpPr>
          <p:spPr>
            <a:xfrm>
              <a:off x="6220929" y="2168470"/>
              <a:ext cx="938452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Authentication</a:t>
              </a:r>
              <a:endParaRPr lang="en-SG" sz="9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65188" y="3344417"/>
              <a:ext cx="954450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Authentication</a:t>
              </a:r>
              <a:endParaRPr lang="en-SG" sz="900" dirty="0"/>
            </a:p>
          </p:txBody>
        </p:sp>
        <p:cxnSp>
          <p:nvCxnSpPr>
            <p:cNvPr id="15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0" idx="1"/>
              <a:endCxn id="142" idx="3"/>
            </p:cNvCxnSpPr>
            <p:nvPr/>
          </p:nvCxnSpPr>
          <p:spPr>
            <a:xfrm flipH="1">
              <a:off x="3945100" y="2349133"/>
              <a:ext cx="2275829" cy="66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4494950" y="1991680"/>
              <a:ext cx="1229779" cy="288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Subscriber 1 </a:t>
              </a:r>
            </a:p>
            <a:p>
              <a:r>
                <a:rPr lang="en-US" sz="900" dirty="0" smtClean="0"/>
                <a:t>Encrypted Features</a:t>
              </a:r>
              <a:endParaRPr lang="en-SG" sz="900" dirty="0" smtClean="0"/>
            </a:p>
          </p:txBody>
        </p:sp>
        <p:cxnSp>
          <p:nvCxnSpPr>
            <p:cNvPr id="154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96" idx="2"/>
              <a:endCxn id="150" idx="3"/>
            </p:cNvCxnSpPr>
            <p:nvPr/>
          </p:nvCxnSpPr>
          <p:spPr>
            <a:xfrm rot="5400000">
              <a:off x="7071799" y="1936227"/>
              <a:ext cx="500488" cy="32532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3812952" y="2420109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SG" sz="10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11856" y="2435658"/>
              <a:ext cx="696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900" dirty="0" smtClean="0"/>
                <a:t>Key</a:t>
              </a:r>
            </a:p>
            <a:p>
              <a:r>
                <a:rPr lang="en-MY" sz="900" dirty="0" smtClean="0"/>
                <a:t>Hierarchy</a:t>
              </a:r>
              <a:endParaRPr lang="en-SG" sz="900" dirty="0" smtClean="0"/>
            </a:p>
          </p:txBody>
        </p:sp>
        <p:cxnSp>
          <p:nvCxnSpPr>
            <p:cNvPr id="157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>
              <a:off x="1761515" y="2799145"/>
              <a:ext cx="568679" cy="58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00" idx="2"/>
              <a:endCxn id="151" idx="3"/>
            </p:cNvCxnSpPr>
            <p:nvPr/>
          </p:nvCxnSpPr>
          <p:spPr>
            <a:xfrm rot="5400000">
              <a:off x="9315073" y="2528106"/>
              <a:ext cx="1701540" cy="29240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3024115" y="3706442"/>
              <a:ext cx="92098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Combine</a:t>
              </a:r>
              <a:endParaRPr lang="en-SG" sz="9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751695" y="4189232"/>
              <a:ext cx="927891" cy="334804"/>
              <a:chOff x="7039586" y="4530261"/>
              <a:chExt cx="968361" cy="353151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7308887" y="4588404"/>
                <a:ext cx="407096" cy="23243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or</a:t>
                </a:r>
              </a:p>
            </p:txBody>
          </p:sp>
          <p:pic>
            <p:nvPicPr>
              <p:cNvPr id="172" name="Picture 14" descr="Image result for safe icon"/>
              <p:cNvPicPr>
                <a:picLocks noChangeAspect="1" noChangeArrowheads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9586" y="4530261"/>
                <a:ext cx="353151" cy="353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6" descr="Image result for safe and block icon"/>
              <p:cNvPicPr>
                <a:picLocks noChangeAspect="1" noChangeArrowheads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038" y="4531666"/>
                <a:ext cx="345909" cy="345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1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0" idx="2"/>
              <a:endCxn id="159" idx="0"/>
            </p:cNvCxnSpPr>
            <p:nvPr/>
          </p:nvCxnSpPr>
          <p:spPr>
            <a:xfrm rot="5400000">
              <a:off x="4499058" y="1515344"/>
              <a:ext cx="1176647" cy="3205548"/>
            </a:xfrm>
            <a:prstGeom prst="bentConnector3">
              <a:avLst>
                <a:gd name="adj1" fmla="val 25306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endCxn id="159" idx="3"/>
            </p:cNvCxnSpPr>
            <p:nvPr/>
          </p:nvCxnSpPr>
          <p:spPr>
            <a:xfrm rot="5400000">
              <a:off x="6618845" y="963537"/>
              <a:ext cx="249822" cy="559731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9" idx="2"/>
              <a:endCxn id="204" idx="1"/>
            </p:cNvCxnSpPr>
            <p:nvPr/>
          </p:nvCxnSpPr>
          <p:spPr>
            <a:xfrm rot="16200000" flipH="1">
              <a:off x="4255868" y="3296506"/>
              <a:ext cx="300696" cy="184321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018501" y="2434330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SG" sz="1000" dirty="0" smtClean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9905687" y="3606243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SG" sz="1000" dirty="0" smtClean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824158" y="3958186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SG" sz="1000" dirty="0" smtClean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011090" y="3004079"/>
              <a:ext cx="934010" cy="357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Early Rejection</a:t>
              </a:r>
              <a:endParaRPr lang="en-SG" sz="900" dirty="0"/>
            </a:p>
          </p:txBody>
        </p:sp>
        <p:cxnSp>
          <p:nvCxnSpPr>
            <p:cNvPr id="16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04" idx="0"/>
              <a:endCxn id="167" idx="3"/>
            </p:cNvCxnSpPr>
            <p:nvPr/>
          </p:nvCxnSpPr>
          <p:spPr>
            <a:xfrm rot="16200000" flipV="1">
              <a:off x="4342896" y="2785174"/>
              <a:ext cx="1004830" cy="180042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3804493" y="3220821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SG" sz="1000" dirty="0" smtClean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7436" y="3615915"/>
              <a:ext cx="682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/>
                <a:t>Sub 1 </a:t>
              </a:r>
              <a:r>
                <a:rPr lang="en-SG" sz="900" dirty="0" err="1"/>
                <a:t>Ver</a:t>
              </a:r>
              <a:r>
                <a:rPr lang="en-SG" sz="900" dirty="0"/>
                <a:t> Keys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537140" y="3367961"/>
              <a:ext cx="264583" cy="263976"/>
              <a:chOff x="9963541" y="4127794"/>
              <a:chExt cx="264583" cy="263976"/>
            </a:xfrm>
          </p:grpSpPr>
          <p:pic>
            <p:nvPicPr>
              <p:cNvPr id="86" name="Picture 2" descr="document icon"/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3541" y="4127794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069471" y="4189843"/>
                <a:ext cx="158653" cy="157194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</p:grpSp>
        <p:cxnSp>
          <p:nvCxnSpPr>
            <p:cNvPr id="95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77" idx="2"/>
              <a:endCxn id="86" idx="0"/>
            </p:cNvCxnSpPr>
            <p:nvPr/>
          </p:nvCxnSpPr>
          <p:spPr>
            <a:xfrm flipH="1">
              <a:off x="2669128" y="2954005"/>
              <a:ext cx="627" cy="41395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5327825" y="4187800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Verify</a:t>
              </a:r>
              <a:endParaRPr lang="en-SG" sz="9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134152" y="3953696"/>
              <a:ext cx="682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Sub 1 </a:t>
              </a:r>
              <a:r>
                <a:rPr lang="en-SG" sz="900" dirty="0" err="1" smtClean="0"/>
                <a:t>Ver</a:t>
              </a:r>
              <a:r>
                <a:rPr lang="en-SG" sz="900" dirty="0" smtClean="0"/>
                <a:t> Keys</a:t>
              </a: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6343596" y="3705742"/>
              <a:ext cx="264583" cy="263976"/>
              <a:chOff x="10330819" y="4128102"/>
              <a:chExt cx="264583" cy="263976"/>
            </a:xfrm>
          </p:grpSpPr>
          <p:pic>
            <p:nvPicPr>
              <p:cNvPr id="207" name="Picture 2" descr="document icon"/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30819" y="4128102"/>
                <a:ext cx="263976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 rotWithShape="1">
              <a:blip r:embed="rId7" cstate="hq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436749" y="4190151"/>
                <a:ext cx="158653" cy="157194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</p:grpSp>
        <p:grpSp>
          <p:nvGrpSpPr>
            <p:cNvPr id="119" name="Group 118"/>
            <p:cNvGrpSpPr/>
            <p:nvPr/>
          </p:nvGrpSpPr>
          <p:grpSpPr>
            <a:xfrm>
              <a:off x="4534437" y="3939383"/>
              <a:ext cx="350643" cy="345971"/>
              <a:chOff x="5449383" y="2389116"/>
              <a:chExt cx="350643" cy="345971"/>
            </a:xfrm>
          </p:grpSpPr>
          <p:pic>
            <p:nvPicPr>
              <p:cNvPr id="211" name="Picture 2" descr="document icon"/>
              <p:cNvPicPr>
                <a:picLocks noChangeAspect="1" noChangeArrowheads="1"/>
              </p:cNvPicPr>
              <p:nvPr/>
            </p:nvPicPr>
            <p:blipFill>
              <a:blip r:embed="rId17" cstate="hq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53" b="97895" l="8421" r="95789">
                            <a14:foregroundMark x1="29474" y1="10526" x2="62105" y2="72632"/>
                            <a14:foregroundMark x1="23158" y1="66316" x2="29474" y2="85263"/>
                            <a14:foregroundMark x1="27368" y1="91579" x2="41053" y2="92632"/>
                            <a14:foregroundMark x1="85263" y1="84211" x2="84211" y2="86316"/>
                            <a14:foregroundMark x1="80000" y1="93684" x2="80000" y2="93684"/>
                          </a14:backgroundRemoval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7024" y="2471111"/>
                <a:ext cx="243002" cy="263976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lock"/>
              <p:cNvPicPr>
                <a:picLocks noChangeAspect="1" noChangeArrowheads="1"/>
              </p:cNvPicPr>
              <p:nvPr/>
            </p:nvPicPr>
            <p:blipFill>
              <a:blip r:embed="rId19" cstate="hq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0" b="100000" l="4870" r="97078">
                            <a14:foregroundMark x1="77273" y1="15500" x2="77273" y2="15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9383" y="2389116"/>
                <a:ext cx="173334" cy="225110"/>
              </a:xfrm>
              <a:prstGeom prst="rect">
                <a:avLst/>
              </a:prstGeom>
              <a:noFill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09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04" idx="3"/>
            </p:cNvCxnSpPr>
            <p:nvPr/>
          </p:nvCxnSpPr>
          <p:spPr>
            <a:xfrm>
              <a:off x="6163219" y="4368463"/>
              <a:ext cx="5367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6013660" y="4451217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7</a:t>
              </a:r>
              <a:endParaRPr lang="en-SG" sz="1000" dirty="0" smtClean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874427" y="3985247"/>
              <a:ext cx="75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900" dirty="0" smtClean="0"/>
                <a:t>Encrypted</a:t>
              </a:r>
            </a:p>
            <a:p>
              <a:r>
                <a:rPr lang="en-SG" sz="900" dirty="0" smtClean="0"/>
                <a:t>Result</a:t>
              </a:r>
              <a:endParaRPr lang="en-SG" sz="9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825217" y="4504416"/>
              <a:ext cx="75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 smtClean="0"/>
                <a:t>Result</a:t>
              </a:r>
              <a:endParaRPr lang="en-SG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81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014"/>
            <a:ext cx="5400675" cy="553998"/>
          </a:xfrm>
        </p:spPr>
        <p:txBody>
          <a:bodyPr/>
          <a:lstStyle/>
          <a:p>
            <a:r>
              <a:rPr lang="en-US" dirty="0" err="1" smtClean="0"/>
              <a:t>PBio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54" name="Straight Arrow Connector 38"/>
          <p:cNvCxnSpPr/>
          <p:nvPr/>
        </p:nvCxnSpPr>
        <p:spPr>
          <a:xfrm rot="16200000" flipH="1">
            <a:off x="3695750" y="3224444"/>
            <a:ext cx="1517903" cy="32329"/>
          </a:xfrm>
          <a:prstGeom prst="bentConnector4">
            <a:avLst>
              <a:gd name="adj1" fmla="val -659"/>
              <a:gd name="adj2" fmla="val 807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21908" y="1962148"/>
            <a:ext cx="28576" cy="43942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60678" y="1962148"/>
            <a:ext cx="57150" cy="42672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6215701" y="971550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Subscribers</a:t>
            </a:r>
            <a:endParaRPr lang="en-SG" b="1" dirty="0" smtClean="0"/>
          </a:p>
        </p:txBody>
      </p:sp>
      <p:sp>
        <p:nvSpPr>
          <p:cNvPr id="18" name="TextBox 17"/>
          <p:cNvSpPr txBox="1"/>
          <p:nvPr/>
        </p:nvSpPr>
        <p:spPr>
          <a:xfrm flipH="1">
            <a:off x="2900289" y="1168190"/>
            <a:ext cx="226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r>
              <a:rPr lang="en-US" b="1" dirty="0" smtClean="0"/>
              <a:t>(Client)</a:t>
            </a:r>
            <a:endParaRPr lang="en-SG" b="1" dirty="0" smtClean="0"/>
          </a:p>
        </p:txBody>
      </p:sp>
      <p:cxnSp>
        <p:nvCxnSpPr>
          <p:cNvPr id="41" name="Straight Arrow Connector 40"/>
          <p:cNvCxnSpPr>
            <a:endCxn id="33" idx="3"/>
          </p:cNvCxnSpPr>
          <p:nvPr/>
        </p:nvCxnSpPr>
        <p:spPr>
          <a:xfrm>
            <a:off x="3014291" y="2397835"/>
            <a:ext cx="608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 flipH="1">
                <a:off x="2748033" y="3697601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48033" y="3697601"/>
                <a:ext cx="557941" cy="285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 flipH="1">
            <a:off x="3622746" y="2210172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Enc</a:t>
            </a:r>
            <a:r>
              <a:rPr lang="en-US" sz="1200" dirty="0" smtClean="0"/>
              <a:t> Threshold</a:t>
            </a:r>
            <a:endParaRPr lang="en-MY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flipH="1">
                <a:off x="2162172" y="2058854"/>
                <a:ext cx="1390656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𝑢𝑠𝑘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62172" y="2058854"/>
                <a:ext cx="1390656" cy="285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3032732" y="3177789"/>
            <a:ext cx="5900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flipH="1">
            <a:off x="3622746" y="2988533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Partial </a:t>
            </a:r>
            <a:r>
              <a:rPr lang="en-US" sz="1200" dirty="0" err="1" smtClean="0"/>
              <a:t>Auth</a:t>
            </a:r>
            <a:endParaRPr lang="en-MY" sz="1200" dirty="0"/>
          </a:p>
        </p:txBody>
      </p:sp>
      <p:cxnSp>
        <p:nvCxnSpPr>
          <p:cNvPr id="47" name="Straight Arrow Connector 38"/>
          <p:cNvCxnSpPr>
            <a:stCxn id="33" idx="1"/>
            <a:endCxn id="43" idx="1"/>
          </p:cNvCxnSpPr>
          <p:nvPr/>
        </p:nvCxnSpPr>
        <p:spPr>
          <a:xfrm rot="10800000" flipH="1" flipV="1">
            <a:off x="4540797" y="2397834"/>
            <a:ext cx="12700" cy="778361"/>
          </a:xfrm>
          <a:prstGeom prst="bentConnector3">
            <a:avLst>
              <a:gd name="adj1" fmla="val 22037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flipH="1">
                <a:off x="4699238" y="2585498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99238" y="2585498"/>
                <a:ext cx="557941" cy="285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553497" y="3283786"/>
            <a:ext cx="260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 flipH="1">
                <a:off x="4950336" y="2988533"/>
                <a:ext cx="1516199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𝑖𝑛𝑣𝑎𝑙𝑖𝑑</m:t>
                    </m:r>
                  </m:oMath>
                </a14:m>
                <a:r>
                  <a:rPr lang="en-SG" sz="11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0336" y="2988533"/>
                <a:ext cx="1516199" cy="285340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/>
          <p:cNvSpPr/>
          <p:nvPr/>
        </p:nvSpPr>
        <p:spPr>
          <a:xfrm flipH="1">
            <a:off x="3566148" y="3811897"/>
            <a:ext cx="930751" cy="3753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Combine</a:t>
            </a:r>
            <a:endParaRPr lang="en-MY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032732" y="3999560"/>
            <a:ext cx="522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53497" y="4119299"/>
            <a:ext cx="260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 flipH="1">
                <a:off x="4950336" y="3824046"/>
                <a:ext cx="1516199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𝑖𝑛𝑣𝑎𝑙𝑖𝑑</m:t>
                      </m:r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0336" y="3824046"/>
                <a:ext cx="1516199" cy="285340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 flipH="1">
                <a:off x="2770630" y="2901422"/>
                <a:ext cx="557941" cy="2853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sz="1100" dirty="0" smtClean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0630" y="2901422"/>
                <a:ext cx="557941" cy="285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5879" y="2164786"/>
            <a:ext cx="7236883" cy="1218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System Overviews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201638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06"/>
            <a:ext cx="10902950" cy="553998"/>
          </a:xfrm>
        </p:spPr>
        <p:txBody>
          <a:bodyPr/>
          <a:lstStyle/>
          <a:p>
            <a:r>
              <a:rPr lang="en-US" dirty="0" smtClean="0"/>
              <a:t>System Overviews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95203" y="4708364"/>
            <a:ext cx="10831794" cy="188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b="1" dirty="0" err="1"/>
              <a:t>PBio</a:t>
            </a:r>
            <a:r>
              <a:rPr lang="en-MY" b="1" dirty="0"/>
              <a:t> Setup and Registration Phase. </a:t>
            </a:r>
            <a:endParaRPr lang="en-MY" b="1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generates a master key. The key is used to derive a user key for every user. The user key is used to derive a subscriber key for every data subscriber;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encrypt-then-split each user's raw biometric template into two encrypted partial templates using the user key. One set of encrypted partial templates is passed to the cloud provider;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uses the subscriber keys to encrypt each user's encrypted partial template in another set of encrypted partial templates. The resulting set of re-encrypted partial templates is given to the subscribers;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owner delivers user keys to the users' registered devices.</a:t>
            </a:r>
            <a:endParaRPr lang="en-MY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-146132" y="760576"/>
            <a:ext cx="12271452" cy="3844482"/>
            <a:chOff x="-146132" y="760576"/>
            <a:chExt cx="12271452" cy="3844482"/>
          </a:xfrm>
        </p:grpSpPr>
        <p:grpSp>
          <p:nvGrpSpPr>
            <p:cNvPr id="6" name="Group 5"/>
            <p:cNvGrpSpPr/>
            <p:nvPr/>
          </p:nvGrpSpPr>
          <p:grpSpPr>
            <a:xfrm>
              <a:off x="-146132" y="760576"/>
              <a:ext cx="12271452" cy="3844482"/>
              <a:chOff x="-146132" y="760576"/>
              <a:chExt cx="12271452" cy="384448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146132" y="906383"/>
                <a:ext cx="19575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End-Users</a:t>
                </a:r>
                <a:endParaRPr lang="en-SG" sz="1400" b="1" dirty="0" smtClean="0"/>
              </a:p>
            </p:txBody>
          </p:sp>
          <p:cxnSp>
            <p:nvCxnSpPr>
              <p:cNvPr id="8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122" idx="3"/>
                <a:endCxn id="14" idx="1"/>
              </p:cNvCxnSpPr>
              <p:nvPr/>
            </p:nvCxnSpPr>
            <p:spPr>
              <a:xfrm flipV="1">
                <a:off x="6852670" y="1812251"/>
                <a:ext cx="1057065" cy="2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2" descr="Image result for government icon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5211" y="1283880"/>
                <a:ext cx="924331" cy="785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961864" y="944084"/>
                <a:ext cx="1575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b="1" dirty="0" smtClean="0"/>
                  <a:t>Data Owner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4742499" y="1476970"/>
                <a:ext cx="836934" cy="481352"/>
                <a:chOff x="8947776" y="1368560"/>
                <a:chExt cx="2235443" cy="1299464"/>
              </a:xfrm>
            </p:grpSpPr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8947776" y="1368560"/>
                  <a:ext cx="2235443" cy="1299464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C:\Users\ecoffey\AppData\Local\Temp\Rar$DRa0.267\30049_Device_net_ranger_default_256.png"/>
                <p:cNvPicPr>
                  <a:picLocks noChangeAspect="1" noChangeArrowheads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50830" y="1682517"/>
                  <a:ext cx="829335" cy="829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4691530" y="908341"/>
                <a:ext cx="2129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 smtClean="0"/>
                  <a:t>Cloud Provider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1672" y="906383"/>
                <a:ext cx="2262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Data Subscribers</a:t>
                </a:r>
                <a:endParaRPr lang="en-SG" sz="1400" b="1" dirty="0" smtClean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909735" y="1631588"/>
                <a:ext cx="835394" cy="3613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Encrypt-then-split</a:t>
                </a:r>
                <a:endParaRPr lang="en-SG" sz="9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653108" y="1276341"/>
                <a:ext cx="1199562" cy="820650"/>
                <a:chOff x="8906765" y="2186940"/>
                <a:chExt cx="1199562" cy="829444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8906765" y="2279842"/>
                  <a:ext cx="1199562" cy="736542"/>
                  <a:chOff x="6389650" y="2934897"/>
                  <a:chExt cx="1199562" cy="736542"/>
                </a:xfrm>
              </p:grpSpPr>
              <p:pic>
                <p:nvPicPr>
                  <p:cNvPr id="121" name="Picture 16" descr="Image result for 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06944" y="2934897"/>
                    <a:ext cx="736542" cy="7365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2" name="Rectangle 121"/>
                  <p:cNvSpPr/>
                  <p:nvPr/>
                </p:nvSpPr>
                <p:spPr>
                  <a:xfrm>
                    <a:off x="6389650" y="3209178"/>
                    <a:ext cx="1199562" cy="354464"/>
                  </a:xfrm>
                  <a:prstGeom prst="rect">
                    <a:avLst/>
                  </a:prstGeom>
                  <a:solidFill>
                    <a:srgbClr val="ED1A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/>
                      <a:t>Encrypted Partial Templates </a:t>
                    </a:r>
                    <a:r>
                      <a:rPr lang="en-US" sz="900" b="1" dirty="0" smtClean="0"/>
                      <a:t>I</a:t>
                    </a:r>
                    <a:endParaRPr lang="en-SG" sz="900" b="1" dirty="0" smtClean="0"/>
                  </a:p>
                </p:txBody>
              </p:sp>
            </p:grpSp>
            <p:pic>
              <p:nvPicPr>
                <p:cNvPr id="120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734" y="2186940"/>
                  <a:ext cx="331962" cy="3319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2823374" y="1863135"/>
                <a:ext cx="1386239" cy="915830"/>
                <a:chOff x="9398373" y="2126458"/>
                <a:chExt cx="1386239" cy="925647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9398373" y="2222661"/>
                  <a:ext cx="1386239" cy="829444"/>
                  <a:chOff x="6881258" y="2877716"/>
                  <a:chExt cx="1386239" cy="829444"/>
                </a:xfrm>
              </p:grpSpPr>
              <p:pic>
                <p:nvPicPr>
                  <p:cNvPr id="117" name="Picture 16" descr="Image result for 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58224" y="2877716"/>
                    <a:ext cx="829444" cy="8294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8" name="Rectangle 117"/>
                  <p:cNvSpPr/>
                  <p:nvPr/>
                </p:nvSpPr>
                <p:spPr>
                  <a:xfrm>
                    <a:off x="6881258" y="3140953"/>
                    <a:ext cx="1386239" cy="42353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/>
                      <a:t>Subscriber 1 Encrypted Templates</a:t>
                    </a:r>
                    <a:endParaRPr lang="en-SG" sz="900" b="1" dirty="0" smtClean="0"/>
                  </a:p>
                </p:txBody>
              </p:sp>
            </p:grpSp>
            <p:pic>
              <p:nvPicPr>
                <p:cNvPr id="116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33855" y="2126458"/>
                  <a:ext cx="331962" cy="3319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2890048" y="3610974"/>
                <a:ext cx="1379016" cy="846289"/>
                <a:chOff x="9460452" y="2161322"/>
                <a:chExt cx="1379016" cy="855359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9460452" y="2219396"/>
                  <a:ext cx="1379016" cy="797285"/>
                  <a:chOff x="6943337" y="2874451"/>
                  <a:chExt cx="1379016" cy="797285"/>
                </a:xfrm>
              </p:grpSpPr>
              <p:pic>
                <p:nvPicPr>
                  <p:cNvPr id="113" name="Picture 16" descr="Image result for 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1791" y="2874451"/>
                    <a:ext cx="797285" cy="7972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6943337" y="3174254"/>
                        <a:ext cx="1379016" cy="38197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900" b="1" dirty="0" smtClean="0"/>
                          <a:t>Subscriber </a:t>
                        </a:r>
                        <a14:m>
                          <m:oMath xmlns:m="http://schemas.openxmlformats.org/officeDocument/2006/math"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a14:m>
                        <a:r>
                          <a:rPr lang="en-US" sz="900" b="1" dirty="0" smtClean="0"/>
                          <a:t> </a:t>
                        </a:r>
                      </a:p>
                      <a:p>
                        <a:pPr algn="ctr"/>
                        <a:r>
                          <a:rPr lang="en-US" sz="900" b="1" dirty="0" smtClean="0"/>
                          <a:t>Encrypted Templates</a:t>
                        </a:r>
                        <a:endParaRPr lang="en-SG" sz="900" b="1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3337" y="3174254"/>
                        <a:ext cx="1379016" cy="38197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45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M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112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62220" y="2161322"/>
                  <a:ext cx="331962" cy="331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" name="Picture 16" descr="Image result for database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9365" y="1560030"/>
                <a:ext cx="509093" cy="503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23" idx="3"/>
                <a:endCxn id="110" idx="1"/>
              </p:cNvCxnSpPr>
              <p:nvPr/>
            </p:nvCxnSpPr>
            <p:spPr>
              <a:xfrm flipV="1">
                <a:off x="8762365" y="3406288"/>
                <a:ext cx="147658" cy="28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14" idx="3"/>
                <a:endCxn id="18" idx="1"/>
              </p:cNvCxnSpPr>
              <p:nvPr/>
            </p:nvCxnSpPr>
            <p:spPr>
              <a:xfrm flipV="1">
                <a:off x="8745129" y="1811878"/>
                <a:ext cx="444236" cy="3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5400000">
                    <a:off x="2661576" y="3230241"/>
                    <a:ext cx="51072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en-SG" sz="1200" b="1" dirty="0"/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661576" y="3230241"/>
                    <a:ext cx="51072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114" idx="3"/>
                <a:endCxn id="24" idx="1"/>
              </p:cNvCxnSpPr>
              <p:nvPr/>
            </p:nvCxnSpPr>
            <p:spPr>
              <a:xfrm>
                <a:off x="4269064" y="4154020"/>
                <a:ext cx="3688314" cy="35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7926971" y="3225908"/>
                <a:ext cx="835394" cy="3613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Encrypt</a:t>
                </a:r>
                <a:endParaRPr lang="en-SG" sz="9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957378" y="3976923"/>
                <a:ext cx="835394" cy="3613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Encrypt</a:t>
                </a:r>
                <a:endParaRPr lang="en-SG" sz="900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7846720" y="3584525"/>
                <a:ext cx="270281" cy="270281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8910023" y="2884499"/>
                <a:ext cx="1162736" cy="803558"/>
                <a:chOff x="8914640" y="2186940"/>
                <a:chExt cx="1162736" cy="812168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8914640" y="2262566"/>
                  <a:ext cx="1162736" cy="736542"/>
                  <a:chOff x="6397525" y="2917621"/>
                  <a:chExt cx="1162736" cy="736542"/>
                </a:xfrm>
              </p:grpSpPr>
              <p:pic>
                <p:nvPicPr>
                  <p:cNvPr id="109" name="Picture 16" descr="Image result for 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06944" y="2917621"/>
                    <a:ext cx="736542" cy="73654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0" name="Rectangle 109"/>
                  <p:cNvSpPr/>
                  <p:nvPr/>
                </p:nvSpPr>
                <p:spPr>
                  <a:xfrm>
                    <a:off x="6397525" y="3174756"/>
                    <a:ext cx="1162736" cy="389238"/>
                  </a:xfrm>
                  <a:prstGeom prst="rect">
                    <a:avLst/>
                  </a:prstGeom>
                  <a:solidFill>
                    <a:srgbClr val="ED1A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/>
                      <a:t>Encrypted Partial Templates </a:t>
                    </a:r>
                    <a:r>
                      <a:rPr lang="en-US" sz="900" b="1" dirty="0" smtClean="0"/>
                      <a:t>II</a:t>
                    </a:r>
                    <a:endParaRPr lang="en-SG" sz="900" b="1" dirty="0"/>
                  </a:p>
                </p:txBody>
              </p:sp>
            </p:grpSp>
            <p:pic>
              <p:nvPicPr>
                <p:cNvPr id="108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734" y="2186940"/>
                  <a:ext cx="331962" cy="3319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7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108" idx="0"/>
                <a:endCxn id="14" idx="2"/>
              </p:cNvCxnSpPr>
              <p:nvPr/>
            </p:nvCxnSpPr>
            <p:spPr>
              <a:xfrm rot="16200000" flipV="1">
                <a:off x="8469473" y="1850872"/>
                <a:ext cx="891584" cy="117566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636019" y="1887231"/>
                <a:ext cx="223281" cy="2232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2</a:t>
                </a:r>
                <a:endParaRPr lang="en-SG" sz="1000" dirty="0" smtClean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4760" y="3492553"/>
                <a:ext cx="223281" cy="2232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3</a:t>
                </a:r>
                <a:endParaRPr lang="en-SG" sz="1000" dirty="0" smtClean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792772" y="2012564"/>
                <a:ext cx="1285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smtClean="0"/>
                  <a:t>Raw Biometric Templates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119286" y="3582149"/>
                <a:ext cx="253898" cy="251205"/>
                <a:chOff x="10493121" y="3274672"/>
                <a:chExt cx="522225" cy="522225"/>
              </a:xfrm>
            </p:grpSpPr>
            <p:pic>
              <p:nvPicPr>
                <p:cNvPr id="105" name="Picture 2" descr="Related image"/>
                <p:cNvPicPr>
                  <a:picLocks noChangeAspect="1" noChangeArrowheads="1"/>
                </p:cNvPicPr>
                <p:nvPr/>
              </p:nvPicPr>
              <p:blipFill>
                <a:blip r:embed="rId11" cstate="hqprint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colorTemperature colorTemp="7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93121" y="3274672"/>
                  <a:ext cx="522225" cy="522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 rotWithShape="1">
                <a:blip r:embed="rId10" cstate="hq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 rot="1751800">
                  <a:off x="10673350" y="3445427"/>
                  <a:ext cx="172633" cy="172633"/>
                </a:xfrm>
                <a:prstGeom prst="rect">
                  <a:avLst/>
                </a:prstGeom>
                <a:effectLst>
                  <a:glow>
                    <a:schemeClr val="accent6">
                      <a:satMod val="175000"/>
                      <a:alpha val="40000"/>
                    </a:schemeClr>
                  </a:glow>
                </a:effectLst>
              </p:spPr>
            </p:pic>
          </p:grpSp>
          <p:cxnSp>
            <p:nvCxnSpPr>
              <p:cNvPr id="32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/>
              <p:nvPr/>
            </p:nvCxnSpPr>
            <p:spPr>
              <a:xfrm flipH="1">
                <a:off x="186836" y="3707751"/>
                <a:ext cx="8976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774762" y="3834638"/>
                <a:ext cx="903470" cy="2946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Tamper-proof </a:t>
                </a:r>
              </a:p>
              <a:p>
                <a:r>
                  <a:rPr lang="en-US" sz="900" dirty="0" smtClean="0"/>
                  <a:t>device</a:t>
                </a:r>
                <a:endParaRPr lang="en-SG" sz="900" dirty="0" smtClean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9400" y="1867986"/>
                <a:ext cx="974002" cy="1187963"/>
                <a:chOff x="270536" y="2525852"/>
                <a:chExt cx="974002" cy="1187963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70536" y="2525852"/>
                  <a:ext cx="974002" cy="901067"/>
                  <a:chOff x="1185602" y="2128089"/>
                  <a:chExt cx="1194240" cy="1104813"/>
                </a:xfrm>
              </p:grpSpPr>
              <p:pic>
                <p:nvPicPr>
                  <p:cNvPr id="96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5845" y="2128089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7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56651" y="2148983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8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85602" y="2317401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9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8924" y="2475580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0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6551" y="2568303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1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9594" y="2733949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18938" y="2845298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8194" y="2233109"/>
                    <a:ext cx="368037" cy="3407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" name="Picture 4" descr="Image result for person ic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11805" y="2839137"/>
                    <a:ext cx="368037" cy="3876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99092" y="3467594"/>
                      <a:ext cx="94544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SG" sz="1000" b="1" dirty="0" smtClean="0"/>
                        <a:t> users</a:t>
                      </a: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092" y="3467594"/>
                      <a:ext cx="945446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M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>
                <a:off x="9856247" y="2168653"/>
                <a:ext cx="2269073" cy="2257719"/>
                <a:chOff x="9945624" y="2209387"/>
                <a:chExt cx="2269073" cy="2257719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9945624" y="2412586"/>
                  <a:ext cx="2269073" cy="2054520"/>
                  <a:chOff x="9925497" y="3975173"/>
                  <a:chExt cx="2488373" cy="2253084"/>
                </a:xfrm>
              </p:grpSpPr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300908" y="3975173"/>
                    <a:ext cx="1868592" cy="27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MY" sz="1000" b="1" dirty="0" smtClean="0"/>
                      <a:t>Key Hierarchy</a:t>
                    </a:r>
                    <a:endParaRPr lang="en-SG" sz="1000" b="1" dirty="0" smtClean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11080611" y="4911939"/>
                        <a:ext cx="23687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SG" sz="1600" b="1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080611" y="4911939"/>
                        <a:ext cx="236876" cy="33855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M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86" idx="0"/>
                    <a:endCxn id="92" idx="2"/>
                  </p:cNvCxnSpPr>
                  <p:nvPr/>
                </p:nvCxnSpPr>
                <p:spPr>
                  <a:xfrm flipV="1">
                    <a:off x="10649568" y="4756520"/>
                    <a:ext cx="562419" cy="17289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90" idx="0"/>
                    <a:endCxn id="92" idx="2"/>
                  </p:cNvCxnSpPr>
                  <p:nvPr/>
                </p:nvCxnSpPr>
                <p:spPr>
                  <a:xfrm flipH="1" flipV="1">
                    <a:off x="11211987" y="4756520"/>
                    <a:ext cx="622774" cy="176094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10672463" y="4313669"/>
                    <a:ext cx="1079049" cy="442851"/>
                    <a:chOff x="10726990" y="4321043"/>
                    <a:chExt cx="1079049" cy="442851"/>
                  </a:xfrm>
                </p:grpSpPr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0726990" y="4510753"/>
                      <a:ext cx="1079049" cy="2531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900" dirty="0" smtClean="0"/>
                        <a:t>Master Key</a:t>
                      </a:r>
                    </a:p>
                  </p:txBody>
                </p:sp>
                <p:pic>
                  <p:nvPicPr>
                    <p:cNvPr id="93" name="Picture 92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1103840" y="4321043"/>
                      <a:ext cx="272789" cy="270281"/>
                    </a:xfrm>
                    <a:prstGeom prst="rect">
                      <a:avLst/>
                    </a:prstGeom>
                    <a:effectLst/>
                  </p:spPr>
                </p:pic>
              </p:grpSp>
              <p:cxnSp>
                <p:nvCxnSpPr>
                  <p:cNvPr id="68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88" idx="0"/>
                    <a:endCxn id="87" idx="2"/>
                  </p:cNvCxnSpPr>
                  <p:nvPr/>
                </p:nvCxnSpPr>
                <p:spPr>
                  <a:xfrm flipV="1">
                    <a:off x="10251933" y="5333418"/>
                    <a:ext cx="314386" cy="258980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84" idx="0"/>
                    <a:endCxn id="87" idx="2"/>
                  </p:cNvCxnSpPr>
                  <p:nvPr/>
                </p:nvCxnSpPr>
                <p:spPr>
                  <a:xfrm flipH="1" flipV="1">
                    <a:off x="10566319" y="5333418"/>
                    <a:ext cx="439138" cy="24064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80" idx="0"/>
                    <a:endCxn id="91" idx="2"/>
                  </p:cNvCxnSpPr>
                  <p:nvPr/>
                </p:nvCxnSpPr>
                <p:spPr>
                  <a:xfrm flipH="1" flipV="1">
                    <a:off x="11751511" y="5336619"/>
                    <a:ext cx="444544" cy="237442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99">
                    <a:extLst>
                      <a:ext uri="{FF2B5EF4-FFF2-40B4-BE49-F238E27FC236}">
                        <a16:creationId xmlns:a16="http://schemas.microsoft.com/office/drawing/2014/main" id="{D2D319A9-FBD2-44FE-8AD7-61A8E5B27C7B}"/>
                      </a:ext>
                    </a:extLst>
                  </p:cNvPr>
                  <p:cNvCxnSpPr>
                    <a:stCxn id="82" idx="0"/>
                    <a:endCxn id="91" idx="2"/>
                  </p:cNvCxnSpPr>
                  <p:nvPr/>
                </p:nvCxnSpPr>
                <p:spPr>
                  <a:xfrm flipV="1">
                    <a:off x="11442531" y="5336619"/>
                    <a:ext cx="308980" cy="255779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10442475" y="5512796"/>
                        <a:ext cx="23687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SG" sz="1600" b="1" dirty="0"/>
                      </a:p>
                    </p:txBody>
                  </p:sp>
                </mc:Choice>
                <mc:Fallback xmlns="">
                  <p:sp>
                    <p:nvSpPr>
                      <p:cNvPr id="199" name="TextBox 1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42475" y="5512796"/>
                        <a:ext cx="236876" cy="33855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M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11633073" y="5522754"/>
                        <a:ext cx="23687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SG" sz="1600" b="1" dirty="0"/>
                      </a:p>
                    </p:txBody>
                  </p:sp>
                </mc:Choice>
                <mc:Fallback xmlns="">
                  <p:sp>
                    <p:nvSpPr>
                      <p:cNvPr id="200" name="TextBox 1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33073" y="5522754"/>
                        <a:ext cx="236876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MY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1275567" y="4915861"/>
                    <a:ext cx="951888" cy="420758"/>
                    <a:chOff x="11382180" y="4714185"/>
                    <a:chExt cx="951888" cy="431217"/>
                  </a:xfrm>
                </p:grpSpPr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1740655" y="4714185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11382180" y="4908832"/>
                          <a:ext cx="951888" cy="2365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G" sz="900" dirty="0" smtClean="0"/>
                            <a:t>User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SG" sz="900" dirty="0" smtClean="0"/>
                            <a:t> Key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01" name="TextBox 2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382180" y="4908832"/>
                          <a:ext cx="951888" cy="236570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MY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9925497" y="5575228"/>
                    <a:ext cx="535885" cy="653029"/>
                    <a:chOff x="9925497" y="5575228"/>
                    <a:chExt cx="535885" cy="653029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0049615" y="5575228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p:spPr>
                </p:pic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925497" y="5823230"/>
                      <a:ext cx="535885" cy="4050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900" dirty="0" smtClean="0"/>
                        <a:t>Sub 1 Key</a:t>
                      </a:r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0090375" y="4912660"/>
                    <a:ext cx="951888" cy="420758"/>
                    <a:chOff x="11382180" y="4714185"/>
                    <a:chExt cx="951888" cy="431217"/>
                  </a:xfrm>
                </p:grpSpPr>
                <p:pic>
                  <p:nvPicPr>
                    <p:cNvPr id="86" name="Picture 85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1740655" y="4714185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p:spPr>
                </p:pic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11382180" y="4908832"/>
                      <a:ext cx="951888" cy="2365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900" dirty="0" smtClean="0"/>
                        <a:t>User 1 Key</a:t>
                      </a:r>
                    </a:p>
                  </p:txBody>
                </p: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0678027" y="5556891"/>
                    <a:ext cx="521022" cy="621827"/>
                    <a:chOff x="10678027" y="5556891"/>
                    <a:chExt cx="521022" cy="621827"/>
                  </a:xfrm>
                </p:grpSpPr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0803139" y="5556891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5" name="TextBox 84"/>
                        <p:cNvSpPr txBox="1"/>
                        <p:nvPr/>
                      </p:nvSpPr>
                      <p:spPr>
                        <a:xfrm>
                          <a:off x="10678027" y="5809386"/>
                          <a:ext cx="5210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G" sz="900" dirty="0" smtClean="0"/>
                            <a:t>Sub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SG" sz="900" dirty="0" smtClean="0"/>
                            <a:t> Key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7" name="TextBox 1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78027" y="5809386"/>
                          <a:ext cx="521022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b="-160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MY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1098984" y="5575228"/>
                    <a:ext cx="596330" cy="634490"/>
                    <a:chOff x="11098984" y="5575228"/>
                    <a:chExt cx="596330" cy="634490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1240213" y="5575228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p:spPr>
                </p:pic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11098984" y="5804691"/>
                      <a:ext cx="596330" cy="4050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900" dirty="0" smtClean="0"/>
                        <a:t>Sub 1 Key</a:t>
                      </a:r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11892848" y="5556891"/>
                    <a:ext cx="521022" cy="617132"/>
                    <a:chOff x="11892848" y="5556891"/>
                    <a:chExt cx="521022" cy="617132"/>
                  </a:xfrm>
                </p:grpSpPr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duotone>
                        <a:prstClr val="black"/>
                        <a:srgbClr val="FFFF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>
                    <a:xfrm rot="1751800">
                      <a:off x="11993737" y="5556891"/>
                      <a:ext cx="272789" cy="270281"/>
                    </a:xfrm>
                    <a:prstGeom prst="rect">
                      <a:avLst/>
                    </a:prstGeom>
                    <a:effectLst>
                      <a:glow rad="101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0"/>
                        <p:cNvSpPr txBox="1"/>
                        <p:nvPr/>
                      </p:nvSpPr>
                      <p:spPr>
                        <a:xfrm>
                          <a:off x="11892848" y="5804691"/>
                          <a:ext cx="5210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G" sz="900" dirty="0" smtClean="0"/>
                            <a:t>Sub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SG" sz="900" dirty="0" smtClean="0"/>
                            <a:t> Key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98" name="TextBox 1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2848" y="5804691"/>
                          <a:ext cx="521022" cy="369332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b="-1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MY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62" name="Oval 61"/>
                <p:cNvSpPr/>
                <p:nvPr/>
              </p:nvSpPr>
              <p:spPr>
                <a:xfrm>
                  <a:off x="10216698" y="2209387"/>
                  <a:ext cx="223281" cy="22328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1</a:t>
                  </a:r>
                  <a:endParaRPr lang="en-SG" sz="1000" dirty="0" smtClean="0"/>
                </a:p>
              </p:txBody>
            </p:sp>
          </p:grpSp>
          <p:cxnSp>
            <p:nvCxnSpPr>
              <p:cNvPr id="36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118" idx="3"/>
                <a:endCxn id="23" idx="1"/>
              </p:cNvCxnSpPr>
              <p:nvPr/>
            </p:nvCxnSpPr>
            <p:spPr>
              <a:xfrm>
                <a:off x="4209613" y="2428293"/>
                <a:ext cx="3717358" cy="97827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99">
                <a:extLst>
                  <a:ext uri="{FF2B5EF4-FFF2-40B4-BE49-F238E27FC236}">
                    <a16:creationId xmlns:a16="http://schemas.microsoft.com/office/drawing/2014/main" id="{D2D319A9-FBD2-44FE-8AD7-61A8E5B27C7B}"/>
                  </a:ext>
                </a:extLst>
              </p:cNvPr>
              <p:cNvCxnSpPr>
                <a:stCxn id="24" idx="3"/>
                <a:endCxn id="109" idx="2"/>
              </p:cNvCxnSpPr>
              <p:nvPr/>
            </p:nvCxnSpPr>
            <p:spPr>
              <a:xfrm flipV="1">
                <a:off x="8792772" y="3688057"/>
                <a:ext cx="694941" cy="46952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76169" y="760576"/>
                <a:ext cx="7655" cy="384448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02254" y="760576"/>
                <a:ext cx="7655" cy="384448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84255" y="760576"/>
                <a:ext cx="7655" cy="3844482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577230" y="1225961"/>
                <a:ext cx="867998" cy="404020"/>
                <a:chOff x="7750985" y="1089462"/>
                <a:chExt cx="867998" cy="404020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 rot="1751800">
                  <a:off x="8077868" y="1089462"/>
                  <a:ext cx="248748" cy="240484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7750985" y="1262650"/>
                  <a:ext cx="86799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smtClean="0"/>
                    <a:t>User Key</a:t>
                  </a:r>
                </a:p>
              </p:txBody>
            </p:sp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7841975" y="2784987"/>
                <a:ext cx="248748" cy="246461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7632188" y="3012269"/>
                <a:ext cx="7247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Sub 1 Key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531144" y="3777960"/>
                    <a:ext cx="90488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900" dirty="0" smtClean="0"/>
                      <a:t>Sub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SG" sz="900" dirty="0" smtClean="0"/>
                      <a:t> Key</a:t>
                    </a:r>
                  </a:p>
                </p:txBody>
              </p:sp>
            </mc:Choice>
            <mc:Fallback xmlns="">
              <p:sp>
                <p:nvSpPr>
                  <p:cNvPr id="291" name="TextBox 2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1144" y="3777960"/>
                    <a:ext cx="904885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M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/>
              <p:cNvGrpSpPr/>
              <p:nvPr/>
            </p:nvGrpSpPr>
            <p:grpSpPr>
              <a:xfrm>
                <a:off x="5375" y="3225908"/>
                <a:ext cx="692787" cy="410731"/>
                <a:chOff x="7750985" y="1089462"/>
                <a:chExt cx="867998" cy="40402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 rot="1751800">
                  <a:off x="8077868" y="1089462"/>
                  <a:ext cx="248748" cy="240484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7750985" y="1262650"/>
                  <a:ext cx="86799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900" dirty="0" smtClean="0"/>
                    <a:t>User Key</a:t>
                  </a: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593374" y="3359723"/>
                <a:ext cx="7905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Biometrics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99688" y="2164700"/>
                <a:ext cx="10865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 smtClean="0"/>
                  <a:t>Key Generation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9274" y="1896671"/>
                <a:ext cx="1324604" cy="920855"/>
                <a:chOff x="1699274" y="1896671"/>
                <a:chExt cx="1324604" cy="920855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699274" y="2571305"/>
                  <a:ext cx="132460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Subscriber 1</a:t>
                  </a:r>
                  <a:endParaRPr lang="en-SG" sz="1000" b="1" dirty="0" smtClean="0"/>
                </a:p>
              </p:txBody>
            </p:sp>
            <p:pic>
              <p:nvPicPr>
                <p:cNvPr id="54" name="Picture 8" descr="Image result for city icon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61388" y="1896671"/>
                  <a:ext cx="817382" cy="720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1727420" y="3676939"/>
                <a:ext cx="1324604" cy="928119"/>
                <a:chOff x="1727420" y="3676939"/>
                <a:chExt cx="1324604" cy="9281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727420" y="4358837"/>
                      <a:ext cx="13246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Subscriber </a:t>
                      </a:r>
                      <a14:m>
                        <m:oMath xmlns:m="http://schemas.openxmlformats.org/officeDocument/2006/math"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oMath>
                      </a14:m>
                      <a:endParaRPr lang="en-SG" sz="1000" b="1" dirty="0" smtClean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7420" y="4358837"/>
                      <a:ext cx="1324604" cy="24622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M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52" name="Picture 8" descr="Image result for city icon"/>
                <p:cNvPicPr>
                  <a:picLocks noChangeAspect="1" noChangeArrowheads="1"/>
                </p:cNvPicPr>
                <p:nvPr/>
              </p:nvPicPr>
              <p:blipFill>
                <a:blip r:embed="rId2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98394" y="3676939"/>
                  <a:ext cx="817382" cy="720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Oval 49"/>
              <p:cNvSpPr/>
              <p:nvPr/>
            </p:nvSpPr>
            <p:spPr>
              <a:xfrm>
                <a:off x="471870" y="3610395"/>
                <a:ext cx="223281" cy="22328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4</a:t>
                </a:r>
                <a:endParaRPr lang="en-SG" sz="1000" dirty="0" smtClean="0"/>
              </a:p>
            </p:txBody>
          </p:sp>
        </p:grpSp>
        <p:pic>
          <p:nvPicPr>
            <p:cNvPr id="125" name="Picture 2" descr="https://static.thenounproject.com/png/7792-200.png"/>
            <p:cNvPicPr>
              <a:picLocks noChangeAspect="1" noChangeArrowheads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15" y="3169954"/>
              <a:ext cx="203185" cy="203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650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706"/>
            <a:ext cx="10902950" cy="553998"/>
          </a:xfrm>
        </p:spPr>
        <p:txBody>
          <a:bodyPr/>
          <a:lstStyle/>
          <a:p>
            <a:r>
              <a:rPr lang="en-US" dirty="0" smtClean="0"/>
              <a:t>System Overviews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4505" y="4805436"/>
            <a:ext cx="10831794" cy="1882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b="1" dirty="0" err="1"/>
              <a:t>PBio</a:t>
            </a:r>
            <a:r>
              <a:rPr lang="en-MY" b="1" dirty="0"/>
              <a:t> Authentication Phase</a:t>
            </a:r>
            <a:r>
              <a:rPr lang="en-MY" b="1" dirty="0" smtClean="0"/>
              <a:t>.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encrypt-then-split freshly submitted biometric features</a:t>
            </a:r>
            <a:r>
              <a:rPr lang="en-MY" dirty="0" smtClean="0"/>
              <a:t>;</a:t>
            </a:r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generates the subscriber's encrypted partial feature;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Data </a:t>
            </a:r>
            <a:r>
              <a:rPr lang="en-MY" dirty="0"/>
              <a:t>subscriber verifies the received subscriber's encrypted features;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Authentication </a:t>
            </a:r>
            <a:r>
              <a:rPr lang="en-MY" dirty="0"/>
              <a:t>fails if verification returns non-match in step (3);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Else </a:t>
            </a:r>
            <a:r>
              <a:rPr lang="en-MY" dirty="0"/>
              <a:t>cloud provider verifies the received encrypted partial features; </a:t>
            </a:r>
            <a:endParaRPr lang="en-MY" dirty="0" smtClean="0"/>
          </a:p>
          <a:p>
            <a:pPr marL="6858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MY" dirty="0" smtClean="0"/>
              <a:t>User's </a:t>
            </a:r>
            <a:r>
              <a:rPr lang="en-MY" dirty="0"/>
              <a:t>device receives and combines the results from (3) and (5) and outputs the final authentication result.</a:t>
            </a:r>
            <a:endParaRPr lang="en-MY" dirty="0" smtClean="0"/>
          </a:p>
        </p:txBody>
      </p:sp>
      <p:grpSp>
        <p:nvGrpSpPr>
          <p:cNvPr id="125" name="Group 124"/>
          <p:cNvGrpSpPr/>
          <p:nvPr/>
        </p:nvGrpSpPr>
        <p:grpSpPr>
          <a:xfrm>
            <a:off x="451658" y="631768"/>
            <a:ext cx="10502328" cy="3870800"/>
            <a:chOff x="451658" y="631768"/>
            <a:chExt cx="10502328" cy="3870800"/>
          </a:xfrm>
        </p:grpSpPr>
        <p:sp>
          <p:nvSpPr>
            <p:cNvPr id="126" name="TextBox 125"/>
            <p:cNvSpPr txBox="1"/>
            <p:nvPr/>
          </p:nvSpPr>
          <p:spPr>
            <a:xfrm>
              <a:off x="1487190" y="777571"/>
              <a:ext cx="1957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End-Users</a:t>
              </a:r>
              <a:endParaRPr lang="en-SG" sz="1400" b="1" dirty="0" smtClean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8815873" y="1414974"/>
              <a:ext cx="836934" cy="481352"/>
              <a:chOff x="8947776" y="1368560"/>
              <a:chExt cx="2235443" cy="1299464"/>
            </a:xfrm>
          </p:grpSpPr>
          <p:pic>
            <p:nvPicPr>
              <p:cNvPr id="202" name="Picture 201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947776" y="1368560"/>
                <a:ext cx="2235443" cy="1299464"/>
              </a:xfrm>
              <a:prstGeom prst="rect">
                <a:avLst/>
              </a:prstGeom>
            </p:spPr>
          </p:pic>
          <p:pic>
            <p:nvPicPr>
              <p:cNvPr id="203" name="Picture 202" descr="C:\Users\ecoffey\AppData\Local\Temp\Rar$DRa0.267\30049_Device_net_ranger_default_256.p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0830" y="1682517"/>
                <a:ext cx="829335" cy="82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8" name="TextBox 127"/>
            <p:cNvSpPr txBox="1"/>
            <p:nvPr/>
          </p:nvSpPr>
          <p:spPr>
            <a:xfrm>
              <a:off x="8751320" y="779533"/>
              <a:ext cx="212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b="1" dirty="0" smtClean="0"/>
                <a:t>Cloud Provider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39128" y="777575"/>
              <a:ext cx="2262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Data Subscribers</a:t>
              </a:r>
              <a:endParaRPr lang="en-SG" sz="1400" b="1" dirty="0" smtClean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9733036" y="1214345"/>
              <a:ext cx="1220950" cy="820650"/>
              <a:chOff x="8913319" y="2186940"/>
              <a:chExt cx="1220950" cy="829444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8913319" y="2279842"/>
                <a:ext cx="1220950" cy="736542"/>
                <a:chOff x="6396204" y="2934897"/>
                <a:chExt cx="1220950" cy="736542"/>
              </a:xfrm>
            </p:grpSpPr>
            <p:pic>
              <p:nvPicPr>
                <p:cNvPr id="200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06944" y="2934897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1" name="Rectangle 200"/>
                <p:cNvSpPr/>
                <p:nvPr/>
              </p:nvSpPr>
              <p:spPr>
                <a:xfrm>
                  <a:off x="6396204" y="3213502"/>
                  <a:ext cx="1220950" cy="326333"/>
                </a:xfrm>
                <a:prstGeom prst="rect">
                  <a:avLst/>
                </a:prstGeom>
                <a:solidFill>
                  <a:srgbClr val="ED1A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Encrypted Partial Templates </a:t>
                  </a:r>
                  <a:r>
                    <a:rPr lang="en-US" sz="900" b="1" dirty="0" smtClean="0"/>
                    <a:t>I</a:t>
                  </a:r>
                  <a:endParaRPr lang="en-SG" sz="900" b="1" dirty="0" smtClean="0"/>
                </a:p>
              </p:txBody>
            </p:sp>
          </p:grpSp>
          <p:pic>
            <p:nvPicPr>
              <p:cNvPr id="199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734" y="2186940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6807257" y="1239450"/>
              <a:ext cx="1364428" cy="820650"/>
              <a:chOff x="9381365" y="2186924"/>
              <a:chExt cx="1364428" cy="8294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9381365" y="2279826"/>
                <a:ext cx="1364428" cy="736542"/>
                <a:chOff x="6864250" y="2934881"/>
                <a:chExt cx="1364428" cy="736542"/>
              </a:xfrm>
            </p:grpSpPr>
            <p:pic>
              <p:nvPicPr>
                <p:cNvPr id="196" name="Picture 16" descr="Image result for database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73427" y="2934881"/>
                  <a:ext cx="736542" cy="7365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7" name="Rectangle 196"/>
                <p:cNvSpPr/>
                <p:nvPr/>
              </p:nvSpPr>
              <p:spPr>
                <a:xfrm>
                  <a:off x="6864250" y="3173248"/>
                  <a:ext cx="1364428" cy="3607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/>
                    <a:t>Subscriber 1 Encrypted Templates</a:t>
                  </a:r>
                  <a:endParaRPr lang="en-SG" sz="900" b="1" dirty="0" smtClean="0"/>
                </a:p>
              </p:txBody>
            </p:sp>
          </p:grpSp>
          <p:pic>
            <p:nvPicPr>
              <p:cNvPr id="195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8217" y="2186924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Group 131"/>
            <p:cNvGrpSpPr/>
            <p:nvPr/>
          </p:nvGrpSpPr>
          <p:grpSpPr>
            <a:xfrm>
              <a:off x="5449487" y="1239450"/>
              <a:ext cx="1324604" cy="894562"/>
              <a:chOff x="2859328" y="1519126"/>
              <a:chExt cx="1324604" cy="894562"/>
            </a:xfrm>
          </p:grpSpPr>
          <p:pic>
            <p:nvPicPr>
              <p:cNvPr id="192" name="Picture 8" descr="Image result for city ic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958" y="1519126"/>
                <a:ext cx="817382" cy="720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192"/>
              <p:cNvSpPr txBox="1"/>
              <p:nvPr/>
            </p:nvSpPr>
            <p:spPr>
              <a:xfrm>
                <a:off x="2859328" y="2167467"/>
                <a:ext cx="13246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Subscriber 1</a:t>
                </a:r>
                <a:endParaRPr lang="en-SG" sz="1000" b="1" dirty="0" smtClean="0"/>
              </a:p>
            </p:txBody>
          </p:sp>
        </p:grpSp>
        <p:cxnSp>
          <p:nvCxnSpPr>
            <p:cNvPr id="13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42" idx="1"/>
              <a:endCxn id="141" idx="3"/>
            </p:cNvCxnSpPr>
            <p:nvPr/>
          </p:nvCxnSpPr>
          <p:spPr>
            <a:xfrm flipH="1">
              <a:off x="1481498" y="2765888"/>
              <a:ext cx="13315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466444" y="1558735"/>
              <a:ext cx="903470" cy="29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/>
                <a:t>Tamper-proof </a:t>
              </a:r>
            </a:p>
            <a:p>
              <a:r>
                <a:rPr lang="en-US" sz="900" dirty="0" smtClean="0"/>
                <a:t>device</a:t>
              </a:r>
              <a:endParaRPr lang="en-SG" sz="900" dirty="0" smtClean="0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8434087" y="631768"/>
              <a:ext cx="7655" cy="384448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195700" y="631768"/>
              <a:ext cx="7655" cy="3844482"/>
            </a:xfrm>
            <a:prstGeom prst="line">
              <a:avLst/>
            </a:prstGeom>
            <a:ln w="2857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227295" y="2202747"/>
              <a:ext cx="804478" cy="406897"/>
              <a:chOff x="7695764" y="1089462"/>
              <a:chExt cx="1007937" cy="400249"/>
            </a:xfrm>
          </p:grpSpPr>
          <p:pic>
            <p:nvPicPr>
              <p:cNvPr id="190" name="Picture 189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91" name="TextBox 190"/>
              <p:cNvSpPr txBox="1"/>
              <p:nvPr/>
            </p:nvSpPr>
            <p:spPr>
              <a:xfrm>
                <a:off x="7695764" y="1262650"/>
                <a:ext cx="1007937" cy="22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User 1 Key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232491" y="1794504"/>
              <a:ext cx="904235" cy="369332"/>
              <a:chOff x="895433" y="3061378"/>
              <a:chExt cx="904235" cy="369332"/>
            </a:xfrm>
          </p:grpSpPr>
          <p:pic>
            <p:nvPicPr>
              <p:cNvPr id="188" name="Picture 2" descr="https://static.thenounproject.com/png/7792-200.png"/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433" y="3145294"/>
                <a:ext cx="203185" cy="203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TextBox 188"/>
              <p:cNvSpPr txBox="1"/>
              <p:nvPr/>
            </p:nvSpPr>
            <p:spPr>
              <a:xfrm>
                <a:off x="943248" y="3061378"/>
                <a:ext cx="856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Biometric Features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34918" y="1743896"/>
              <a:ext cx="253898" cy="251205"/>
              <a:chOff x="10493121" y="3113505"/>
              <a:chExt cx="522225" cy="522225"/>
            </a:xfrm>
          </p:grpSpPr>
          <p:pic>
            <p:nvPicPr>
              <p:cNvPr id="186" name="Picture 2" descr="Related image"/>
              <p:cNvPicPr>
                <a:picLocks noChangeAspect="1" noChangeArrowheads="1"/>
              </p:cNvPicPr>
              <p:nvPr/>
            </p:nvPicPr>
            <p:blipFill>
              <a:blip r:embed="rId9" cstate="hq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7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3121" y="3113505"/>
                <a:ext cx="522225" cy="52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7" name="Picture 186"/>
              <p:cNvPicPr>
                <a:picLocks noChangeAspect="1"/>
              </p:cNvPicPr>
              <p:nvPr/>
            </p:nvPicPr>
            <p:blipFill rotWithShape="1">
              <a:blip r:embed="rId7" cstate="hq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10673351" y="3284260"/>
                <a:ext cx="172634" cy="172632"/>
              </a:xfrm>
              <a:prstGeom prst="rect">
                <a:avLst/>
              </a:prstGeom>
              <a:effectLst>
                <a:glow>
                  <a:schemeClr val="accent6">
                    <a:satMod val="175000"/>
                    <a:alpha val="40000"/>
                  </a:schemeClr>
                </a:glow>
              </a:effectLst>
            </p:spPr>
          </p:pic>
        </p:grpSp>
        <p:pic>
          <p:nvPicPr>
            <p:cNvPr id="140" name="Picture 4" descr="Image result for person icon"/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58" y="1848261"/>
              <a:ext cx="529986" cy="55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 140"/>
            <p:cNvSpPr/>
            <p:nvPr/>
          </p:nvSpPr>
          <p:spPr>
            <a:xfrm>
              <a:off x="646104" y="2585225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Encrypt-then-split</a:t>
              </a:r>
              <a:endParaRPr lang="en-SG" sz="9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13013" y="2585225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Encrypt</a:t>
              </a:r>
              <a:endParaRPr lang="en-SG" sz="900" dirty="0"/>
            </a:p>
          </p:txBody>
        </p:sp>
        <p:cxnSp>
          <p:nvCxnSpPr>
            <p:cNvPr id="14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86" idx="2"/>
              <a:endCxn id="141" idx="0"/>
            </p:cNvCxnSpPr>
            <p:nvPr/>
          </p:nvCxnSpPr>
          <p:spPr>
            <a:xfrm>
              <a:off x="1061867" y="1995101"/>
              <a:ext cx="1934" cy="5901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7142793" y="2865632"/>
              <a:ext cx="1757236" cy="426885"/>
              <a:chOff x="7142793" y="2994444"/>
              <a:chExt cx="1757236" cy="42688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8476218" y="2994444"/>
                <a:ext cx="423811" cy="426885"/>
                <a:chOff x="6583754" y="2577074"/>
                <a:chExt cx="423811" cy="426885"/>
              </a:xfrm>
            </p:grpSpPr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 rotWithShape="1"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804"/>
                <a:stretch/>
              </p:blipFill>
              <p:spPr>
                <a:xfrm>
                  <a:off x="6583754" y="2577074"/>
                  <a:ext cx="423811" cy="426885"/>
                </a:xfrm>
                <a:prstGeom prst="rect">
                  <a:avLst/>
                </a:prstGeom>
              </p:spPr>
            </p:pic>
            <p:pic>
              <p:nvPicPr>
                <p:cNvPr id="185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1829" y="2611390"/>
                  <a:ext cx="296845" cy="293698"/>
                </a:xfrm>
                <a:prstGeom prst="rect">
                  <a:avLst/>
                </a:prstGeom>
                <a:noFill/>
                <a:effectLst>
                  <a:glow>
                    <a:schemeClr val="tx1"/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Rectangle 182"/>
              <p:cNvSpPr/>
              <p:nvPr/>
            </p:nvSpPr>
            <p:spPr>
              <a:xfrm>
                <a:off x="7142793" y="3037828"/>
                <a:ext cx="1304387" cy="347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900" dirty="0"/>
                  <a:t>Encrypted Partial Features </a:t>
                </a:r>
                <a:r>
                  <a:rPr lang="en-US" sz="900" dirty="0" smtClean="0"/>
                  <a:t>II</a:t>
                </a:r>
                <a:endParaRPr lang="en-SG" sz="900" dirty="0" smtClean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522933" y="2746629"/>
              <a:ext cx="1595227" cy="464538"/>
              <a:chOff x="6583754" y="2539421"/>
              <a:chExt cx="1595227" cy="464538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583754" y="2577074"/>
                <a:ext cx="423811" cy="426885"/>
                <a:chOff x="6583754" y="2577074"/>
                <a:chExt cx="423811" cy="426885"/>
              </a:xfrm>
            </p:grpSpPr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 rotWithShape="1"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804"/>
                <a:stretch/>
              </p:blipFill>
              <p:spPr>
                <a:xfrm>
                  <a:off x="6583754" y="2577074"/>
                  <a:ext cx="423811" cy="426885"/>
                </a:xfrm>
                <a:prstGeom prst="rect">
                  <a:avLst/>
                </a:prstGeom>
              </p:spPr>
            </p:pic>
            <p:pic>
              <p:nvPicPr>
                <p:cNvPr id="181" name="Picture 14" descr="Image result for lock icon"/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41829" y="2611390"/>
                  <a:ext cx="296845" cy="293698"/>
                </a:xfrm>
                <a:prstGeom prst="rect">
                  <a:avLst/>
                </a:prstGeom>
                <a:noFill/>
                <a:effectLst>
                  <a:glow>
                    <a:schemeClr val="tx1"/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9" name="Rectangle 178"/>
              <p:cNvSpPr/>
              <p:nvPr/>
            </p:nvSpPr>
            <p:spPr>
              <a:xfrm>
                <a:off x="6874594" y="2539421"/>
                <a:ext cx="1304387" cy="448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/>
                  <a:t>Encrypted Partial Features </a:t>
                </a:r>
                <a:r>
                  <a:rPr lang="en-US" sz="900" dirty="0" smtClean="0"/>
                  <a:t>I</a:t>
                </a:r>
                <a:endParaRPr lang="en-SG" sz="900" dirty="0" smtClean="0"/>
              </a:p>
            </p:txBody>
          </p:sp>
        </p:grpSp>
        <p:cxnSp>
          <p:nvCxnSpPr>
            <p:cNvPr id="146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1" idx="1"/>
              <a:endCxn id="141" idx="2"/>
            </p:cNvCxnSpPr>
            <p:nvPr/>
          </p:nvCxnSpPr>
          <p:spPr>
            <a:xfrm rot="10800000">
              <a:off x="1063802" y="2946551"/>
              <a:ext cx="8080199" cy="377563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626644" y="2471789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SG" sz="1000" dirty="0" smtClean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034799" y="2176016"/>
              <a:ext cx="802088" cy="406897"/>
              <a:chOff x="7687657" y="1089462"/>
              <a:chExt cx="1004942" cy="400249"/>
            </a:xfrm>
          </p:grpSpPr>
          <p:pic>
            <p:nvPicPr>
              <p:cNvPr id="176" name="Picture 175"/>
              <p:cNvPicPr>
                <a:picLocks noChangeAspect="1"/>
              </p:cNvPicPr>
              <p:nvPr/>
            </p:nvPicPr>
            <p:blipFill rotWithShape="1"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1751800">
                <a:off x="8077868" y="1089462"/>
                <a:ext cx="248748" cy="240484"/>
              </a:xfrm>
              <a:prstGeom prst="rect">
                <a:avLst/>
              </a:prstGeom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77" name="TextBox 176"/>
              <p:cNvSpPr txBox="1"/>
              <p:nvPr/>
            </p:nvSpPr>
            <p:spPr>
              <a:xfrm>
                <a:off x="7687657" y="1262650"/>
                <a:ext cx="1004942" cy="22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/>
                  <a:t>Sub 1 Key</a:t>
                </a: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5216007" y="2275212"/>
              <a:ext cx="423811" cy="467662"/>
              <a:chOff x="3605547" y="4808808"/>
              <a:chExt cx="423811" cy="472673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804"/>
              <a:stretch/>
            </p:blipFill>
            <p:spPr>
              <a:xfrm>
                <a:off x="3605547" y="4850022"/>
                <a:ext cx="423811" cy="431459"/>
              </a:xfrm>
              <a:prstGeom prst="rect">
                <a:avLst/>
              </a:prstGeom>
            </p:spPr>
          </p:pic>
          <p:pic>
            <p:nvPicPr>
              <p:cNvPr id="175" name="Picture 14" descr="Image result for lock icon"/>
              <p:cNvPicPr>
                <a:picLocks noChangeAspect="1" noChangeArrowheads="1"/>
              </p:cNvPicPr>
              <p:nvPr/>
            </p:nvPicPr>
            <p:blipFill>
              <a:blip r:embed="rId5" cstate="hq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1788" y="4808808"/>
                <a:ext cx="331962" cy="33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0" name="Rectangle 149"/>
            <p:cNvSpPr/>
            <p:nvPr/>
          </p:nvSpPr>
          <p:spPr>
            <a:xfrm>
              <a:off x="6220929" y="2586224"/>
              <a:ext cx="938452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Authentication</a:t>
              </a:r>
              <a:endParaRPr lang="en-SG" sz="9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144000" y="3143450"/>
              <a:ext cx="954450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Authentication</a:t>
              </a:r>
              <a:endParaRPr lang="en-SG" sz="900" dirty="0"/>
            </a:p>
          </p:txBody>
        </p:sp>
        <p:cxnSp>
          <p:nvCxnSpPr>
            <p:cNvPr id="15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0" idx="1"/>
              <a:endCxn id="142" idx="3"/>
            </p:cNvCxnSpPr>
            <p:nvPr/>
          </p:nvCxnSpPr>
          <p:spPr>
            <a:xfrm flipH="1" flipV="1">
              <a:off x="3648407" y="2765888"/>
              <a:ext cx="2572522" cy="9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719084" y="2454227"/>
              <a:ext cx="1508098" cy="288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900" dirty="0" smtClean="0"/>
                <a:t>Subscriber 1 </a:t>
              </a:r>
            </a:p>
            <a:p>
              <a:pPr algn="r"/>
              <a:r>
                <a:rPr lang="en-US" sz="900" dirty="0" smtClean="0"/>
                <a:t>Encrypted Features</a:t>
              </a:r>
              <a:endParaRPr lang="en-SG" sz="900" dirty="0" smtClean="0"/>
            </a:p>
          </p:txBody>
        </p:sp>
        <p:cxnSp>
          <p:nvCxnSpPr>
            <p:cNvPr id="154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96" idx="2"/>
              <a:endCxn id="150" idx="3"/>
            </p:cNvCxnSpPr>
            <p:nvPr/>
          </p:nvCxnSpPr>
          <p:spPr>
            <a:xfrm rot="5400000">
              <a:off x="6968650" y="2250831"/>
              <a:ext cx="706787" cy="32532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2728451" y="2454326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SG" sz="10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81222" y="2081691"/>
              <a:ext cx="1278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900" dirty="0" smtClean="0"/>
                <a:t>Key Hierarchy</a:t>
              </a:r>
              <a:endParaRPr lang="en-SG" sz="900" dirty="0" smtClean="0"/>
            </a:p>
          </p:txBody>
        </p:sp>
        <p:cxnSp>
          <p:nvCxnSpPr>
            <p:cNvPr id="157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V="1">
              <a:off x="1894021" y="2314835"/>
              <a:ext cx="1325472" cy="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200" idx="2"/>
              <a:endCxn id="151" idx="3"/>
            </p:cNvCxnSpPr>
            <p:nvPr/>
          </p:nvCxnSpPr>
          <p:spPr>
            <a:xfrm rot="5400000">
              <a:off x="9560690" y="2572756"/>
              <a:ext cx="1289118" cy="21359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2824663" y="3845515"/>
              <a:ext cx="835394" cy="361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Combine</a:t>
              </a:r>
              <a:endParaRPr lang="en-SG" sz="9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6402407" y="4167764"/>
              <a:ext cx="927891" cy="334804"/>
              <a:chOff x="7039586" y="4530261"/>
              <a:chExt cx="968361" cy="353151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7308887" y="4588404"/>
                <a:ext cx="407096" cy="232434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smtClean="0">
                    <a:solidFill>
                      <a:sysClr val="windowText" lastClr="000000"/>
                    </a:solidFill>
                  </a:rPr>
                  <a:t>or</a:t>
                </a:r>
              </a:p>
            </p:txBody>
          </p:sp>
          <p:pic>
            <p:nvPicPr>
              <p:cNvPr id="172" name="Picture 14" descr="Image result for safe icon"/>
              <p:cNvPicPr>
                <a:picLocks noChangeAspect="1" noChangeArrowheads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9586" y="4530261"/>
                <a:ext cx="353151" cy="353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6" descr="Image result for safe and block icon"/>
              <p:cNvPicPr>
                <a:picLocks noChangeAspect="1" noChangeArrowheads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2038" y="4531666"/>
                <a:ext cx="345909" cy="345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1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0" idx="2"/>
              <a:endCxn id="159" idx="0"/>
            </p:cNvCxnSpPr>
            <p:nvPr/>
          </p:nvCxnSpPr>
          <p:spPr>
            <a:xfrm rot="5400000">
              <a:off x="4517275" y="1672635"/>
              <a:ext cx="897966" cy="3447795"/>
            </a:xfrm>
            <a:prstGeom prst="bentConnector3">
              <a:avLst>
                <a:gd name="adj1" fmla="val 6142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1" idx="2"/>
              <a:endCxn id="159" idx="3"/>
            </p:cNvCxnSpPr>
            <p:nvPr/>
          </p:nvCxnSpPr>
          <p:spPr>
            <a:xfrm rot="5400000">
              <a:off x="6379940" y="784892"/>
              <a:ext cx="521403" cy="596116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>
              <a:stCxn id="159" idx="2"/>
              <a:endCxn id="172" idx="1"/>
            </p:cNvCxnSpPr>
            <p:nvPr/>
          </p:nvCxnSpPr>
          <p:spPr>
            <a:xfrm rot="16200000" flipH="1">
              <a:off x="4758220" y="2690979"/>
              <a:ext cx="128326" cy="316004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6075965" y="2454227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SG" sz="1000" dirty="0" smtClean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9051201" y="3033110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SG" sz="1000" dirty="0" smtClean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512201" y="3711985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SG" sz="1000" dirty="0" smtClean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092766" y="3393491"/>
              <a:ext cx="934010" cy="3577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Early Rejection</a:t>
              </a:r>
              <a:endParaRPr lang="en-SG" sz="900" dirty="0"/>
            </a:p>
          </p:txBody>
        </p:sp>
        <p:cxnSp>
          <p:nvCxnSpPr>
            <p:cNvPr id="168" name="Straight Arrow Connector 99">
              <a:extLst>
                <a:ext uri="{FF2B5EF4-FFF2-40B4-BE49-F238E27FC236}">
                  <a16:creationId xmlns:a16="http://schemas.microsoft.com/office/drawing/2014/main" id="{D2D319A9-FBD2-44FE-8AD7-61A8E5B27C7B}"/>
                </a:ext>
              </a:extLst>
            </p:cNvPr>
            <p:cNvCxnSpPr/>
            <p:nvPr/>
          </p:nvCxnSpPr>
          <p:spPr>
            <a:xfrm flipH="1">
              <a:off x="4903306" y="3656682"/>
              <a:ext cx="149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6" descr="Image result for safe and block icon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679" y="3543699"/>
              <a:ext cx="331453" cy="32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Oval 169"/>
            <p:cNvSpPr/>
            <p:nvPr/>
          </p:nvSpPr>
          <p:spPr>
            <a:xfrm>
              <a:off x="3995748" y="3302956"/>
              <a:ext cx="223281" cy="223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SG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5425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Data Owner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A PC that stores the biometrics template. 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It generates security parameters and keys to encrypt the template and outsource to other parties.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b="0" dirty="0" smtClean="0"/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Cloud Provider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A cloud provider that holds </a:t>
            </a:r>
            <a:r>
              <a:rPr lang="en-US" dirty="0"/>
              <a:t>a</a:t>
            </a:r>
            <a:r>
              <a:rPr lang="en-US" b="0" dirty="0" smtClean="0"/>
              <a:t> partial encrypted database and hosts the authentication service. 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/>
              <a:t>Data </a:t>
            </a:r>
            <a:r>
              <a:rPr lang="en-US" b="0" dirty="0" smtClean="0"/>
              <a:t>Subscriber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A party who subscribes the authentication service.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A partial</a:t>
            </a:r>
            <a:r>
              <a:rPr lang="en-US" dirty="0"/>
              <a:t> encrypted database </a:t>
            </a:r>
            <a:r>
              <a:rPr lang="en-US" dirty="0" smtClean="0"/>
              <a:t>is given for early rejection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b="0" dirty="0" smtClean="0"/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Client device (smartphone/ PC)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An android device that can capture face image and perform authentication with our scheme (Key Registration in setup phase if necessary)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A PC (on premise device) that is pre-set with a key. It allows every user to capture their face images and perform authentication.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371872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5879" y="2164786"/>
            <a:ext cx="7236883" cy="1218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 w="3175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Guidelines to start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67063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Owner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EABC9-A6DF-4002-BA8F-FA0D4CABB0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Google Shape;105;p16"/>
          <p:cNvSpPr txBox="1">
            <a:spLocks/>
          </p:cNvSpPr>
          <p:nvPr/>
        </p:nvSpPr>
        <p:spPr>
          <a:xfrm>
            <a:off x="457200" y="1192596"/>
            <a:ext cx="10831794" cy="5163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CiscoSansTT ExtraLight" panose="020B0303020201020303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 b="0" kern="1200" spc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400" b="1" kern="1200" spc="-1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0" dirty="0" smtClean="0"/>
              <a:t>Setup Phase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Ensure that all user images are stored in “/images” directory.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Each user image should be sorted into a new folder, where the folder name indicates the user identity, e.g. “/images/</a:t>
            </a:r>
            <a:r>
              <a:rPr lang="en-US" b="0" dirty="0" err="1" smtClean="0"/>
              <a:t>user_identity</a:t>
            </a:r>
            <a:r>
              <a:rPr lang="en-US" b="0" dirty="0" smtClean="0"/>
              <a:t>”</a:t>
            </a:r>
            <a:endParaRPr lang="en-MY" b="0" dirty="0"/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To execute the program, use command “python3 main.py”.</a:t>
            </a:r>
          </a:p>
          <a:p>
            <a:pPr marL="457200" lvl="0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The output of the program as follows: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A “</a:t>
            </a:r>
            <a:r>
              <a:rPr lang="en-US" dirty="0" err="1"/>
              <a:t>DataOwner</a:t>
            </a:r>
            <a:r>
              <a:rPr lang="en-US" dirty="0"/>
              <a:t>” </a:t>
            </a:r>
            <a:r>
              <a:rPr lang="en-US" dirty="0" smtClean="0"/>
              <a:t>directory, </a:t>
            </a:r>
            <a:r>
              <a:rPr lang="en-US" dirty="0"/>
              <a:t>which consists of the extracted vectors, master secret, and user keys</a:t>
            </a:r>
            <a:r>
              <a:rPr lang="en-US" dirty="0" smtClean="0"/>
              <a:t>.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smtClean="0"/>
              <a:t>A “Cloud” directory, which consists of the encrypted partial templates I &amp; II</a:t>
            </a:r>
          </a:p>
          <a:p>
            <a:pPr marL="685800" lvl="2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0" dirty="0" smtClean="0"/>
              <a:t>A “Subscriber” directory, which consists of the subscriber templates</a:t>
            </a:r>
          </a:p>
          <a:p>
            <a:pPr marL="342900" lvl="2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 smtClean="0"/>
          </a:p>
          <a:p>
            <a:pPr marL="114300"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Web service Phase</a:t>
            </a:r>
            <a:endParaRPr lang="en-US" dirty="0"/>
          </a:p>
          <a:p>
            <a:pPr marL="457200" lvl="1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To execute web service program, use command “python3 web_service.py”</a:t>
            </a:r>
          </a:p>
          <a:p>
            <a:pPr marL="457200" lvl="1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This is for prototype demo purpose, where users can register through the web service at </a:t>
            </a:r>
            <a:r>
              <a:rPr lang="en-US" dirty="0" smtClean="0">
                <a:hlinkClick r:id="rId2"/>
              </a:rPr>
              <a:t>http://0.0.0.0:5001</a:t>
            </a:r>
            <a:r>
              <a:rPr lang="en-US" dirty="0" smtClean="0"/>
              <a:t>. </a:t>
            </a:r>
          </a:p>
          <a:p>
            <a:pPr marL="457200" lvl="1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0" dirty="0" smtClean="0"/>
              <a:t>Every </a:t>
            </a:r>
            <a:r>
              <a:rPr lang="en-US" dirty="0" smtClean="0"/>
              <a:t>success registration</a:t>
            </a:r>
            <a:r>
              <a:rPr lang="en-US" b="0" dirty="0" smtClean="0"/>
              <a:t> give the user a new user identity, where users can use the identity for the client device later</a:t>
            </a:r>
          </a:p>
        </p:txBody>
      </p:sp>
    </p:spTree>
    <p:extLst>
      <p:ext uri="{BB962C8B-B14F-4D97-AF65-F5344CB8AC3E}">
        <p14:creationId xmlns:p14="http://schemas.microsoft.com/office/powerpoint/2010/main" val="1630125936"/>
      </p:ext>
    </p:extLst>
  </p:cSld>
  <p:clrMapOvr>
    <a:masterClrMapping/>
  </p:clrMapOvr>
</p:sld>
</file>

<file path=ppt/theme/theme1.xml><?xml version="1.0" encoding="utf-8"?>
<a:theme xmlns:a="http://schemas.openxmlformats.org/drawingml/2006/main" name="2018 Trustwave Corporate Template">
  <a:themeElements>
    <a:clrScheme name="Trustwave 2018">
      <a:dk1>
        <a:srgbClr val="000000"/>
      </a:dk1>
      <a:lt1>
        <a:srgbClr val="F8F8F8"/>
      </a:lt1>
      <a:dk2>
        <a:srgbClr val="1D3444"/>
      </a:dk2>
      <a:lt2>
        <a:srgbClr val="C0C2C4"/>
      </a:lt2>
      <a:accent1>
        <a:srgbClr val="ED1A3D"/>
      </a:accent1>
      <a:accent2>
        <a:srgbClr val="B10C2A"/>
      </a:accent2>
      <a:accent3>
        <a:srgbClr val="006F91"/>
      </a:accent3>
      <a:accent4>
        <a:srgbClr val="0096B3"/>
      </a:accent4>
      <a:accent5>
        <a:srgbClr val="ABD8DC"/>
      </a:accent5>
      <a:accent6>
        <a:srgbClr val="EBE013"/>
      </a:accent6>
      <a:hlink>
        <a:srgbClr val="00B9E3"/>
      </a:hlink>
      <a:folHlink>
        <a:srgbClr val="C0C2C4"/>
      </a:folHlink>
    </a:clrScheme>
    <a:fontScheme name="Custom 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rustwave">
      <a:dk1>
        <a:srgbClr val="2C2C2E"/>
      </a:dk1>
      <a:lt1>
        <a:srgbClr val="F8F8F8"/>
      </a:lt1>
      <a:dk2>
        <a:srgbClr val="C8C9CA"/>
      </a:dk2>
      <a:lt2>
        <a:srgbClr val="8A8B8C"/>
      </a:lt2>
      <a:accent1>
        <a:srgbClr val="008FC5"/>
      </a:accent1>
      <a:accent2>
        <a:srgbClr val="54B948"/>
      </a:accent2>
      <a:accent3>
        <a:srgbClr val="58595B"/>
      </a:accent3>
      <a:accent4>
        <a:srgbClr val="00B8BA"/>
      </a:accent4>
      <a:accent5>
        <a:srgbClr val="F47D20"/>
      </a:accent5>
      <a:accent6>
        <a:srgbClr val="0AD29C"/>
      </a:accent6>
      <a:hlink>
        <a:srgbClr val="008FC5"/>
      </a:hlink>
      <a:folHlink>
        <a:srgbClr val="C8C9CA"/>
      </a:folHlink>
    </a:clrScheme>
    <a:fontScheme name="Trustwav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rustwave">
      <a:dk1>
        <a:srgbClr val="2C2C2E"/>
      </a:dk1>
      <a:lt1>
        <a:srgbClr val="F8F8F8"/>
      </a:lt1>
      <a:dk2>
        <a:srgbClr val="C8C9CA"/>
      </a:dk2>
      <a:lt2>
        <a:srgbClr val="8A8B8C"/>
      </a:lt2>
      <a:accent1>
        <a:srgbClr val="008FC5"/>
      </a:accent1>
      <a:accent2>
        <a:srgbClr val="54B948"/>
      </a:accent2>
      <a:accent3>
        <a:srgbClr val="58595B"/>
      </a:accent3>
      <a:accent4>
        <a:srgbClr val="00B8BA"/>
      </a:accent4>
      <a:accent5>
        <a:srgbClr val="F47D20"/>
      </a:accent5>
      <a:accent6>
        <a:srgbClr val="0AD29C"/>
      </a:accent6>
      <a:hlink>
        <a:srgbClr val="008FC5"/>
      </a:hlink>
      <a:folHlink>
        <a:srgbClr val="C8C9CA"/>
      </a:folHlink>
    </a:clrScheme>
    <a:fontScheme name="Trustwav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196418</TotalTime>
  <Words>2001</Words>
  <Application>Microsoft Office PowerPoint</Application>
  <PresentationFormat>Widescreen</PresentationFormat>
  <Paragraphs>569</Paragraphs>
  <Slides>33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CiscoSansTT ExtraLight</vt:lpstr>
      <vt:lpstr>Arial</vt:lpstr>
      <vt:lpstr>Cambria Math</vt:lpstr>
      <vt:lpstr>Century Gothic</vt:lpstr>
      <vt:lpstr>2018 Trustwave Corporate Template</vt:lpstr>
      <vt:lpstr>Privacy-Preserving Biometric Authentication</vt:lpstr>
      <vt:lpstr>Outlines</vt:lpstr>
      <vt:lpstr>Introduction</vt:lpstr>
      <vt:lpstr>PowerPoint Presentation</vt:lpstr>
      <vt:lpstr>System Overviews</vt:lpstr>
      <vt:lpstr>System Overviews</vt:lpstr>
      <vt:lpstr>Parties</vt:lpstr>
      <vt:lpstr>PowerPoint Presentation</vt:lpstr>
      <vt:lpstr>Data Owner</vt:lpstr>
      <vt:lpstr>Client Device</vt:lpstr>
      <vt:lpstr>Cloud &amp; Subscribers</vt:lpstr>
      <vt:lpstr>PowerPoint Presentation</vt:lpstr>
      <vt:lpstr>Packages</vt:lpstr>
      <vt:lpstr>Packages</vt:lpstr>
      <vt:lpstr>CrystaX v10.3.2: To build libraries</vt:lpstr>
      <vt:lpstr>Installation</vt:lpstr>
      <vt:lpstr>Libraries Required</vt:lpstr>
      <vt:lpstr>Libraries Required</vt:lpstr>
      <vt:lpstr>Libraries Required</vt:lpstr>
      <vt:lpstr>PowerPoint Presentation</vt:lpstr>
      <vt:lpstr>PBio System Flows</vt:lpstr>
      <vt:lpstr>PBio System Flows</vt:lpstr>
      <vt:lpstr>PBio System Flows</vt:lpstr>
      <vt:lpstr>PBio System Flows</vt:lpstr>
      <vt:lpstr>PBio System Flows</vt:lpstr>
      <vt:lpstr>PBio: KeyGen</vt:lpstr>
      <vt:lpstr>PBio: Generate EncDB</vt:lpstr>
      <vt:lpstr>PBio: EncQuery</vt:lpstr>
      <vt:lpstr>PBio: Ver, Sub Authentication, Cloud Authentication</vt:lpstr>
      <vt:lpstr>Appendixes</vt:lpstr>
      <vt:lpstr>System Overviews</vt:lpstr>
      <vt:lpstr>System Overviews</vt:lpstr>
      <vt:lpstr>PBio: 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J7sz</cp:lastModifiedBy>
  <cp:revision>1229</cp:revision>
  <dcterms:created xsi:type="dcterms:W3CDTF">2017-04-11T17:35:59Z</dcterms:created>
  <dcterms:modified xsi:type="dcterms:W3CDTF">2021-01-12T17:56:07Z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2293815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D7.1.2</vt:lpwstr>
  </property>
</Properties>
</file>