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7/4/2024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5.jpe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575</Words>
  <Application>Microsoft Office PowerPoint</Application>
  <PresentationFormat>Widescreen</PresentationFormat>
  <Paragraphs>208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36</cp:revision>
  <dcterms:created xsi:type="dcterms:W3CDTF">2024-03-27T09:33:48Z</dcterms:created>
  <dcterms:modified xsi:type="dcterms:W3CDTF">2024-04-07T00:49:04Z</dcterms:modified>
</cp:coreProperties>
</file>