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5B5-7DAC-C819-A683-FF1BCD3B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42320-C022-B316-FD75-934723A7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74EA-B17B-E751-1F7B-4A04FBBC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BE30-DE6B-E918-F44C-4F1CB301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8E4B-387B-F0E2-603B-C5F07A0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22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94C0-2239-014D-7781-6E4B5714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E959-616E-48C2-201E-9462F249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F783-7ED0-3CA5-D4A6-E3BCC60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A8DC-D799-C76F-578E-62F06D8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4795-9922-E19F-AAEF-242E1FB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4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062D6-44BB-CA8D-2D50-E22F08961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A7BB2-CF7B-4B31-9939-F4AB41F83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1215-AFFE-A9D3-667C-2275D135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46F-9E52-7D52-E6EB-47C1C61A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5336-746D-6800-DA99-B323959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9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ADC-2688-B800-5163-23E35DA1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4087-B12F-97FD-D7F0-A0A0659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F836-B170-28A5-06E7-70020764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4238-ED21-78CC-88C2-03AD274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A218-A0A1-7284-8139-884EB99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07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3F4-17E4-6BD5-A7D4-B6DAF5B1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8725-FA8B-058F-8A7C-4EA4B8D5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6004-87B6-A5FC-F3C3-7393C4A0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45B6-54D7-1C47-E4A8-3F7F1C0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6830-1B32-DBC0-08D4-B81C37E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2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6275-6F5E-AA95-D366-E26166CF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D1F4-1805-80B8-25CC-E9274BE9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DCF9-4B72-7324-8B95-9EDA6EAA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C256-C16F-048E-593D-E52E23E1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20A2-43F7-7DA1-588E-3DC9978B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3B9D-92F4-2C81-FC41-4AE594E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3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50F4-0F9B-6594-2106-B052A95A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6A6A-F415-900D-0A00-A7EE40E6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0888-FC6E-3FA6-D860-4F37E2CB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38F73-1495-AC68-FDFA-E36114D9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DB04A-7909-D267-C0F0-7F681DBFA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FACAD-D0EF-CF7A-CBC1-0E05E4DC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E415C-9157-2A9F-AEAC-26A4B40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2F215-5573-5F64-334D-CA3B9CE2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71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5B61-427E-1960-A6F2-A0B86E40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B9257-7338-5680-02FD-CCCC6401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15343-DDF2-773C-94ED-A42E46F1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E4644-7296-F126-B333-58F33D9D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2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2C2BB-EE3E-CA45-1EF9-59853788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96459-AEB3-DD5E-E4C2-502AF54D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FCC7-0625-B6C9-893F-0AA9D61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4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64F-55C9-877E-E051-51C47F86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03AA-1766-BBB4-0C54-75EDFB2F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4A9A-0F62-D8E9-EF30-52930298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D8F4-59A8-383E-BBA9-29FF2DE9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9BE7E-67AE-6B7F-DA2B-3060DD9A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E241-973A-C37D-E3B1-BBCD0834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D9C-1A1A-A604-47B9-7D5BBD15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58C61-8B33-038B-DA65-C68F95E8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F2C5A-0A33-1CE9-681A-ADA53C59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B33FF-660D-7C28-6E8E-764FD2A0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C3252-EF5E-4A4D-BACE-3CAAD2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53CB-FE9D-04EA-8A70-8AEFBB1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7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04F37-12F5-7005-C16B-BAEC7CF4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4255-4F5C-0B41-0D5E-840DADA5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099D-4599-B713-206E-1603C7C9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3FF10-B1B6-4147-A9BC-BC236B7E3AD4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45FC-9AEE-EB95-54C7-7F1F803B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E9B4-C273-8238-2AF8-F51DD631B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7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EAC13AD-7F62-EC12-82F7-6B3D5E3A2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1" y="1572803"/>
            <a:ext cx="2678045" cy="1488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6DC03-CFE3-69D1-B103-6BA465BF0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1" y="3796229"/>
            <a:ext cx="2678045" cy="1635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C70E3-7C89-192E-4095-86584000D151}"/>
              </a:ext>
            </a:extLst>
          </p:cNvPr>
          <p:cNvSpPr txBox="1"/>
          <p:nvPr/>
        </p:nvSpPr>
        <p:spPr>
          <a:xfrm>
            <a:off x="716665" y="1049583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84520-2F90-F986-26BC-B1F40B15C0CC}"/>
              </a:ext>
            </a:extLst>
          </p:cNvPr>
          <p:cNvSpPr txBox="1"/>
          <p:nvPr/>
        </p:nvSpPr>
        <p:spPr>
          <a:xfrm>
            <a:off x="811521" y="3273009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Power Grid System Real-world Emulator</a:t>
            </a:r>
            <a:endParaRPr lang="en-SG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4AEF1-C92D-967A-C769-012191814B68}"/>
              </a:ext>
            </a:extLst>
          </p:cNvPr>
          <p:cNvSpPr/>
          <p:nvPr/>
        </p:nvSpPr>
        <p:spPr>
          <a:xfrm>
            <a:off x="4778046" y="2571052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20D2E-060A-B33E-8EE4-B5A8D5A2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41" y="2681652"/>
            <a:ext cx="770439" cy="547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56CED-DCBF-EAC2-E0FC-EF1A43CAF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392" y="3953355"/>
            <a:ext cx="867590" cy="5633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56C15E-5D66-34E8-0EE9-3839C3BFD020}"/>
              </a:ext>
            </a:extLst>
          </p:cNvPr>
          <p:cNvSpPr/>
          <p:nvPr/>
        </p:nvSpPr>
        <p:spPr>
          <a:xfrm>
            <a:off x="4778045" y="1257300"/>
            <a:ext cx="978956" cy="8711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502D6EF-C886-F547-7CF4-AA62FB56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32" y="135812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8980F-2CEB-4E92-E1CB-D4626FE58D64}"/>
              </a:ext>
            </a:extLst>
          </p:cNvPr>
          <p:cNvSpPr txBox="1"/>
          <p:nvPr/>
        </p:nvSpPr>
        <p:spPr>
          <a:xfrm>
            <a:off x="4677182" y="818750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[Modbus-TCP]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AF408-EBC6-A07A-99CF-9EF61C62D1E1}"/>
              </a:ext>
            </a:extLst>
          </p:cNvPr>
          <p:cNvSpPr txBox="1"/>
          <p:nvPr/>
        </p:nvSpPr>
        <p:spPr>
          <a:xfrm>
            <a:off x="4677182" y="212845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29695-A375-25D2-6157-2EA28A3D795F}"/>
              </a:ext>
            </a:extLst>
          </p:cNvPr>
          <p:cNvCxnSpPr>
            <a:cxnSpLocks/>
          </p:cNvCxnSpPr>
          <p:nvPr/>
        </p:nvCxnSpPr>
        <p:spPr>
          <a:xfrm flipV="1">
            <a:off x="3489566" y="187575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B6316F-7719-E585-2B9F-47B7BC748909}"/>
              </a:ext>
            </a:extLst>
          </p:cNvPr>
          <p:cNvCxnSpPr>
            <a:cxnSpLocks/>
          </p:cNvCxnSpPr>
          <p:nvPr/>
        </p:nvCxnSpPr>
        <p:spPr>
          <a:xfrm flipV="1">
            <a:off x="3489565" y="277110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7CA3F-2A68-85E5-838B-47C0B96D7BF0}"/>
              </a:ext>
            </a:extLst>
          </p:cNvPr>
          <p:cNvSpPr/>
          <p:nvPr/>
        </p:nvSpPr>
        <p:spPr>
          <a:xfrm>
            <a:off x="470334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DED24-B179-B7E8-E3BF-B42E3C2CA16B}"/>
              </a:ext>
            </a:extLst>
          </p:cNvPr>
          <p:cNvSpPr/>
          <p:nvPr/>
        </p:nvSpPr>
        <p:spPr>
          <a:xfrm>
            <a:off x="4700406" y="271151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2A7DD-CF0F-B16A-78D8-0B44CEA18840}"/>
              </a:ext>
            </a:extLst>
          </p:cNvPr>
          <p:cNvSpPr/>
          <p:nvPr/>
        </p:nvSpPr>
        <p:spPr>
          <a:xfrm>
            <a:off x="344027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028699-9681-5E77-51CC-CFE009537F42}"/>
              </a:ext>
            </a:extLst>
          </p:cNvPr>
          <p:cNvSpPr/>
          <p:nvPr/>
        </p:nvSpPr>
        <p:spPr>
          <a:xfrm>
            <a:off x="3421991" y="2700593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F144D-7E95-133D-B631-1D692B07E542}"/>
              </a:ext>
            </a:extLst>
          </p:cNvPr>
          <p:cNvSpPr txBox="1"/>
          <p:nvPr/>
        </p:nvSpPr>
        <p:spPr>
          <a:xfrm>
            <a:off x="3502270" y="139411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7AE8B-17F1-C723-797C-4588C9B78E1A}"/>
              </a:ext>
            </a:extLst>
          </p:cNvPr>
          <p:cNvSpPr txBox="1"/>
          <p:nvPr/>
        </p:nvSpPr>
        <p:spPr>
          <a:xfrm>
            <a:off x="3536835" y="223708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D6D45-1A3C-B29E-4857-5543D506680F}"/>
              </a:ext>
            </a:extLst>
          </p:cNvPr>
          <p:cNvSpPr/>
          <p:nvPr/>
        </p:nvSpPr>
        <p:spPr>
          <a:xfrm>
            <a:off x="4778044" y="3850789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444B3-7B30-3C49-7949-5F6BAF3D0A09}"/>
              </a:ext>
            </a:extLst>
          </p:cNvPr>
          <p:cNvSpPr txBox="1"/>
          <p:nvPr/>
        </p:nvSpPr>
        <p:spPr>
          <a:xfrm>
            <a:off x="4386391" y="3545648"/>
            <a:ext cx="202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[S7Comm]</a:t>
            </a:r>
            <a:endParaRPr lang="en-SG" sz="12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FE26C3-A34E-86E0-5F47-17359AACE305}"/>
              </a:ext>
            </a:extLst>
          </p:cNvPr>
          <p:cNvCxnSpPr>
            <a:cxnSpLocks/>
          </p:cNvCxnSpPr>
          <p:nvPr/>
        </p:nvCxnSpPr>
        <p:spPr>
          <a:xfrm flipV="1">
            <a:off x="3518470" y="4038218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755E0B-AB8E-BF68-4110-5EBDCC1F209E}"/>
              </a:ext>
            </a:extLst>
          </p:cNvPr>
          <p:cNvSpPr/>
          <p:nvPr/>
        </p:nvSpPr>
        <p:spPr>
          <a:xfrm>
            <a:off x="3450896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245DE0-68B4-D92F-14AA-824AF7FEE4EA}"/>
              </a:ext>
            </a:extLst>
          </p:cNvPr>
          <p:cNvSpPr/>
          <p:nvPr/>
        </p:nvSpPr>
        <p:spPr>
          <a:xfrm>
            <a:off x="4688029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8B1C9-DD82-D18B-415B-9382F9222C51}"/>
              </a:ext>
            </a:extLst>
          </p:cNvPr>
          <p:cNvSpPr/>
          <p:nvPr/>
        </p:nvSpPr>
        <p:spPr>
          <a:xfrm>
            <a:off x="4766480" y="4933380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6539A9-D715-9B93-1711-332EAC91D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02" y="5030227"/>
            <a:ext cx="770439" cy="547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29F5FD-8404-993C-2840-96925FC9C08A}"/>
              </a:ext>
            </a:extLst>
          </p:cNvPr>
          <p:cNvSpPr txBox="1"/>
          <p:nvPr/>
        </p:nvSpPr>
        <p:spPr>
          <a:xfrm>
            <a:off x="4474366" y="4689910"/>
            <a:ext cx="222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2727F0-E907-9307-86B8-069F25A9903C}"/>
              </a:ext>
            </a:extLst>
          </p:cNvPr>
          <p:cNvSpPr/>
          <p:nvPr/>
        </p:nvSpPr>
        <p:spPr>
          <a:xfrm>
            <a:off x="4700404" y="51954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0656F-B493-B8A2-B732-056803BA2D55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3570211" y="5255019"/>
            <a:ext cx="1130193" cy="3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84EC95E-95DB-6C4E-4846-D41500C4D8C1}"/>
              </a:ext>
            </a:extLst>
          </p:cNvPr>
          <p:cNvSpPr/>
          <p:nvPr/>
        </p:nvSpPr>
        <p:spPr>
          <a:xfrm>
            <a:off x="3446224" y="51987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009844-604F-0CC7-F860-71BD758D93A7}"/>
              </a:ext>
            </a:extLst>
          </p:cNvPr>
          <p:cNvSpPr/>
          <p:nvPr/>
        </p:nvSpPr>
        <p:spPr>
          <a:xfrm>
            <a:off x="4682962" y="4342205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9BB7C2-81A2-2A8E-148F-1B322BBF168F}"/>
              </a:ext>
            </a:extLst>
          </p:cNvPr>
          <p:cNvSpPr/>
          <p:nvPr/>
        </p:nvSpPr>
        <p:spPr>
          <a:xfrm>
            <a:off x="4700404" y="496031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B74CC0-7780-2BBD-CBBA-1C500EBC3199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H="1" flipV="1">
            <a:off x="4682962" y="4401800"/>
            <a:ext cx="17442" cy="618114"/>
          </a:xfrm>
          <a:prstGeom prst="bentConnector3">
            <a:avLst>
              <a:gd name="adj1" fmla="val -131063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852F93-4023-D38B-6806-7B893FD39C3A}"/>
              </a:ext>
            </a:extLst>
          </p:cNvPr>
          <p:cNvSpPr/>
          <p:nvPr/>
        </p:nvSpPr>
        <p:spPr>
          <a:xfrm>
            <a:off x="2974888" y="300075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2B858D-28ED-33B0-A1BE-DA19733002B0}"/>
              </a:ext>
            </a:extLst>
          </p:cNvPr>
          <p:cNvSpPr/>
          <p:nvPr/>
        </p:nvSpPr>
        <p:spPr>
          <a:xfrm>
            <a:off x="2984168" y="3743340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1031AD-2D61-FB4F-54FE-BA9C4E3DFDF7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3036882" y="3119944"/>
            <a:ext cx="0" cy="62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38319A-45BF-B4D0-FACE-5165C9FC830F}"/>
              </a:ext>
            </a:extLst>
          </p:cNvPr>
          <p:cNvSpPr txBox="1"/>
          <p:nvPr/>
        </p:nvSpPr>
        <p:spPr>
          <a:xfrm>
            <a:off x="3506295" y="410124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69127C-B340-8097-8C55-0D98B1A5A443}"/>
              </a:ext>
            </a:extLst>
          </p:cNvPr>
          <p:cNvSpPr txBox="1"/>
          <p:nvPr/>
        </p:nvSpPr>
        <p:spPr>
          <a:xfrm>
            <a:off x="3046161" y="3206731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supply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" name="Picture 56" descr="A screenshot of a computer&#10;&#10;Description automatically generated">
            <a:extLst>
              <a:ext uri="{FF2B5EF4-FFF2-40B4-BE49-F238E27FC236}">
                <a16:creationId xmlns:a16="http://schemas.microsoft.com/office/drawing/2014/main" id="{553E21F1-F2C3-E2D8-5144-878CBBAD8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1139794"/>
            <a:ext cx="1900047" cy="10883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8" name="Picture 57" descr="A screenshot of a computer&#10;&#10;Description automatically generated">
            <a:extLst>
              <a:ext uri="{FF2B5EF4-FFF2-40B4-BE49-F238E27FC236}">
                <a16:creationId xmlns:a16="http://schemas.microsoft.com/office/drawing/2014/main" id="{890A21EA-803E-CC5A-AD90-CC85572356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83" y="2511594"/>
            <a:ext cx="1900047" cy="10111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9" name="Picture 5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26BE70-F5D2-21C7-DCFE-7FF9A5605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3855290"/>
            <a:ext cx="2650427" cy="1111141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A372C2-7590-B0F3-5BD1-C99004ED1CA9}"/>
              </a:ext>
            </a:extLst>
          </p:cNvPr>
          <p:cNvCxnSpPr>
            <a:cxnSpLocks/>
          </p:cNvCxnSpPr>
          <p:nvPr/>
        </p:nvCxnSpPr>
        <p:spPr>
          <a:xfrm>
            <a:off x="6580455" y="1194297"/>
            <a:ext cx="0" cy="46526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176CAB0-40F4-2763-D1D3-F68A3BD3615E}"/>
              </a:ext>
            </a:extLst>
          </p:cNvPr>
          <p:cNvSpPr txBox="1"/>
          <p:nvPr/>
        </p:nvSpPr>
        <p:spPr>
          <a:xfrm>
            <a:off x="6102922" y="969454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977953-C680-B275-03E2-2B3B04BB816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757001" y="1692879"/>
            <a:ext cx="82194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AAE9E0A-A19E-42C5-FAB7-6B79C634C3EA}"/>
              </a:ext>
            </a:extLst>
          </p:cNvPr>
          <p:cNvCxnSpPr>
            <a:cxnSpLocks/>
          </p:cNvCxnSpPr>
          <p:nvPr/>
        </p:nvCxnSpPr>
        <p:spPr>
          <a:xfrm>
            <a:off x="6578949" y="1554109"/>
            <a:ext cx="9099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A82333-3F68-4009-2C0B-4A925B7ADC89}"/>
              </a:ext>
            </a:extLst>
          </p:cNvPr>
          <p:cNvCxnSpPr>
            <a:cxnSpLocks/>
          </p:cNvCxnSpPr>
          <p:nvPr/>
        </p:nvCxnSpPr>
        <p:spPr>
          <a:xfrm>
            <a:off x="6569100" y="2760188"/>
            <a:ext cx="9198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99A1AB-B36F-CBFD-F7BF-7464C8B3B562}"/>
              </a:ext>
            </a:extLst>
          </p:cNvPr>
          <p:cNvCxnSpPr>
            <a:cxnSpLocks/>
          </p:cNvCxnSpPr>
          <p:nvPr/>
        </p:nvCxnSpPr>
        <p:spPr>
          <a:xfrm flipH="1">
            <a:off x="6998213" y="1191909"/>
            <a:ext cx="3675" cy="465501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C8BD0A-27D2-C696-DF5F-177EF5A43436}"/>
              </a:ext>
            </a:extLst>
          </p:cNvPr>
          <p:cNvSpPr txBox="1"/>
          <p:nvPr/>
        </p:nvSpPr>
        <p:spPr>
          <a:xfrm>
            <a:off x="6282231" y="5877583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B4164E-5A8B-7C34-633D-8D53E27F92B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57002" y="2955587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6BB083-FBCE-26F7-B99D-2517CA459620}"/>
              </a:ext>
            </a:extLst>
          </p:cNvPr>
          <p:cNvCxnSpPr>
            <a:cxnSpLocks/>
          </p:cNvCxnSpPr>
          <p:nvPr/>
        </p:nvCxnSpPr>
        <p:spPr>
          <a:xfrm>
            <a:off x="5757002" y="4217055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38708EB-36F2-DA08-05C5-0196AEEE385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745436" y="5317915"/>
            <a:ext cx="125277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0D8B27-C70F-65F2-91B4-64B8CA1E3FAA}"/>
              </a:ext>
            </a:extLst>
          </p:cNvPr>
          <p:cNvCxnSpPr>
            <a:cxnSpLocks/>
          </p:cNvCxnSpPr>
          <p:nvPr/>
        </p:nvCxnSpPr>
        <p:spPr>
          <a:xfrm>
            <a:off x="7008963" y="3273009"/>
            <a:ext cx="531368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46453A1-A246-470F-FD4B-505634F7E55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008963" y="441086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AA1618C-1F74-B98A-8E64-1F5B30C35A09}"/>
              </a:ext>
            </a:extLst>
          </p:cNvPr>
          <p:cNvSpPr txBox="1"/>
          <p:nvPr/>
        </p:nvSpPr>
        <p:spPr>
          <a:xfrm>
            <a:off x="7436392" y="812969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Signal System HMI</a:t>
            </a:r>
            <a:endParaRPr lang="en-SG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AEBEF4-9F8A-20F0-5D40-7485DFAFCE59}"/>
              </a:ext>
            </a:extLst>
          </p:cNvPr>
          <p:cNvSpPr txBox="1"/>
          <p:nvPr/>
        </p:nvSpPr>
        <p:spPr>
          <a:xfrm>
            <a:off x="7415475" y="2226512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Train System HMI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38814E-1516-670C-20D8-AAEBCC3073D3}"/>
              </a:ext>
            </a:extLst>
          </p:cNvPr>
          <p:cNvSpPr txBox="1"/>
          <p:nvPr/>
        </p:nvSpPr>
        <p:spPr>
          <a:xfrm>
            <a:off x="7415475" y="3558404"/>
            <a:ext cx="298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Power Grid and Substation System HMI</a:t>
            </a:r>
            <a:endParaRPr lang="en-SG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7011-A8F7-D82B-4CE3-7BF486404638}"/>
              </a:ext>
            </a:extLst>
          </p:cNvPr>
          <p:cNvSpPr txBox="1"/>
          <p:nvPr/>
        </p:nvSpPr>
        <p:spPr>
          <a:xfrm>
            <a:off x="768772" y="430357"/>
            <a:ext cx="4532004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Virtual PLC/RTU System Connection Diagram</a:t>
            </a:r>
            <a:endParaRPr lang="en-SG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4FB91B-5D64-BA7A-D9D1-E927393DBD82}"/>
              </a:ext>
            </a:extLst>
          </p:cNvPr>
          <p:cNvSpPr/>
          <p:nvPr/>
        </p:nvSpPr>
        <p:spPr>
          <a:xfrm>
            <a:off x="811521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D2EEA6-8129-B633-BAE5-59F24640873B}"/>
              </a:ext>
            </a:extLst>
          </p:cNvPr>
          <p:cNvSpPr/>
          <p:nvPr/>
        </p:nvSpPr>
        <p:spPr>
          <a:xfrm>
            <a:off x="1277354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B774B6-0575-0219-5AC9-D578FF792B39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987089" y="6004662"/>
            <a:ext cx="290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194BC6-C4D8-9433-3710-3F8C647C7A28}"/>
              </a:ext>
            </a:extLst>
          </p:cNvPr>
          <p:cNvSpPr txBox="1"/>
          <p:nvPr/>
        </p:nvSpPr>
        <p:spPr>
          <a:xfrm>
            <a:off x="1467417" y="5881514"/>
            <a:ext cx="300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Electrical signal / Physical Wire Simulation</a:t>
            </a:r>
            <a:endParaRPr lang="en-SG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8E7A00-4BAD-247F-84DE-8B0C596EC160}"/>
              </a:ext>
            </a:extLst>
          </p:cNvPr>
          <p:cNvCxnSpPr>
            <a:cxnSpLocks/>
          </p:cNvCxnSpPr>
          <p:nvPr/>
        </p:nvCxnSpPr>
        <p:spPr>
          <a:xfrm>
            <a:off x="811521" y="5702449"/>
            <a:ext cx="5777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02B424-41BE-3883-0AC6-5D51049BD458}"/>
              </a:ext>
            </a:extLst>
          </p:cNvPr>
          <p:cNvSpPr txBox="1"/>
          <p:nvPr/>
        </p:nvSpPr>
        <p:spPr>
          <a:xfrm>
            <a:off x="1505078" y="5578095"/>
            <a:ext cx="1140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Modbus-TCP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702276-852E-0C13-A357-027D8A003932}"/>
              </a:ext>
            </a:extLst>
          </p:cNvPr>
          <p:cNvCxnSpPr>
            <a:cxnSpLocks/>
          </p:cNvCxnSpPr>
          <p:nvPr/>
        </p:nvCxnSpPr>
        <p:spPr>
          <a:xfrm flipV="1">
            <a:off x="2812057" y="5702951"/>
            <a:ext cx="415865" cy="547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481E5B-2D6F-8AC1-54D7-1A3C3FE941C5}"/>
              </a:ext>
            </a:extLst>
          </p:cNvPr>
          <p:cNvSpPr txBox="1"/>
          <p:nvPr/>
        </p:nvSpPr>
        <p:spPr>
          <a:xfrm>
            <a:off x="3226116" y="5569927"/>
            <a:ext cx="153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4582A2D-14C9-2B61-966A-386E586EEB5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8796"/>
          <a:stretch/>
        </p:blipFill>
        <p:spPr>
          <a:xfrm>
            <a:off x="7475746" y="5268534"/>
            <a:ext cx="2013279" cy="7957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88E917E-43F4-3E13-DF56-7BC4A518B996}"/>
              </a:ext>
            </a:extLst>
          </p:cNvPr>
          <p:cNvSpPr txBox="1"/>
          <p:nvPr/>
        </p:nvSpPr>
        <p:spPr>
          <a:xfrm>
            <a:off x="7428126" y="5030466"/>
            <a:ext cx="246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Transformer display panel </a:t>
            </a:r>
            <a:endParaRPr lang="en-SG" sz="1200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7EF537-4CFE-A54C-12A0-AD93D3B30BA6}"/>
              </a:ext>
            </a:extLst>
          </p:cNvPr>
          <p:cNvCxnSpPr>
            <a:cxnSpLocks/>
          </p:cNvCxnSpPr>
          <p:nvPr/>
        </p:nvCxnSpPr>
        <p:spPr>
          <a:xfrm>
            <a:off x="7008963" y="552200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80EB93-95AD-DC1A-B4B9-96E5B4F0967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578949" y="5666396"/>
            <a:ext cx="896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2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11</cp:revision>
  <dcterms:created xsi:type="dcterms:W3CDTF">2024-03-27T09:33:48Z</dcterms:created>
  <dcterms:modified xsi:type="dcterms:W3CDTF">2024-04-04T14:40:39Z</dcterms:modified>
</cp:coreProperties>
</file>