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jpe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5.jpe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3" y="2511594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385529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194297"/>
            <a:ext cx="0" cy="465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02922" y="969454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7001" y="1692879"/>
            <a:ext cx="8219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78949" y="1554109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69100" y="2760188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 flipH="1">
            <a:off x="6998213" y="1191909"/>
            <a:ext cx="3675" cy="465501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282231" y="5877583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7008963" y="327300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08963" y="441086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15475" y="2226512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415475" y="35584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7011-A8F7-D82B-4CE3-7BF486404638}"/>
              </a:ext>
            </a:extLst>
          </p:cNvPr>
          <p:cNvSpPr txBox="1"/>
          <p:nvPr/>
        </p:nvSpPr>
        <p:spPr>
          <a:xfrm>
            <a:off x="768772" y="430357"/>
            <a:ext cx="4532004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Virtual PLC/RTU System Connection Diagram</a:t>
            </a:r>
            <a:endParaRPr lang="en-SG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FB91B-5D64-BA7A-D9D1-E927393DBD82}"/>
              </a:ext>
            </a:extLst>
          </p:cNvPr>
          <p:cNvSpPr/>
          <p:nvPr/>
        </p:nvSpPr>
        <p:spPr>
          <a:xfrm>
            <a:off x="811521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2EEA6-8129-B633-BAE5-59F24640873B}"/>
              </a:ext>
            </a:extLst>
          </p:cNvPr>
          <p:cNvSpPr/>
          <p:nvPr/>
        </p:nvSpPr>
        <p:spPr>
          <a:xfrm>
            <a:off x="1277354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B774B6-0575-0219-5AC9-D578FF792B39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987089" y="6004662"/>
            <a:ext cx="29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194BC6-C4D8-9433-3710-3F8C647C7A28}"/>
              </a:ext>
            </a:extLst>
          </p:cNvPr>
          <p:cNvSpPr txBox="1"/>
          <p:nvPr/>
        </p:nvSpPr>
        <p:spPr>
          <a:xfrm>
            <a:off x="1467417" y="5881514"/>
            <a:ext cx="300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Electrical signal / Physical Wire Simulation</a:t>
            </a:r>
            <a:endParaRPr lang="en-SG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8E7A00-4BAD-247F-84DE-8B0C596EC160}"/>
              </a:ext>
            </a:extLst>
          </p:cNvPr>
          <p:cNvCxnSpPr>
            <a:cxnSpLocks/>
          </p:cNvCxnSpPr>
          <p:nvPr/>
        </p:nvCxnSpPr>
        <p:spPr>
          <a:xfrm>
            <a:off x="811521" y="5702449"/>
            <a:ext cx="5777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2B424-41BE-3883-0AC6-5D51049BD458}"/>
              </a:ext>
            </a:extLst>
          </p:cNvPr>
          <p:cNvSpPr txBox="1"/>
          <p:nvPr/>
        </p:nvSpPr>
        <p:spPr>
          <a:xfrm>
            <a:off x="1505078" y="5578095"/>
            <a:ext cx="114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Modbus-TCP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702276-852E-0C13-A357-027D8A003932}"/>
              </a:ext>
            </a:extLst>
          </p:cNvPr>
          <p:cNvCxnSpPr>
            <a:cxnSpLocks/>
          </p:cNvCxnSpPr>
          <p:nvPr/>
        </p:nvCxnSpPr>
        <p:spPr>
          <a:xfrm flipV="1">
            <a:off x="2812057" y="570295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481E5B-2D6F-8AC1-54D7-1A3C3FE941C5}"/>
              </a:ext>
            </a:extLst>
          </p:cNvPr>
          <p:cNvSpPr txBox="1"/>
          <p:nvPr/>
        </p:nvSpPr>
        <p:spPr>
          <a:xfrm>
            <a:off x="3226116" y="5569927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582A2D-14C9-2B61-966A-386E586EEB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796"/>
          <a:stretch/>
        </p:blipFill>
        <p:spPr>
          <a:xfrm>
            <a:off x="7475746" y="5268534"/>
            <a:ext cx="2013279" cy="7957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88E917E-43F4-3E13-DF56-7BC4A518B996}"/>
              </a:ext>
            </a:extLst>
          </p:cNvPr>
          <p:cNvSpPr txBox="1"/>
          <p:nvPr/>
        </p:nvSpPr>
        <p:spPr>
          <a:xfrm>
            <a:off x="7428126" y="5030466"/>
            <a:ext cx="246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Transformer display panel </a:t>
            </a:r>
            <a:endParaRPr lang="en-SG" sz="12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7EF537-4CFE-A54C-12A0-AD93D3B30BA6}"/>
              </a:ext>
            </a:extLst>
          </p:cNvPr>
          <p:cNvCxnSpPr>
            <a:cxnSpLocks/>
          </p:cNvCxnSpPr>
          <p:nvPr/>
        </p:nvCxnSpPr>
        <p:spPr>
          <a:xfrm>
            <a:off x="7008963" y="552200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0EB93-95AD-DC1A-B4B9-96E5B4F096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78949" y="5666396"/>
            <a:ext cx="896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DA94B1C-9FE6-C6F6-B0A6-9D0554B263D2}"/>
              </a:ext>
            </a:extLst>
          </p:cNvPr>
          <p:cNvSpPr/>
          <p:nvPr/>
        </p:nvSpPr>
        <p:spPr>
          <a:xfrm>
            <a:off x="1603912" y="5440668"/>
            <a:ext cx="1774267" cy="523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EBCA50-D8A7-2996-E06F-9EA14C179D44}"/>
              </a:ext>
            </a:extLst>
          </p:cNvPr>
          <p:cNvSpPr/>
          <p:nvPr/>
        </p:nvSpPr>
        <p:spPr>
          <a:xfrm>
            <a:off x="4841817" y="4685213"/>
            <a:ext cx="2183130" cy="10649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4BBB1-0024-C36F-68D7-140C8053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12" y="2407183"/>
            <a:ext cx="1629622" cy="964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0128F-6562-8A46-C80F-516E853F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66" y="778081"/>
            <a:ext cx="1435809" cy="10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839E0-1D26-27C2-C3D2-71BBE832C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47212" y="4085081"/>
            <a:ext cx="959550" cy="102655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075C0-8709-B930-ED79-4C114DB1E5A3}"/>
              </a:ext>
            </a:extLst>
          </p:cNvPr>
          <p:cNvSpPr/>
          <p:nvPr/>
        </p:nvSpPr>
        <p:spPr>
          <a:xfrm>
            <a:off x="4869180" y="674370"/>
            <a:ext cx="2146966" cy="10172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FF5B0-50AF-1BD7-B04C-30755341F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26" y="772636"/>
            <a:ext cx="400622" cy="274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36F77-D23D-B94E-764D-91124D5A0936}"/>
              </a:ext>
            </a:extLst>
          </p:cNvPr>
          <p:cNvSpPr txBox="1"/>
          <p:nvPr/>
        </p:nvSpPr>
        <p:spPr>
          <a:xfrm>
            <a:off x="5396944" y="75898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Windows OS VM</a:t>
            </a:r>
            <a:endParaRPr lang="en-SG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67A0E-3F3F-B917-D53C-4C41D8EAA1CE}"/>
              </a:ext>
            </a:extLst>
          </p:cNvPr>
          <p:cNvSpPr/>
          <p:nvPr/>
        </p:nvSpPr>
        <p:spPr>
          <a:xfrm>
            <a:off x="5335725" y="1234641"/>
            <a:ext cx="1183005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A262-2111-74A7-B361-5F1B0AC2FD8B}"/>
              </a:ext>
            </a:extLst>
          </p:cNvPr>
          <p:cNvSpPr/>
          <p:nvPr/>
        </p:nvSpPr>
        <p:spPr>
          <a:xfrm>
            <a:off x="6773090" y="1205864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48A30-CE8F-192F-DD86-F8DFF098FBD2}"/>
              </a:ext>
            </a:extLst>
          </p:cNvPr>
          <p:cNvSpPr/>
          <p:nvPr/>
        </p:nvSpPr>
        <p:spPr>
          <a:xfrm>
            <a:off x="4243388" y="1198289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UDP/TCP Interface</a:t>
            </a:r>
            <a:endParaRPr lang="en-SG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B918-118C-5360-E7F0-5D239E15676E}"/>
              </a:ext>
            </a:extLst>
          </p:cNvPr>
          <p:cNvSpPr txBox="1"/>
          <p:nvPr/>
        </p:nvSpPr>
        <p:spPr>
          <a:xfrm>
            <a:off x="1435554" y="488781"/>
            <a:ext cx="23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Virtual OT device emulator </a:t>
            </a:r>
            <a:endParaRPr lang="en-SG" sz="1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F1E682-D313-C320-85B2-F75E54A1FB16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733051" y="1381169"/>
            <a:ext cx="5103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D2CC7-AC76-77BC-BAEB-EBB1EB418E29}"/>
              </a:ext>
            </a:extLst>
          </p:cNvPr>
          <p:cNvSpPr/>
          <p:nvPr/>
        </p:nvSpPr>
        <p:spPr>
          <a:xfrm>
            <a:off x="4869180" y="1927985"/>
            <a:ext cx="2183130" cy="1120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1233B-0BD6-4073-9C92-B4D79134FF7B}"/>
              </a:ext>
            </a:extLst>
          </p:cNvPr>
          <p:cNvSpPr txBox="1"/>
          <p:nvPr/>
        </p:nvSpPr>
        <p:spPr>
          <a:xfrm>
            <a:off x="5474146" y="1931761"/>
            <a:ext cx="130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</a:t>
            </a:r>
            <a:endParaRPr lang="en-SG" sz="1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47B083-16BD-A3F0-7CE7-3FF2B424F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797" y="2016532"/>
            <a:ext cx="477824" cy="4436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908E961-E21D-6EAE-D614-55F0C18BD6EE}"/>
              </a:ext>
            </a:extLst>
          </p:cNvPr>
          <p:cNvSpPr/>
          <p:nvPr/>
        </p:nvSpPr>
        <p:spPr>
          <a:xfrm>
            <a:off x="5544683" y="2259151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13330-634B-BB48-B026-94D3183DC4C4}"/>
              </a:ext>
            </a:extLst>
          </p:cNvPr>
          <p:cNvSpPr/>
          <p:nvPr/>
        </p:nvSpPr>
        <p:spPr>
          <a:xfrm>
            <a:off x="6655535" y="2622132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9123B-9207-9152-362F-454B5F99B725}"/>
              </a:ext>
            </a:extLst>
          </p:cNvPr>
          <p:cNvSpPr/>
          <p:nvPr/>
        </p:nvSpPr>
        <p:spPr>
          <a:xfrm>
            <a:off x="4999903" y="2676600"/>
            <a:ext cx="1289026" cy="2872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GPIO interface</a:t>
            </a:r>
            <a:endParaRPr lang="en-SG" sz="1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9F1E5-09DC-F14D-D67E-609F2475C09C}"/>
              </a:ext>
            </a:extLst>
          </p:cNvPr>
          <p:cNvCxnSpPr>
            <a:cxnSpLocks/>
          </p:cNvCxnSpPr>
          <p:nvPr/>
        </p:nvCxnSpPr>
        <p:spPr>
          <a:xfrm>
            <a:off x="3265319" y="252933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033A23-A0C5-7B52-653C-9EFEC23AA50B}"/>
              </a:ext>
            </a:extLst>
          </p:cNvPr>
          <p:cNvCxnSpPr>
            <a:cxnSpLocks/>
          </p:cNvCxnSpPr>
          <p:nvPr/>
        </p:nvCxnSpPr>
        <p:spPr>
          <a:xfrm>
            <a:off x="3265319" y="2707379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0395C5-8DEC-B2C6-6F54-721FF664B1BB}"/>
              </a:ext>
            </a:extLst>
          </p:cNvPr>
          <p:cNvCxnSpPr>
            <a:cxnSpLocks/>
          </p:cNvCxnSpPr>
          <p:nvPr/>
        </p:nvCxnSpPr>
        <p:spPr>
          <a:xfrm>
            <a:off x="3265319" y="2923491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88D0FB-AC99-7923-2DF1-31194DEDDD53}"/>
              </a:ext>
            </a:extLst>
          </p:cNvPr>
          <p:cNvSpPr txBox="1"/>
          <p:nvPr/>
        </p:nvSpPr>
        <p:spPr>
          <a:xfrm>
            <a:off x="1516116" y="2053966"/>
            <a:ext cx="186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</a:t>
            </a:r>
            <a:endParaRPr lang="en-SG" sz="1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13537-1CE1-6597-37DC-CB38AE72899D}"/>
              </a:ext>
            </a:extLst>
          </p:cNvPr>
          <p:cNvSpPr/>
          <p:nvPr/>
        </p:nvSpPr>
        <p:spPr>
          <a:xfrm>
            <a:off x="4855549" y="3288754"/>
            <a:ext cx="2183130" cy="1183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52C49-06ED-5CEB-8905-00FADFB74823}"/>
              </a:ext>
            </a:extLst>
          </p:cNvPr>
          <p:cNvSpPr txBox="1"/>
          <p:nvPr/>
        </p:nvSpPr>
        <p:spPr>
          <a:xfrm>
            <a:off x="5396944" y="3316624"/>
            <a:ext cx="17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BeagleBone</a:t>
            </a:r>
            <a:r>
              <a:rPr lang="en-US" sz="1400" b="1" dirty="0"/>
              <a:t>-Black</a:t>
            </a:r>
            <a:endParaRPr lang="en-SG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09892-2C8C-14C1-DFC9-394BC694700F}"/>
              </a:ext>
            </a:extLst>
          </p:cNvPr>
          <p:cNvSpPr/>
          <p:nvPr/>
        </p:nvSpPr>
        <p:spPr>
          <a:xfrm>
            <a:off x="5474146" y="3658348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Simulator</a:t>
            </a:r>
            <a:endParaRPr lang="en-SG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9E90E-3852-5ABD-367A-1057698E3BD7}"/>
              </a:ext>
            </a:extLst>
          </p:cNvPr>
          <p:cNvSpPr/>
          <p:nvPr/>
        </p:nvSpPr>
        <p:spPr>
          <a:xfrm>
            <a:off x="6655535" y="4051697"/>
            <a:ext cx="824388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239E7-3F14-DCC9-010F-DE22B62D3A04}"/>
              </a:ext>
            </a:extLst>
          </p:cNvPr>
          <p:cNvSpPr txBox="1"/>
          <p:nvPr/>
        </p:nvSpPr>
        <p:spPr>
          <a:xfrm>
            <a:off x="1529467" y="3498592"/>
            <a:ext cx="19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 with serial port</a:t>
            </a:r>
            <a:endParaRPr lang="en-SG" sz="14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37708-3DA4-8223-0123-5554373951AC}"/>
              </a:ext>
            </a:extLst>
          </p:cNvPr>
          <p:cNvCxnSpPr>
            <a:cxnSpLocks/>
          </p:cNvCxnSpPr>
          <p:nvPr/>
        </p:nvCxnSpPr>
        <p:spPr>
          <a:xfrm>
            <a:off x="2726173" y="4805949"/>
            <a:ext cx="2115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093355-500E-0365-AEA0-EEAB781AFDD1}"/>
              </a:ext>
            </a:extLst>
          </p:cNvPr>
          <p:cNvCxnSpPr>
            <a:cxnSpLocks/>
          </p:cNvCxnSpPr>
          <p:nvPr/>
        </p:nvCxnSpPr>
        <p:spPr>
          <a:xfrm>
            <a:off x="2720500" y="5063250"/>
            <a:ext cx="21051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6FA5DEC-6E68-8D2F-1043-AC260C6D1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772" y="3152175"/>
            <a:ext cx="438258" cy="4382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C256DFD-EC34-6374-ADAD-8A941CF6A452}"/>
              </a:ext>
            </a:extLst>
          </p:cNvPr>
          <p:cNvSpPr/>
          <p:nvPr/>
        </p:nvSpPr>
        <p:spPr>
          <a:xfrm>
            <a:off x="4945790" y="4085081"/>
            <a:ext cx="1289026" cy="2872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GPIO interface</a:t>
            </a:r>
            <a:endParaRPr lang="en-SG" sz="12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AA7BF-D935-AB90-5E85-D3403E06BB2E}"/>
              </a:ext>
            </a:extLst>
          </p:cNvPr>
          <p:cNvSpPr/>
          <p:nvPr/>
        </p:nvSpPr>
        <p:spPr>
          <a:xfrm>
            <a:off x="4413415" y="3648137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UDP/TCP Interface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6B068C6-41FC-CB18-02EB-86211BC402CD}"/>
              </a:ext>
            </a:extLst>
          </p:cNvPr>
          <p:cNvCxnSpPr>
            <a:cxnSpLocks/>
            <a:stCxn id="61" idx="1"/>
            <a:endCxn id="19" idx="0"/>
          </p:cNvCxnSpPr>
          <p:nvPr/>
        </p:nvCxnSpPr>
        <p:spPr>
          <a:xfrm rot="10800000">
            <a:off x="3320857" y="1205865"/>
            <a:ext cx="1092558" cy="2625153"/>
          </a:xfrm>
          <a:prstGeom prst="bentConnector4">
            <a:avLst>
              <a:gd name="adj1" fmla="val 31136"/>
              <a:gd name="adj2" fmla="val 886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7E54AF-93E0-73F5-EEA0-B71AEA3D18C9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3237120" y="3048621"/>
            <a:ext cx="1708670" cy="1180083"/>
          </a:xfrm>
          <a:prstGeom prst="bentConnector3">
            <a:avLst>
              <a:gd name="adj1" fmla="val 600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A1D16-D76C-B148-2572-923F1569B90D}"/>
              </a:ext>
            </a:extLst>
          </p:cNvPr>
          <p:cNvSpPr/>
          <p:nvPr/>
        </p:nvSpPr>
        <p:spPr>
          <a:xfrm>
            <a:off x="2908663" y="1205864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UDP/TCP Interface</a:t>
            </a:r>
            <a:endParaRPr lang="en-SG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9DAAB2-0CB1-76B4-969C-D28B8CA66855}"/>
              </a:ext>
            </a:extLst>
          </p:cNvPr>
          <p:cNvSpPr txBox="1"/>
          <p:nvPr/>
        </p:nvSpPr>
        <p:spPr>
          <a:xfrm>
            <a:off x="5350075" y="4729250"/>
            <a:ext cx="1283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Linus server</a:t>
            </a:r>
            <a:endParaRPr lang="en-SG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551C2C-3580-9385-BF20-47FD4F1A6250}"/>
              </a:ext>
            </a:extLst>
          </p:cNvPr>
          <p:cNvSpPr/>
          <p:nvPr/>
        </p:nvSpPr>
        <p:spPr>
          <a:xfrm>
            <a:off x="5341879" y="5029243"/>
            <a:ext cx="1251803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 Simulator</a:t>
            </a:r>
            <a:endParaRPr lang="en-SG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E376C-EAE1-792B-E562-AE1488E1641E}"/>
              </a:ext>
            </a:extLst>
          </p:cNvPr>
          <p:cNvSpPr/>
          <p:nvPr/>
        </p:nvSpPr>
        <p:spPr>
          <a:xfrm>
            <a:off x="6688240" y="4739404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EBF0A5-D3B9-F52D-1594-B03D957D67C1}"/>
              </a:ext>
            </a:extLst>
          </p:cNvPr>
          <p:cNvSpPr/>
          <p:nvPr/>
        </p:nvSpPr>
        <p:spPr>
          <a:xfrm>
            <a:off x="6716229" y="5257788"/>
            <a:ext cx="824388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F8B06E-A6C0-8FFE-C301-891DD730042B}"/>
              </a:ext>
            </a:extLst>
          </p:cNvPr>
          <p:cNvCxnSpPr>
            <a:cxnSpLocks/>
          </p:cNvCxnSpPr>
          <p:nvPr/>
        </p:nvCxnSpPr>
        <p:spPr>
          <a:xfrm>
            <a:off x="8072841" y="735576"/>
            <a:ext cx="0" cy="5014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5048D2-62DA-0425-08EC-D21CE083AD5C}"/>
              </a:ext>
            </a:extLst>
          </p:cNvPr>
          <p:cNvCxnSpPr>
            <a:cxnSpLocks/>
          </p:cNvCxnSpPr>
          <p:nvPr/>
        </p:nvCxnSpPr>
        <p:spPr>
          <a:xfrm>
            <a:off x="8667983" y="698522"/>
            <a:ext cx="0" cy="508866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C9037F-7469-0294-5067-DD0673261718}"/>
              </a:ext>
            </a:extLst>
          </p:cNvPr>
          <p:cNvSpPr txBox="1"/>
          <p:nvPr/>
        </p:nvSpPr>
        <p:spPr>
          <a:xfrm>
            <a:off x="7611287" y="474642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3C1837-B3D1-174D-6FD7-F29C3211E994}"/>
              </a:ext>
            </a:extLst>
          </p:cNvPr>
          <p:cNvSpPr txBox="1"/>
          <p:nvPr/>
        </p:nvSpPr>
        <p:spPr>
          <a:xfrm>
            <a:off x="8345307" y="471400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914107-7E32-CA37-FF9E-A12E7839F5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597478" y="1388744"/>
            <a:ext cx="4619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BC09B0-3933-49A6-0FD6-354DE8A0489A}"/>
              </a:ext>
            </a:extLst>
          </p:cNvPr>
          <p:cNvCxnSpPr>
            <a:cxnSpLocks/>
          </p:cNvCxnSpPr>
          <p:nvPr/>
        </p:nvCxnSpPr>
        <p:spPr>
          <a:xfrm>
            <a:off x="7505282" y="2805012"/>
            <a:ext cx="554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F596E9-810A-179A-6CE9-78ACEA6FD7B5}"/>
              </a:ext>
            </a:extLst>
          </p:cNvPr>
          <p:cNvCxnSpPr>
            <a:cxnSpLocks/>
          </p:cNvCxnSpPr>
          <p:nvPr/>
        </p:nvCxnSpPr>
        <p:spPr>
          <a:xfrm>
            <a:off x="7505282" y="4866511"/>
            <a:ext cx="554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00382C-0F23-BB11-C26B-EAAB17561669}"/>
              </a:ext>
            </a:extLst>
          </p:cNvPr>
          <p:cNvCxnSpPr>
            <a:cxnSpLocks/>
          </p:cNvCxnSpPr>
          <p:nvPr/>
        </p:nvCxnSpPr>
        <p:spPr>
          <a:xfrm>
            <a:off x="7473839" y="4180549"/>
            <a:ext cx="119414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2A545E-CD0B-9A44-40BF-7A458D6BE939}"/>
              </a:ext>
            </a:extLst>
          </p:cNvPr>
          <p:cNvCxnSpPr>
            <a:cxnSpLocks/>
          </p:cNvCxnSpPr>
          <p:nvPr/>
        </p:nvCxnSpPr>
        <p:spPr>
          <a:xfrm>
            <a:off x="7540617" y="5452957"/>
            <a:ext cx="114320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E1DFF7-1D3A-D8B4-81BF-6BA8FDE82F9D}"/>
              </a:ext>
            </a:extLst>
          </p:cNvPr>
          <p:cNvSpPr/>
          <p:nvPr/>
        </p:nvSpPr>
        <p:spPr>
          <a:xfrm>
            <a:off x="9271679" y="1056161"/>
            <a:ext cx="1489498" cy="14225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090450-9450-FE7A-233C-F1C4124FCC3D}"/>
              </a:ext>
            </a:extLst>
          </p:cNvPr>
          <p:cNvSpPr txBox="1"/>
          <p:nvPr/>
        </p:nvSpPr>
        <p:spPr>
          <a:xfrm>
            <a:off x="9332939" y="1082251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SCADA HMI</a:t>
            </a:r>
            <a:endParaRPr lang="en-SG" sz="1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4E06AA-17FD-CF38-EF2A-2359DAA36F5A}"/>
              </a:ext>
            </a:extLst>
          </p:cNvPr>
          <p:cNvSpPr/>
          <p:nvPr/>
        </p:nvSpPr>
        <p:spPr>
          <a:xfrm>
            <a:off x="9170617" y="1476420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5F9DD9-A703-3A6A-0494-92579921C430}"/>
              </a:ext>
            </a:extLst>
          </p:cNvPr>
          <p:cNvSpPr/>
          <p:nvPr/>
        </p:nvSpPr>
        <p:spPr>
          <a:xfrm>
            <a:off x="9170617" y="2020521"/>
            <a:ext cx="824388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6D6A55-299D-A263-96C6-309744575EC5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8059382" y="1641653"/>
            <a:ext cx="1111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852EDF-FCC8-96D7-F7B3-C8E9DBEC2627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8695346" y="2203401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4EE7A6-DAFD-2D87-AC2F-39301BDADF5D}"/>
              </a:ext>
            </a:extLst>
          </p:cNvPr>
          <p:cNvSpPr/>
          <p:nvPr/>
        </p:nvSpPr>
        <p:spPr>
          <a:xfrm>
            <a:off x="9316871" y="2723184"/>
            <a:ext cx="1489498" cy="1203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7F6CC9-69C7-1EBA-D128-9E45A54896B4}"/>
              </a:ext>
            </a:extLst>
          </p:cNvPr>
          <p:cNvSpPr txBox="1"/>
          <p:nvPr/>
        </p:nvSpPr>
        <p:spPr>
          <a:xfrm>
            <a:off x="9341600" y="2772544"/>
            <a:ext cx="142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Remote Console</a:t>
            </a:r>
            <a:endParaRPr lang="en-SG" sz="1400" b="1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8F00258-5772-0E28-D303-CDCA4191090D}"/>
              </a:ext>
            </a:extLst>
          </p:cNvPr>
          <p:cNvSpPr/>
          <p:nvPr/>
        </p:nvSpPr>
        <p:spPr>
          <a:xfrm>
            <a:off x="9170617" y="3342535"/>
            <a:ext cx="824388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336C96-B24A-BED1-6A84-9378AEA5E8A2}"/>
              </a:ext>
            </a:extLst>
          </p:cNvPr>
          <p:cNvCxnSpPr>
            <a:cxnSpLocks/>
          </p:cNvCxnSpPr>
          <p:nvPr/>
        </p:nvCxnSpPr>
        <p:spPr>
          <a:xfrm>
            <a:off x="8667983" y="3585801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288571-CCC5-D769-2585-E816BCF7F05C}"/>
              </a:ext>
            </a:extLst>
          </p:cNvPr>
          <p:cNvSpPr/>
          <p:nvPr/>
        </p:nvSpPr>
        <p:spPr>
          <a:xfrm>
            <a:off x="9310970" y="4127418"/>
            <a:ext cx="1489498" cy="10305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FE05AA-915C-764A-E608-3559B389E562}"/>
              </a:ext>
            </a:extLst>
          </p:cNvPr>
          <p:cNvSpPr txBox="1"/>
          <p:nvPr/>
        </p:nvSpPr>
        <p:spPr>
          <a:xfrm>
            <a:off x="9349793" y="4206030"/>
            <a:ext cx="158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Engineering station </a:t>
            </a:r>
            <a:endParaRPr lang="en-SG" sz="14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6E24E50-05C7-612A-D868-0916A38791B4}"/>
              </a:ext>
            </a:extLst>
          </p:cNvPr>
          <p:cNvSpPr/>
          <p:nvPr/>
        </p:nvSpPr>
        <p:spPr>
          <a:xfrm>
            <a:off x="9129537" y="4746940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A02E87-5D85-A344-858B-83F495F724D1}"/>
              </a:ext>
            </a:extLst>
          </p:cNvPr>
          <p:cNvCxnSpPr>
            <a:cxnSpLocks/>
          </p:cNvCxnSpPr>
          <p:nvPr/>
        </p:nvCxnSpPr>
        <p:spPr>
          <a:xfrm>
            <a:off x="8086651" y="5020400"/>
            <a:ext cx="1056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D348A-BD1E-9C8F-DFCC-2C35F05E4C2B}"/>
              </a:ext>
            </a:extLst>
          </p:cNvPr>
          <p:cNvSpPr/>
          <p:nvPr/>
        </p:nvSpPr>
        <p:spPr>
          <a:xfrm>
            <a:off x="4380264" y="4759628"/>
            <a:ext cx="830514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interface</a:t>
            </a:r>
            <a:endParaRPr lang="en-SG" sz="12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7CDF8A-914D-1DEC-4B42-88617EA5E4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8687" y="5503897"/>
            <a:ext cx="799952" cy="3918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774180-BF9F-DF68-DCB0-F5B2989702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4946" y="5503291"/>
            <a:ext cx="826034" cy="39796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03C689-2675-1B86-2E87-622554B23443}"/>
              </a:ext>
            </a:extLst>
          </p:cNvPr>
          <p:cNvSpPr txBox="1"/>
          <p:nvPr/>
        </p:nvSpPr>
        <p:spPr>
          <a:xfrm>
            <a:off x="1483530" y="5157960"/>
            <a:ext cx="192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 wireless sensors</a:t>
            </a:r>
            <a:endParaRPr lang="en-SG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71F8C1-3695-FC71-7B80-34828EA34613}"/>
              </a:ext>
            </a:extLst>
          </p:cNvPr>
          <p:cNvSpPr/>
          <p:nvPr/>
        </p:nvSpPr>
        <p:spPr>
          <a:xfrm>
            <a:off x="4393501" y="5320551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UDP/TCP Interface</a:t>
            </a:r>
            <a:endParaRPr lang="en-SG" sz="12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ACDE7A-555D-C5BC-8F52-39D51DC3D82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78179" y="5503431"/>
            <a:ext cx="101532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E04BA6-1FA4-6585-22EE-4BD06DBB1FB9}"/>
              </a:ext>
            </a:extLst>
          </p:cNvPr>
          <p:cNvCxnSpPr/>
          <p:nvPr/>
        </p:nvCxnSpPr>
        <p:spPr>
          <a:xfrm>
            <a:off x="1301215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95DA1-65B0-7BB3-F7DB-A613AB7E7318}"/>
              </a:ext>
            </a:extLst>
          </p:cNvPr>
          <p:cNvCxnSpPr>
            <a:cxnSpLocks/>
          </p:cNvCxnSpPr>
          <p:nvPr/>
        </p:nvCxnSpPr>
        <p:spPr>
          <a:xfrm flipV="1">
            <a:off x="1692552" y="1623056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D0B765-FA56-CB9F-BF44-BFBC7DD848BC}"/>
              </a:ext>
            </a:extLst>
          </p:cNvPr>
          <p:cNvCxnSpPr>
            <a:cxnSpLocks/>
          </p:cNvCxnSpPr>
          <p:nvPr/>
        </p:nvCxnSpPr>
        <p:spPr>
          <a:xfrm>
            <a:off x="1301215" y="1623730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09C86-16D3-228B-DE4A-0A650DE4339E}"/>
              </a:ext>
            </a:extLst>
          </p:cNvPr>
          <p:cNvCxnSpPr>
            <a:cxnSpLocks/>
          </p:cNvCxnSpPr>
          <p:nvPr/>
        </p:nvCxnSpPr>
        <p:spPr>
          <a:xfrm>
            <a:off x="1692552" y="2049776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5FC113-3C1F-9900-9AC1-CD94499FDE01}"/>
              </a:ext>
            </a:extLst>
          </p:cNvPr>
          <p:cNvCxnSpPr/>
          <p:nvPr/>
        </p:nvCxnSpPr>
        <p:spPr>
          <a:xfrm>
            <a:off x="4760939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34150F-B6C0-C5A5-F533-F260439E9E00}"/>
              </a:ext>
            </a:extLst>
          </p:cNvPr>
          <p:cNvCxnSpPr>
            <a:cxnSpLocks/>
          </p:cNvCxnSpPr>
          <p:nvPr/>
        </p:nvCxnSpPr>
        <p:spPr>
          <a:xfrm flipH="1">
            <a:off x="4760939" y="1623056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E73BE-F633-1EC4-8F0E-86F2A206E56A}"/>
              </a:ext>
            </a:extLst>
          </p:cNvPr>
          <p:cNvCxnSpPr/>
          <p:nvPr/>
        </p:nvCxnSpPr>
        <p:spPr>
          <a:xfrm>
            <a:off x="5176522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0BB0D-069C-E607-982F-7369D5EA555D}"/>
              </a:ext>
            </a:extLst>
          </p:cNvPr>
          <p:cNvCxnSpPr>
            <a:cxnSpLocks/>
          </p:cNvCxnSpPr>
          <p:nvPr/>
        </p:nvCxnSpPr>
        <p:spPr>
          <a:xfrm>
            <a:off x="5176522" y="2049776"/>
            <a:ext cx="7213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B69FA4-D062-E879-FB03-C17C0678E9C3}"/>
              </a:ext>
            </a:extLst>
          </p:cNvPr>
          <p:cNvCxnSpPr>
            <a:cxnSpLocks/>
          </p:cNvCxnSpPr>
          <p:nvPr/>
        </p:nvCxnSpPr>
        <p:spPr>
          <a:xfrm>
            <a:off x="857079" y="2049776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0F380-D395-F875-D4D4-C482DCA1BCC5}"/>
              </a:ext>
            </a:extLst>
          </p:cNvPr>
          <p:cNvCxnSpPr>
            <a:cxnSpLocks/>
          </p:cNvCxnSpPr>
          <p:nvPr/>
        </p:nvCxnSpPr>
        <p:spPr>
          <a:xfrm>
            <a:off x="1301215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B779C-FF3D-0F78-D397-F122354B461C}"/>
              </a:ext>
            </a:extLst>
          </p:cNvPr>
          <p:cNvSpPr txBox="1"/>
          <p:nvPr/>
        </p:nvSpPr>
        <p:spPr>
          <a:xfrm>
            <a:off x="1129195" y="704072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00CB4-B48D-217F-8BEE-D570D8C93DC6}"/>
              </a:ext>
            </a:extLst>
          </p:cNvPr>
          <p:cNvCxnSpPr/>
          <p:nvPr/>
        </p:nvCxnSpPr>
        <p:spPr>
          <a:xfrm>
            <a:off x="1311270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82D25-0883-3603-F274-1BE580AB9270}"/>
              </a:ext>
            </a:extLst>
          </p:cNvPr>
          <p:cNvCxnSpPr>
            <a:cxnSpLocks/>
          </p:cNvCxnSpPr>
          <p:nvPr/>
        </p:nvCxnSpPr>
        <p:spPr>
          <a:xfrm>
            <a:off x="1311270" y="2757821"/>
            <a:ext cx="2994332" cy="7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22EA55-6D83-4AF8-C234-9F0F86F13B82}"/>
              </a:ext>
            </a:extLst>
          </p:cNvPr>
          <p:cNvCxnSpPr/>
          <p:nvPr/>
        </p:nvCxnSpPr>
        <p:spPr>
          <a:xfrm>
            <a:off x="4307478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DF4115-2DA7-C42F-6D8F-0DB36895856C}"/>
              </a:ext>
            </a:extLst>
          </p:cNvPr>
          <p:cNvCxnSpPr>
            <a:cxnSpLocks/>
          </p:cNvCxnSpPr>
          <p:nvPr/>
        </p:nvCxnSpPr>
        <p:spPr>
          <a:xfrm flipH="1">
            <a:off x="4305602" y="3186384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102B2D-71B4-1432-6699-383535CD3020}"/>
              </a:ext>
            </a:extLst>
          </p:cNvPr>
          <p:cNvCxnSpPr/>
          <p:nvPr/>
        </p:nvCxnSpPr>
        <p:spPr>
          <a:xfrm>
            <a:off x="5186577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56929-0EF5-A73E-286F-CBD936C87FAF}"/>
              </a:ext>
            </a:extLst>
          </p:cNvPr>
          <p:cNvCxnSpPr>
            <a:cxnSpLocks/>
          </p:cNvCxnSpPr>
          <p:nvPr/>
        </p:nvCxnSpPr>
        <p:spPr>
          <a:xfrm>
            <a:off x="5186577" y="3183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A19C-62DA-CA46-54CA-57EB60C4F1F2}"/>
              </a:ext>
            </a:extLst>
          </p:cNvPr>
          <p:cNvCxnSpPr>
            <a:cxnSpLocks/>
          </p:cNvCxnSpPr>
          <p:nvPr/>
        </p:nvCxnSpPr>
        <p:spPr>
          <a:xfrm>
            <a:off x="867134" y="3183867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EDCB8-96B7-D01F-23CB-EF2DE61960AA}"/>
              </a:ext>
            </a:extLst>
          </p:cNvPr>
          <p:cNvCxnSpPr>
            <a:cxnSpLocks/>
          </p:cNvCxnSpPr>
          <p:nvPr/>
        </p:nvCxnSpPr>
        <p:spPr>
          <a:xfrm>
            <a:off x="1311270" y="3117181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D9813C-5698-C9E5-B051-E091506F6E3C}"/>
              </a:ext>
            </a:extLst>
          </p:cNvPr>
          <p:cNvCxnSpPr>
            <a:cxnSpLocks/>
          </p:cNvCxnSpPr>
          <p:nvPr/>
        </p:nvCxnSpPr>
        <p:spPr>
          <a:xfrm>
            <a:off x="5205325" y="1623056"/>
            <a:ext cx="7389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F8A345-17E2-36AB-54BF-167528E114A8}"/>
              </a:ext>
            </a:extLst>
          </p:cNvPr>
          <p:cNvCxnSpPr>
            <a:cxnSpLocks/>
          </p:cNvCxnSpPr>
          <p:nvPr/>
        </p:nvCxnSpPr>
        <p:spPr>
          <a:xfrm>
            <a:off x="2117409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81373C-881A-20DD-D404-157966C8D4FE}"/>
              </a:ext>
            </a:extLst>
          </p:cNvPr>
          <p:cNvCxnSpPr>
            <a:cxnSpLocks/>
          </p:cNvCxnSpPr>
          <p:nvPr/>
        </p:nvCxnSpPr>
        <p:spPr>
          <a:xfrm>
            <a:off x="2837274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430185-D2BD-2516-A349-FE9F66E07315}"/>
              </a:ext>
            </a:extLst>
          </p:cNvPr>
          <p:cNvCxnSpPr>
            <a:cxnSpLocks/>
          </p:cNvCxnSpPr>
          <p:nvPr/>
        </p:nvCxnSpPr>
        <p:spPr>
          <a:xfrm>
            <a:off x="3590671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6B3DB9-FC7E-8302-3621-56FA9551744E}"/>
              </a:ext>
            </a:extLst>
          </p:cNvPr>
          <p:cNvCxnSpPr>
            <a:cxnSpLocks/>
          </p:cNvCxnSpPr>
          <p:nvPr/>
        </p:nvCxnSpPr>
        <p:spPr>
          <a:xfrm>
            <a:off x="4302712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981686-95E6-5F6F-B8C1-904255B7B806}"/>
              </a:ext>
            </a:extLst>
          </p:cNvPr>
          <p:cNvCxnSpPr>
            <a:cxnSpLocks/>
          </p:cNvCxnSpPr>
          <p:nvPr/>
        </p:nvCxnSpPr>
        <p:spPr>
          <a:xfrm>
            <a:off x="5190872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A9D2B4-0D6F-18BB-FFCF-9377040EE5DA}"/>
              </a:ext>
            </a:extLst>
          </p:cNvPr>
          <p:cNvCxnSpPr/>
          <p:nvPr/>
        </p:nvCxnSpPr>
        <p:spPr>
          <a:xfrm>
            <a:off x="4760939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5452D-5F4B-4098-AD72-D2A54F4FC49C}"/>
              </a:ext>
            </a:extLst>
          </p:cNvPr>
          <p:cNvCxnSpPr>
            <a:cxnSpLocks/>
          </p:cNvCxnSpPr>
          <p:nvPr/>
        </p:nvCxnSpPr>
        <p:spPr>
          <a:xfrm flipH="1">
            <a:off x="4760939" y="2765368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3D9C8-2A90-A621-1A62-2D63C7F17ADF}"/>
              </a:ext>
            </a:extLst>
          </p:cNvPr>
          <p:cNvCxnSpPr>
            <a:cxnSpLocks/>
          </p:cNvCxnSpPr>
          <p:nvPr/>
        </p:nvCxnSpPr>
        <p:spPr>
          <a:xfrm>
            <a:off x="885985" y="3804897"/>
            <a:ext cx="1594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15A863-BB57-7552-0770-1709C414A04D}"/>
              </a:ext>
            </a:extLst>
          </p:cNvPr>
          <p:cNvCxnSpPr/>
          <p:nvPr/>
        </p:nvCxnSpPr>
        <p:spPr>
          <a:xfrm>
            <a:off x="248031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F49C6-8AD9-20BD-2F84-C85ED081320D}"/>
              </a:ext>
            </a:extLst>
          </p:cNvPr>
          <p:cNvCxnSpPr/>
          <p:nvPr/>
        </p:nvCxnSpPr>
        <p:spPr>
          <a:xfrm>
            <a:off x="395478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20A9B-58D4-7961-FC3C-76B246E5A1FA}"/>
              </a:ext>
            </a:extLst>
          </p:cNvPr>
          <p:cNvCxnSpPr>
            <a:cxnSpLocks/>
          </p:cNvCxnSpPr>
          <p:nvPr/>
        </p:nvCxnSpPr>
        <p:spPr>
          <a:xfrm>
            <a:off x="2480310" y="4231617"/>
            <a:ext cx="1474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66C53F-6DCD-3C4F-CA63-F1C8D696D906}"/>
              </a:ext>
            </a:extLst>
          </p:cNvPr>
          <p:cNvCxnSpPr>
            <a:cxnSpLocks/>
          </p:cNvCxnSpPr>
          <p:nvPr/>
        </p:nvCxnSpPr>
        <p:spPr>
          <a:xfrm>
            <a:off x="3939038" y="3804897"/>
            <a:ext cx="19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8B9DB4-4EC6-5E78-2BD0-9037241C7007}"/>
              </a:ext>
            </a:extLst>
          </p:cNvPr>
          <p:cNvCxnSpPr>
            <a:cxnSpLocks/>
          </p:cNvCxnSpPr>
          <p:nvPr/>
        </p:nvCxnSpPr>
        <p:spPr>
          <a:xfrm>
            <a:off x="867134" y="5088867"/>
            <a:ext cx="197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64D2F8-BCCA-9AB2-812E-5FE6CD8E4F79}"/>
              </a:ext>
            </a:extLst>
          </p:cNvPr>
          <p:cNvCxnSpPr/>
          <p:nvPr/>
        </p:nvCxnSpPr>
        <p:spPr>
          <a:xfrm>
            <a:off x="2866180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A0C837-5342-BA72-3AE1-14104821E61A}"/>
              </a:ext>
            </a:extLst>
          </p:cNvPr>
          <p:cNvCxnSpPr>
            <a:cxnSpLocks/>
          </p:cNvCxnSpPr>
          <p:nvPr/>
        </p:nvCxnSpPr>
        <p:spPr>
          <a:xfrm flipH="1">
            <a:off x="2866180" y="4676695"/>
            <a:ext cx="753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6DACD4-CB95-62AC-CF90-3E4F31FEFA92}"/>
              </a:ext>
            </a:extLst>
          </p:cNvPr>
          <p:cNvCxnSpPr/>
          <p:nvPr/>
        </p:nvCxnSpPr>
        <p:spPr>
          <a:xfrm>
            <a:off x="3619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8D9842-B688-FE61-867A-B9079DB912E8}"/>
              </a:ext>
            </a:extLst>
          </p:cNvPr>
          <p:cNvCxnSpPr>
            <a:cxnSpLocks/>
          </p:cNvCxnSpPr>
          <p:nvPr/>
        </p:nvCxnSpPr>
        <p:spPr>
          <a:xfrm>
            <a:off x="3619577" y="5088867"/>
            <a:ext cx="7120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7B8956-EB03-C8D8-F023-288068E6745C}"/>
              </a:ext>
            </a:extLst>
          </p:cNvPr>
          <p:cNvCxnSpPr>
            <a:cxnSpLocks/>
          </p:cNvCxnSpPr>
          <p:nvPr/>
        </p:nvCxnSpPr>
        <p:spPr>
          <a:xfrm flipH="1">
            <a:off x="4331618" y="4676695"/>
            <a:ext cx="8838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3551EA-56D6-63E7-0B1C-C506177B191C}"/>
              </a:ext>
            </a:extLst>
          </p:cNvPr>
          <p:cNvCxnSpPr/>
          <p:nvPr/>
        </p:nvCxnSpPr>
        <p:spPr>
          <a:xfrm>
            <a:off x="4325572" y="467669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61B18C-2686-33D7-9F3B-CD255E23F2B2}"/>
              </a:ext>
            </a:extLst>
          </p:cNvPr>
          <p:cNvCxnSpPr/>
          <p:nvPr/>
        </p:nvCxnSpPr>
        <p:spPr>
          <a:xfrm>
            <a:off x="5186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07E12C-D3D1-65D2-AAC2-03DB37F51712}"/>
              </a:ext>
            </a:extLst>
          </p:cNvPr>
          <p:cNvCxnSpPr>
            <a:cxnSpLocks/>
          </p:cNvCxnSpPr>
          <p:nvPr/>
        </p:nvCxnSpPr>
        <p:spPr>
          <a:xfrm flipH="1">
            <a:off x="5186577" y="5088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CF9779-D3C9-86A1-F8D9-99A75B824F22}"/>
              </a:ext>
            </a:extLst>
          </p:cNvPr>
          <p:cNvSpPr txBox="1"/>
          <p:nvPr/>
        </p:nvSpPr>
        <p:spPr>
          <a:xfrm>
            <a:off x="1947836" y="686391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2S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276E0-A524-BA9A-72AF-ED8AB3232D49}"/>
              </a:ext>
            </a:extLst>
          </p:cNvPr>
          <p:cNvSpPr txBox="1"/>
          <p:nvPr/>
        </p:nvSpPr>
        <p:spPr>
          <a:xfrm>
            <a:off x="2674675" y="69828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4S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01DF01-A6CA-699E-3491-58CA649DD892}"/>
              </a:ext>
            </a:extLst>
          </p:cNvPr>
          <p:cNvSpPr txBox="1"/>
          <p:nvPr/>
        </p:nvSpPr>
        <p:spPr>
          <a:xfrm>
            <a:off x="3425998" y="68167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6S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1C6F3A-9590-87BF-07B6-E329DEFAB601}"/>
              </a:ext>
            </a:extLst>
          </p:cNvPr>
          <p:cNvSpPr txBox="1"/>
          <p:nvPr/>
        </p:nvSpPr>
        <p:spPr>
          <a:xfrm>
            <a:off x="4124842" y="68167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C548AF-8EF2-BA8F-252E-1B024628987A}"/>
              </a:ext>
            </a:extLst>
          </p:cNvPr>
          <p:cNvSpPr txBox="1"/>
          <p:nvPr/>
        </p:nvSpPr>
        <p:spPr>
          <a:xfrm>
            <a:off x="4971780" y="65915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3F9548-FAD1-6A1B-90E0-014251C30B35}"/>
              </a:ext>
            </a:extLst>
          </p:cNvPr>
          <p:cNvCxnSpPr>
            <a:cxnSpLocks/>
          </p:cNvCxnSpPr>
          <p:nvPr/>
        </p:nvCxnSpPr>
        <p:spPr>
          <a:xfrm>
            <a:off x="5915363" y="836787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78B6FB-4D93-8160-0395-79D3C5D5CC25}"/>
              </a:ext>
            </a:extLst>
          </p:cNvPr>
          <p:cNvSpPr txBox="1"/>
          <p:nvPr/>
        </p:nvSpPr>
        <p:spPr>
          <a:xfrm>
            <a:off x="5711859" y="62080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12S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753B36-0E81-3B7E-91E5-C5024E9C73C8}"/>
              </a:ext>
            </a:extLst>
          </p:cNvPr>
          <p:cNvCxnSpPr>
            <a:cxnSpLocks/>
          </p:cNvCxnSpPr>
          <p:nvPr/>
        </p:nvCxnSpPr>
        <p:spPr>
          <a:xfrm>
            <a:off x="5215483" y="2765368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08D15F-943E-33C0-262F-09860BAE2CCC}"/>
              </a:ext>
            </a:extLst>
          </p:cNvPr>
          <p:cNvCxnSpPr>
            <a:cxnSpLocks/>
          </p:cNvCxnSpPr>
          <p:nvPr/>
        </p:nvCxnSpPr>
        <p:spPr>
          <a:xfrm>
            <a:off x="3954780" y="4234735"/>
            <a:ext cx="19894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5B77BD-B53A-2EBB-DF69-B67C251EF35A}"/>
              </a:ext>
            </a:extLst>
          </p:cNvPr>
          <p:cNvCxnSpPr>
            <a:cxnSpLocks/>
          </p:cNvCxnSpPr>
          <p:nvPr/>
        </p:nvCxnSpPr>
        <p:spPr>
          <a:xfrm>
            <a:off x="5244389" y="4653835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9E291E-427B-474A-2546-55E1D550275D}"/>
              </a:ext>
            </a:extLst>
          </p:cNvPr>
          <p:cNvSpPr txBox="1"/>
          <p:nvPr/>
        </p:nvSpPr>
        <p:spPr>
          <a:xfrm>
            <a:off x="5929816" y="139222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859B0B-A2DB-731D-C756-74EF27CD52E1}"/>
              </a:ext>
            </a:extLst>
          </p:cNvPr>
          <p:cNvSpPr txBox="1"/>
          <p:nvPr/>
        </p:nvSpPr>
        <p:spPr>
          <a:xfrm>
            <a:off x="5937043" y="185388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C41EC6-5783-9B38-126A-DE7CD07403E0}"/>
              </a:ext>
            </a:extLst>
          </p:cNvPr>
          <p:cNvSpPr txBox="1"/>
          <p:nvPr/>
        </p:nvSpPr>
        <p:spPr>
          <a:xfrm>
            <a:off x="5908137" y="2507234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0C557-0C80-CC8C-9F4B-C74E58F38A96}"/>
              </a:ext>
            </a:extLst>
          </p:cNvPr>
          <p:cNvSpPr txBox="1"/>
          <p:nvPr/>
        </p:nvSpPr>
        <p:spPr>
          <a:xfrm>
            <a:off x="5951495" y="296261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5E565C-EC8C-A884-58CF-F68E179D8C25}"/>
              </a:ext>
            </a:extLst>
          </p:cNvPr>
          <p:cNvSpPr txBox="1"/>
          <p:nvPr/>
        </p:nvSpPr>
        <p:spPr>
          <a:xfrm>
            <a:off x="5958618" y="399132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EA637-E5F1-7AC8-E8F5-F411830D14B2}"/>
              </a:ext>
            </a:extLst>
          </p:cNvPr>
          <p:cNvSpPr txBox="1"/>
          <p:nvPr/>
        </p:nvSpPr>
        <p:spPr>
          <a:xfrm>
            <a:off x="5977969" y="4890055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4910DB-4AC6-B2C9-C9C0-8860E4DC41CB}"/>
              </a:ext>
            </a:extLst>
          </p:cNvPr>
          <p:cNvSpPr txBox="1"/>
          <p:nvPr/>
        </p:nvSpPr>
        <p:spPr>
          <a:xfrm>
            <a:off x="5944931" y="356193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3F0EBD-4803-881E-42C6-7A88A4AB9EC0}"/>
              </a:ext>
            </a:extLst>
          </p:cNvPr>
          <p:cNvSpPr txBox="1"/>
          <p:nvPr/>
        </p:nvSpPr>
        <p:spPr>
          <a:xfrm>
            <a:off x="5968880" y="4480697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5B2107-A972-EB01-8ED3-6BAEAA8B3715}"/>
              </a:ext>
            </a:extLst>
          </p:cNvPr>
          <p:cNvSpPr txBox="1"/>
          <p:nvPr/>
        </p:nvSpPr>
        <p:spPr>
          <a:xfrm>
            <a:off x="60663" y="1513250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BA0FD0-0419-B75F-8EB3-D26C8C91A133}"/>
              </a:ext>
            </a:extLst>
          </p:cNvPr>
          <p:cNvSpPr txBox="1"/>
          <p:nvPr/>
        </p:nvSpPr>
        <p:spPr>
          <a:xfrm>
            <a:off x="116253" y="2729564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F5790-36C2-94E2-9913-D5AA4BE37D66}"/>
              </a:ext>
            </a:extLst>
          </p:cNvPr>
          <p:cNvSpPr txBox="1"/>
          <p:nvPr/>
        </p:nvSpPr>
        <p:spPr>
          <a:xfrm>
            <a:off x="116253" y="3714006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C37458-B92D-BB6B-BDFB-4054245E1CC7}"/>
              </a:ext>
            </a:extLst>
          </p:cNvPr>
          <p:cNvSpPr txBox="1"/>
          <p:nvPr/>
        </p:nvSpPr>
        <p:spPr>
          <a:xfrm>
            <a:off x="132255" y="4552341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4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A2722FD5-C4DF-279A-EA7F-2C0AE631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5"/>
              </p:ext>
            </p:extLst>
          </p:nvPr>
        </p:nvGraphicFramePr>
        <p:xfrm>
          <a:off x="7039252" y="872286"/>
          <a:ext cx="4974116" cy="43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94">
                  <a:extLst>
                    <a:ext uri="{9D8B030D-6E8A-4147-A177-3AD203B41FA5}">
                      <a16:colId xmlns:a16="http://schemas.microsoft.com/office/drawing/2014/main" val="366556243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416590360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3701670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49781664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375987162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9234217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055363881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37592607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213474844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623908359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103904646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3399403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03341326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191529351"/>
                    </a:ext>
                  </a:extLst>
                </a:gridCol>
              </a:tblGrid>
              <a:tr h="878544">
                <a:tc>
                  <a:txBody>
                    <a:bodyPr/>
                    <a:lstStyle/>
                    <a:p>
                      <a:pPr algn="ctr"/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0s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6248441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1063659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9889412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9818583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1499"/>
                  </a:ext>
                </a:extLst>
              </a:tr>
            </a:tbl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0FBF02-79D2-5D77-AF52-91942795F46E}"/>
              </a:ext>
            </a:extLst>
          </p:cNvPr>
          <p:cNvCxnSpPr>
            <a:cxnSpLocks/>
          </p:cNvCxnSpPr>
          <p:nvPr/>
        </p:nvCxnSpPr>
        <p:spPr>
          <a:xfrm>
            <a:off x="8629650" y="5314883"/>
            <a:ext cx="0" cy="30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30742227-93AF-D0AD-401F-867D784F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68" y="5616543"/>
            <a:ext cx="4591740" cy="39185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8828BC9-4393-34C9-889E-707ABC4C285F}"/>
              </a:ext>
            </a:extLst>
          </p:cNvPr>
          <p:cNvSpPr/>
          <p:nvPr/>
        </p:nvSpPr>
        <p:spPr>
          <a:xfrm>
            <a:off x="8507579" y="1105786"/>
            <a:ext cx="302437" cy="4224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A7D594-6EE4-AADB-B224-4BB19C19C31A}"/>
              </a:ext>
            </a:extLst>
          </p:cNvPr>
          <p:cNvSpPr txBox="1"/>
          <p:nvPr/>
        </p:nvSpPr>
        <p:spPr>
          <a:xfrm>
            <a:off x="6639855" y="5204540"/>
            <a:ext cx="205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electrical signal simulation message : </a:t>
            </a:r>
            <a:endParaRPr lang="en-SG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219A7C-E89A-2E00-34DF-79A30BD6B4EE}"/>
              </a:ext>
            </a:extLst>
          </p:cNvPr>
          <p:cNvSpPr txBox="1"/>
          <p:nvPr/>
        </p:nvSpPr>
        <p:spPr>
          <a:xfrm>
            <a:off x="489766" y="225828"/>
            <a:ext cx="522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Physical electrical signal change to real PLC Contacts</a:t>
            </a:r>
            <a:endParaRPr lang="en-SG" sz="1600" b="1" dirty="0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3482E8CC-2882-7A9F-9B06-49CEDC48BC02}"/>
              </a:ext>
            </a:extLst>
          </p:cNvPr>
          <p:cNvSpPr/>
          <p:nvPr/>
        </p:nvSpPr>
        <p:spPr>
          <a:xfrm>
            <a:off x="5958618" y="341106"/>
            <a:ext cx="837477" cy="148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5CCD32-F13C-5EFD-004C-05AC4499D993}"/>
              </a:ext>
            </a:extLst>
          </p:cNvPr>
          <p:cNvSpPr txBox="1"/>
          <p:nvPr/>
        </p:nvSpPr>
        <p:spPr>
          <a:xfrm>
            <a:off x="6894723" y="242571"/>
            <a:ext cx="480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Simulated electrical signal change to virtual PLC 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71049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A8BA9922-ACAF-D0EF-424E-45453729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3CD89E-04ED-8B38-0263-A481AF150E82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86A51-E949-EFFF-043A-C36B008DB048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5B7CF-D6ED-DF20-9A12-D0BAE24A50CB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0D5EF-92A1-33DB-E466-C306270D7A7B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E6CFA-8E55-17F5-1090-9DF09FB65318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A0594-73CA-9E97-B9F6-1603DA6B2E2B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190D-D0C6-C37B-C6BC-02E960FFA911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D1C83-4A1E-E33A-1987-D3D69EAFA8FB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98248B-A420-63C2-9D4D-FCD054B79C8A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F3023E-F42B-9F0B-2B73-85E5B28FCCA6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37E31-F434-DF5F-F6E3-ED2067B7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206E1-39A1-3596-5F33-3D727BC60419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A7035-855C-18CD-EB31-45A0AE24DE39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E83538-82E4-192C-BD61-EF3F85E210B3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51008-48DB-B117-308D-11904F861362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CB106-ADF3-2AD9-CE1B-A5FAFC0E955E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8F11B-DCAC-16D4-8C9E-7004FAB81A98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D4AB-83C4-6B81-70DA-2125A9742AA2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CFE30-8CC1-E507-01E7-EBD26353F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74B76-B7CB-CDC8-6C0D-AF4DF2756FDB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812B3B0-3F53-41E1-CAE2-9F5F9EDC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73203-E401-06ED-6E13-C56E1A23C167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03F7E5-569F-FC7A-4C69-CE345DD66C6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45A849-CA0A-DB72-764A-2968E7747B01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B0FC40-9E90-E50E-7F60-49685A68667D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7C6C4-357A-F7BE-55A3-D869C8417963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2B4DB3-30CB-3386-BB81-DBC07C376326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D43C-B489-2751-6845-F82268B505F4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0E839675-FBA8-748E-550F-3859AFE50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48C03B-2E63-0505-8127-E608CEF1412B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41CA4A-1879-D528-8EED-AB8FAA1E0406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369EB8-DF7C-CC7D-BF4C-0E552323691A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9EB948-7063-2F86-33BD-E8840ABA1104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F919B-A827-B67E-C8EA-9650E040A152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3AFD5B-E0BB-2F43-0B6F-9F35FD7B2D6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954C6F-6BE3-F57E-C85B-654FCFF86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02D705-EF63-C01A-4843-7ABABFD1AF22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DE7FD-7371-8122-3EC1-0D24D9B9C2CF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5B0DF82B-3946-8F98-ADB4-53107388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9" y="1808237"/>
            <a:ext cx="1935629" cy="1137431"/>
          </a:xfrm>
          <a:prstGeom prst="rect">
            <a:avLst/>
          </a:prstGeom>
        </p:spPr>
      </p:pic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052290" y="3538833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17865" y="1911984"/>
            <a:ext cx="847725" cy="10066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6548049" y="3762879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254013" y="4359188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5" y="482409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143000" y="1382712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342074" y="1598372"/>
            <a:ext cx="0" cy="28204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3748707" y="1339164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3683101" y="1277780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432332" y="1040151"/>
            <a:ext cx="172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Third Rail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B723B-6D23-ED28-D9A1-84FB4720E70C}"/>
              </a:ext>
            </a:extLst>
          </p:cNvPr>
          <p:cNvSpPr txBox="1"/>
          <p:nvPr/>
        </p:nvSpPr>
        <p:spPr>
          <a:xfrm>
            <a:off x="4273913" y="3134653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front collision  detection radar</a:t>
            </a:r>
            <a:endParaRPr lang="en-SG" sz="12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4DA85C-CB32-8EE9-F356-8F08B08AD643}"/>
              </a:ext>
            </a:extLst>
          </p:cNvPr>
          <p:cNvCxnSpPr>
            <a:cxnSpLocks/>
          </p:cNvCxnSpPr>
          <p:nvPr/>
        </p:nvCxnSpPr>
        <p:spPr>
          <a:xfrm>
            <a:off x="6289277" y="3442171"/>
            <a:ext cx="0" cy="86486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391938" y="1419117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263F62-2988-1372-F9CB-6FEF5117DD3E}"/>
              </a:ext>
            </a:extLst>
          </p:cNvPr>
          <p:cNvCxnSpPr>
            <a:cxnSpLocks/>
          </p:cNvCxnSpPr>
          <p:nvPr/>
        </p:nvCxnSpPr>
        <p:spPr>
          <a:xfrm flipV="1">
            <a:off x="4611611" y="2586979"/>
            <a:ext cx="0" cy="50339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6135340" y="2451742"/>
            <a:ext cx="2721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Front radar detection area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745029" y="2586979"/>
            <a:ext cx="390311" cy="326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237505" y="2728741"/>
            <a:ext cx="0" cy="114586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61462" y="-256873"/>
            <a:ext cx="235027" cy="283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47353" y="-1037396"/>
            <a:ext cx="467609" cy="421037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3774402" y="1593900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0" y="4445631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8BC79F6-9D57-71B9-D94D-061365A4A135}"/>
              </a:ext>
            </a:extLst>
          </p:cNvPr>
          <p:cNvCxnSpPr>
            <a:cxnSpLocks/>
            <a:stCxn id="1053" idx="0"/>
          </p:cNvCxnSpPr>
          <p:nvPr/>
        </p:nvCxnSpPr>
        <p:spPr>
          <a:xfrm flipV="1">
            <a:off x="2919164" y="2516816"/>
            <a:ext cx="781902" cy="715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828270B-15D1-209D-2501-56D87A297130}"/>
              </a:ext>
            </a:extLst>
          </p:cNvPr>
          <p:cNvCxnSpPr>
            <a:cxnSpLocks/>
          </p:cNvCxnSpPr>
          <p:nvPr/>
        </p:nvCxnSpPr>
        <p:spPr>
          <a:xfrm flipH="1">
            <a:off x="2486694" y="3508962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2324853" y="3231963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DC moto</a:t>
            </a:r>
            <a:endParaRPr lang="en-SG" sz="1200" b="1" dirty="0"/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8" y="5278036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521498" y="4478378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390677" y="4013465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297236" y="130159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303532" y="906204"/>
            <a:ext cx="1537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Railway Power Input Switch</a:t>
            </a:r>
            <a:endParaRPr lang="en-SG" sz="1200" b="1" dirty="0"/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365" y="4893055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342074" y="4133271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3840568" y="405341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DC6A89D-4721-D1BD-8A3D-A0A308607E9E}"/>
              </a:ext>
            </a:extLst>
          </p:cNvPr>
          <p:cNvCxnSpPr>
            <a:cxnSpLocks/>
          </p:cNvCxnSpPr>
          <p:nvPr/>
        </p:nvCxnSpPr>
        <p:spPr>
          <a:xfrm flipV="1">
            <a:off x="4173771" y="2511141"/>
            <a:ext cx="22764" cy="89152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B0FE80D5-6A08-33A4-0A41-F308A38F6B2A}"/>
              </a:ext>
            </a:extLst>
          </p:cNvPr>
          <p:cNvCxnSpPr>
            <a:cxnSpLocks/>
          </p:cNvCxnSpPr>
          <p:nvPr/>
        </p:nvCxnSpPr>
        <p:spPr>
          <a:xfrm flipH="1">
            <a:off x="3919293" y="3681191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FDD360D-41DD-15CD-FC32-459089F90A0E}"/>
              </a:ext>
            </a:extLst>
          </p:cNvPr>
          <p:cNvSpPr txBox="1"/>
          <p:nvPr/>
        </p:nvSpPr>
        <p:spPr>
          <a:xfrm>
            <a:off x="3359895" y="3368831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Input voltage sensor</a:t>
            </a:r>
            <a:endParaRPr lang="en-SG" sz="1200" b="1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271816" y="4193736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7C2F4718-54C4-C283-A376-8912E943123F}"/>
              </a:ext>
            </a:extLst>
          </p:cNvPr>
          <p:cNvCxnSpPr>
            <a:cxnSpLocks/>
            <a:stCxn id="1210" idx="0"/>
          </p:cNvCxnSpPr>
          <p:nvPr/>
        </p:nvCxnSpPr>
        <p:spPr>
          <a:xfrm flipV="1">
            <a:off x="2891413" y="2225647"/>
            <a:ext cx="730002" cy="1362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651562" y="3559423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sensor</a:t>
            </a:r>
            <a:endParaRPr lang="en-SG" sz="1200" b="1" dirty="0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EF7A8F0-26E5-BAD9-5763-04FF35853801}"/>
              </a:ext>
            </a:extLst>
          </p:cNvPr>
          <p:cNvCxnSpPr>
            <a:cxnSpLocks/>
            <a:endCxn id="1078" idx="1"/>
          </p:cNvCxnSpPr>
          <p:nvPr/>
        </p:nvCxnSpPr>
        <p:spPr>
          <a:xfrm flipH="1">
            <a:off x="2418125" y="3765209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4666394" y="4579019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B9E4D19-8779-B5D8-AA0D-7FBD44F53D92}"/>
              </a:ext>
            </a:extLst>
          </p:cNvPr>
          <p:cNvCxnSpPr>
            <a:cxnSpLocks/>
          </p:cNvCxnSpPr>
          <p:nvPr/>
        </p:nvCxnSpPr>
        <p:spPr>
          <a:xfrm flipV="1">
            <a:off x="4393031" y="2511141"/>
            <a:ext cx="0" cy="117005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EABD0113-FA0F-E5C8-1153-CDBEE4172D62}"/>
              </a:ext>
            </a:extLst>
          </p:cNvPr>
          <p:cNvSpPr txBox="1"/>
          <p:nvPr/>
        </p:nvSpPr>
        <p:spPr>
          <a:xfrm>
            <a:off x="4127597" y="3688863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speed sensor</a:t>
            </a:r>
            <a:endParaRPr lang="en-SG" sz="1200" b="1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7BE9B290-6664-FEBE-1244-C29FCA9EB397}"/>
              </a:ext>
            </a:extLst>
          </p:cNvPr>
          <p:cNvCxnSpPr>
            <a:cxnSpLocks/>
          </p:cNvCxnSpPr>
          <p:nvPr/>
        </p:nvCxnSpPr>
        <p:spPr>
          <a:xfrm>
            <a:off x="4732316" y="3930344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402419" y="4418783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402419" y="4738738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3657595" y="4469258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444857" y="4260455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471374" y="4959645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196595" y="1520276"/>
            <a:ext cx="2721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2D Train in real-world emulator </a:t>
            </a:r>
            <a:endParaRPr lang="en-SG" sz="14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522560" y="318471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7227735" y="329228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369330" y="5073443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driving control PLC</a:t>
            </a:r>
            <a:endParaRPr lang="en-SG" sz="1200" b="1"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2722209" y="5332774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sensors RTU</a:t>
            </a:r>
            <a:endParaRPr lang="en-SG" sz="1200" b="1" dirty="0"/>
          </a:p>
        </p:txBody>
      </p:sp>
      <p:pic>
        <p:nvPicPr>
          <p:cNvPr id="1124" name="Picture 1123" descr="A screen shot of a device&#10;&#10;Description automatically generated">
            <a:extLst>
              <a:ext uri="{FF2B5EF4-FFF2-40B4-BE49-F238E27FC236}">
                <a16:creationId xmlns:a16="http://schemas.microsoft.com/office/drawing/2014/main" id="{539EDD9A-3F94-1E44-E8BB-E5B67669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99" y="4734442"/>
            <a:ext cx="1433671" cy="1332642"/>
          </a:xfrm>
          <a:prstGeom prst="rect">
            <a:avLst/>
          </a:prstGeom>
        </p:spPr>
      </p:pic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6804630" y="5412332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373975" y="5273457"/>
            <a:ext cx="3595903" cy="704074"/>
          </a:xfrm>
          <a:prstGeom prst="bentConnector3">
            <a:avLst>
              <a:gd name="adj1" fmla="val -117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7089333" y="571251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7992874" y="4278940"/>
            <a:ext cx="1511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154" y="4335064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496273" y="5005598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antenna  </a:t>
            </a:r>
            <a:endParaRPr lang="en-SG" sz="1200" b="1" dirty="0"/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996487" y="4629415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501489" y="4775067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1980118" y="5253695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521498" y="5697060"/>
            <a:ext cx="244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076" y="5968716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1873358" y="5814023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564946" y="4699992"/>
            <a:ext cx="0" cy="12687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607" y="23208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636289" y="1895912"/>
            <a:ext cx="157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256869" y="3703553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123495" y="3593566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3701066" y="206203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624844" y="2025627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3"/>
          </p:cNvCxnSpPr>
          <p:nvPr/>
        </p:nvCxnSpPr>
        <p:spPr>
          <a:xfrm>
            <a:off x="1772679" y="2662460"/>
            <a:ext cx="507251" cy="1206106"/>
          </a:xfrm>
          <a:prstGeom prst="bentConnector4">
            <a:avLst>
              <a:gd name="adj1" fmla="val 47727"/>
              <a:gd name="adj2" fmla="val 1189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endCxn id="1196" idx="2"/>
          </p:cNvCxnSpPr>
          <p:nvPr/>
        </p:nvCxnSpPr>
        <p:spPr>
          <a:xfrm flipV="1">
            <a:off x="1757707" y="2158702"/>
            <a:ext cx="1943359" cy="370580"/>
          </a:xfrm>
          <a:prstGeom prst="bentConnector3">
            <a:avLst>
              <a:gd name="adj1" fmla="val 1294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2433866" y="2361917"/>
            <a:ext cx="915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input power switch</a:t>
            </a:r>
            <a:endParaRPr lang="en-SG" sz="1200" b="1" dirty="0"/>
          </a:p>
        </p:txBody>
      </p:sp>
      <p:cxnSp>
        <p:nvCxnSpPr>
          <p:cNvPr id="1213" name="Straight Arrow Connector 1212">
            <a:extLst>
              <a:ext uri="{FF2B5EF4-FFF2-40B4-BE49-F238E27FC236}">
                <a16:creationId xmlns:a16="http://schemas.microsoft.com/office/drawing/2014/main" id="{1D98C60C-EB7C-F51D-E21D-236961DA1370}"/>
              </a:ext>
            </a:extLst>
          </p:cNvPr>
          <p:cNvCxnSpPr>
            <a:cxnSpLocks/>
            <a:stCxn id="1082" idx="0"/>
          </p:cNvCxnSpPr>
          <p:nvPr/>
        </p:nvCxnSpPr>
        <p:spPr>
          <a:xfrm flipV="1">
            <a:off x="3288664" y="2541842"/>
            <a:ext cx="668302" cy="101758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74CFADFE-6868-9A5D-8486-972EFFFF9F27}"/>
              </a:ext>
            </a:extLst>
          </p:cNvPr>
          <p:cNvCxnSpPr>
            <a:cxnSpLocks/>
          </p:cNvCxnSpPr>
          <p:nvPr/>
        </p:nvCxnSpPr>
        <p:spPr>
          <a:xfrm flipH="1">
            <a:off x="2379106" y="3031289"/>
            <a:ext cx="224133" cy="60390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0922" y="1916866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stCxn id="1180" idx="3"/>
            <a:endCxn id="1240" idx="2"/>
          </p:cNvCxnSpPr>
          <p:nvPr/>
        </p:nvCxnSpPr>
        <p:spPr>
          <a:xfrm flipV="1">
            <a:off x="1877815" y="3644502"/>
            <a:ext cx="8100211" cy="263392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0"/>
          </p:cNvCxnSpPr>
          <p:nvPr/>
        </p:nvCxnSpPr>
        <p:spPr>
          <a:xfrm>
            <a:off x="7227735" y="833986"/>
            <a:ext cx="2750291" cy="10828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370922" y="1617848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8898737" y="901651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69AEC4D6-5BB6-DAE7-7506-F033660C02E5}"/>
              </a:ext>
            </a:extLst>
          </p:cNvPr>
          <p:cNvSpPr txBox="1"/>
          <p:nvPr/>
        </p:nvSpPr>
        <p:spPr>
          <a:xfrm>
            <a:off x="10006326" y="370262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246900" y="5293689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9785E123-1588-0DD8-643A-D0CA8AEE299C}"/>
              </a:ext>
            </a:extLst>
          </p:cNvPr>
          <p:cNvCxnSpPr>
            <a:cxnSpLocks/>
          </p:cNvCxnSpPr>
          <p:nvPr/>
        </p:nvCxnSpPr>
        <p:spPr>
          <a:xfrm>
            <a:off x="10371157" y="6034094"/>
            <a:ext cx="3150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140017F8-C31B-E85F-45B2-752DAD55E9A7}"/>
              </a:ext>
            </a:extLst>
          </p:cNvPr>
          <p:cNvCxnSpPr>
            <a:cxnSpLocks/>
          </p:cNvCxnSpPr>
          <p:nvPr/>
        </p:nvCxnSpPr>
        <p:spPr>
          <a:xfrm>
            <a:off x="10393001" y="4452961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3D2425EF-D66B-F046-CFD9-557AB376D848}"/>
              </a:ext>
            </a:extLst>
          </p:cNvPr>
          <p:cNvCxnSpPr>
            <a:cxnSpLocks/>
          </p:cNvCxnSpPr>
          <p:nvPr/>
        </p:nvCxnSpPr>
        <p:spPr>
          <a:xfrm>
            <a:off x="10372163" y="4140600"/>
            <a:ext cx="3140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296794-AFEC-A8E1-8B70-0A32F7875F14}"/>
              </a:ext>
            </a:extLst>
          </p:cNvPr>
          <p:cNvSpPr txBox="1"/>
          <p:nvPr/>
        </p:nvSpPr>
        <p:spPr>
          <a:xfrm>
            <a:off x="10707023" y="4010440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</a:t>
            </a:r>
            <a:endParaRPr lang="en-SG" sz="1050" b="1" dirty="0"/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DDEA77-DAC6-B428-921A-39BC4C58E244}"/>
              </a:ext>
            </a:extLst>
          </p:cNvPr>
          <p:cNvSpPr txBox="1"/>
          <p:nvPr/>
        </p:nvSpPr>
        <p:spPr>
          <a:xfrm>
            <a:off x="10707023" y="4298546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PLC</a:t>
            </a:r>
            <a:endParaRPr lang="en-SG" sz="1050" b="1" dirty="0"/>
          </a:p>
        </p:txBody>
      </p: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35EBDB2-B6DD-461E-32A1-4AE6AA50111E}"/>
              </a:ext>
            </a:extLst>
          </p:cNvPr>
          <p:cNvCxnSpPr>
            <a:cxnSpLocks/>
          </p:cNvCxnSpPr>
          <p:nvPr/>
        </p:nvCxnSpPr>
        <p:spPr>
          <a:xfrm flipV="1">
            <a:off x="10572266" y="4937369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8" name="Oval 1267">
            <a:extLst>
              <a:ext uri="{FF2B5EF4-FFF2-40B4-BE49-F238E27FC236}">
                <a16:creationId xmlns:a16="http://schemas.microsoft.com/office/drawing/2014/main" id="{B6C1CFA2-F6C5-89F9-D87A-15875EC587EB}"/>
              </a:ext>
            </a:extLst>
          </p:cNvPr>
          <p:cNvSpPr/>
          <p:nvPr/>
        </p:nvSpPr>
        <p:spPr>
          <a:xfrm>
            <a:off x="10335660" y="4872672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C0263227-2C59-214C-00ED-9EC49AD61CE6}"/>
              </a:ext>
            </a:extLst>
          </p:cNvPr>
          <p:cNvSpPr txBox="1"/>
          <p:nvPr/>
        </p:nvSpPr>
        <p:spPr>
          <a:xfrm>
            <a:off x="10698965" y="4734442"/>
            <a:ext cx="1095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latching relay or switch</a:t>
            </a:r>
            <a:endParaRPr lang="en-SG" sz="1050" b="1" dirty="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6AFFFC0C-D2E5-9260-438A-F6092D33C6D3}"/>
              </a:ext>
            </a:extLst>
          </p:cNvPr>
          <p:cNvSpPr/>
          <p:nvPr/>
        </p:nvSpPr>
        <p:spPr>
          <a:xfrm>
            <a:off x="10354785" y="527892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CCB3DB03-C678-2543-87CD-20B69718965B}"/>
              </a:ext>
            </a:extLst>
          </p:cNvPr>
          <p:cNvSpPr/>
          <p:nvPr/>
        </p:nvSpPr>
        <p:spPr>
          <a:xfrm flipH="1">
            <a:off x="10591483" y="5287156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0244521-A1BA-E40D-351E-677E3C1EFB65}"/>
              </a:ext>
            </a:extLst>
          </p:cNvPr>
          <p:cNvSpPr txBox="1"/>
          <p:nvPr/>
        </p:nvSpPr>
        <p:spPr>
          <a:xfrm>
            <a:off x="10749537" y="5232994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Sensors</a:t>
            </a:r>
            <a:endParaRPr lang="en-SG" sz="1050" b="1" dirty="0"/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7B0FB7DC-5B7E-6E87-4F35-9D0936521702}"/>
              </a:ext>
            </a:extLst>
          </p:cNvPr>
          <p:cNvCxnSpPr>
            <a:cxnSpLocks/>
          </p:cNvCxnSpPr>
          <p:nvPr/>
        </p:nvCxnSpPr>
        <p:spPr>
          <a:xfrm>
            <a:off x="10384943" y="5632824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5" name="TextBox 1274">
            <a:extLst>
              <a:ext uri="{FF2B5EF4-FFF2-40B4-BE49-F238E27FC236}">
                <a16:creationId xmlns:a16="http://schemas.microsoft.com/office/drawing/2014/main" id="{8A9AFCBC-3DA0-B655-48FA-9713B23D71FE}"/>
              </a:ext>
            </a:extLst>
          </p:cNvPr>
          <p:cNvSpPr txBox="1"/>
          <p:nvPr/>
        </p:nvSpPr>
        <p:spPr>
          <a:xfrm>
            <a:off x="10775305" y="5461141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RTU</a:t>
            </a:r>
            <a:endParaRPr lang="en-SG" sz="1050" b="1" dirty="0"/>
          </a:p>
        </p:txBody>
      </p: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EA910B00-DC45-D2DB-24EF-CE9BC97B8CD3}"/>
              </a:ext>
            </a:extLst>
          </p:cNvPr>
          <p:cNvCxnSpPr>
            <a:cxnSpLocks/>
          </p:cNvCxnSpPr>
          <p:nvPr/>
        </p:nvCxnSpPr>
        <p:spPr>
          <a:xfrm flipV="1">
            <a:off x="10467249" y="4831694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9AB6C429-2EC4-6E7B-93D7-89B94B1447B3}"/>
              </a:ext>
            </a:extLst>
          </p:cNvPr>
          <p:cNvSpPr txBox="1"/>
          <p:nvPr/>
        </p:nvSpPr>
        <p:spPr>
          <a:xfrm>
            <a:off x="10775305" y="5921372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Modbus</a:t>
            </a:r>
            <a:endParaRPr lang="en-SG" sz="1050" b="1" dirty="0"/>
          </a:p>
        </p:txBody>
      </p: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95085870-0A92-51EA-83F2-34E00D45B648}"/>
              </a:ext>
            </a:extLst>
          </p:cNvPr>
          <p:cNvCxnSpPr>
            <a:cxnSpLocks/>
          </p:cNvCxnSpPr>
          <p:nvPr/>
        </p:nvCxnSpPr>
        <p:spPr>
          <a:xfrm>
            <a:off x="10393001" y="6351086"/>
            <a:ext cx="31502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TextBox 1280">
            <a:extLst>
              <a:ext uri="{FF2B5EF4-FFF2-40B4-BE49-F238E27FC236}">
                <a16:creationId xmlns:a16="http://schemas.microsoft.com/office/drawing/2014/main" id="{C2353912-F4F0-AB65-7B19-80C9E5B22750}"/>
              </a:ext>
            </a:extLst>
          </p:cNvPr>
          <p:cNvSpPr txBox="1"/>
          <p:nvPr/>
        </p:nvSpPr>
        <p:spPr>
          <a:xfrm>
            <a:off x="10775304" y="6224128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S7comm-Bus</a:t>
            </a:r>
            <a:endParaRPr lang="en-SG" sz="1050" b="1" dirty="0"/>
          </a:p>
        </p:txBody>
      </p:sp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475</Words>
  <Application>Microsoft Office PowerPoint</Application>
  <PresentationFormat>Widescreen</PresentationFormat>
  <Paragraphs>194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31</cp:revision>
  <dcterms:created xsi:type="dcterms:W3CDTF">2024-03-27T09:33:48Z</dcterms:created>
  <dcterms:modified xsi:type="dcterms:W3CDTF">2024-04-06T14:36:02Z</dcterms:modified>
</cp:coreProperties>
</file>