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FC0A-A656-46B8-8BCE-B9957593F2EC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7AF4-7E82-4D46-A58C-FC86BB2F4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B7AF4-7E82-4D46-A58C-FC86BB2F4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7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29/6/2024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jpe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5.jpe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1"/>
            <a:ext cx="2146966" cy="94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418911" y="1163270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70461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716229" y="2622132"/>
            <a:ext cx="707725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</a:t>
            </a:r>
            <a:endParaRPr lang="en-SG" sz="105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17288" y="2657527"/>
            <a:ext cx="1134552" cy="24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GPIO interface</a:t>
            </a:r>
            <a:endParaRPr lang="en-SG" sz="105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0556" y="287751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716229" y="4051697"/>
            <a:ext cx="763694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140754"/>
            <a:ext cx="1150210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GPIO interface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73837"/>
            <a:ext cx="750939" cy="34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UDP/TCP Interface</a:t>
            </a:r>
            <a:endParaRPr lang="en-SG" sz="10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38003"/>
          </a:xfrm>
          <a:prstGeom prst="bentConnector4">
            <a:avLst>
              <a:gd name="adj1" fmla="val 39505"/>
              <a:gd name="adj2" fmla="val 8821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9"/>
            <a:ext cx="1708670" cy="1207911"/>
          </a:xfrm>
          <a:prstGeom prst="bentConnector3">
            <a:avLst>
              <a:gd name="adj1" fmla="val 68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833813" y="4706367"/>
            <a:ext cx="104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59949" y="5264836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77710" y="4739404"/>
            <a:ext cx="73491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Modbus Server</a:t>
            </a:r>
            <a:endParaRPr lang="en-SG" sz="11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73090" y="5257788"/>
            <a:ext cx="767526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77700" y="1388744"/>
            <a:ext cx="5816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23954" y="2805012"/>
            <a:ext cx="6427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2628" y="4922284"/>
            <a:ext cx="5541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8" y="899403"/>
            <a:ext cx="1292393" cy="120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244189" y="909479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83013" y="131837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83014" y="167445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</p:cNvCxnSpPr>
          <p:nvPr/>
        </p:nvCxnSpPr>
        <p:spPr>
          <a:xfrm>
            <a:off x="8051898" y="1450513"/>
            <a:ext cx="11112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</p:cNvCxnSpPr>
          <p:nvPr/>
        </p:nvCxnSpPr>
        <p:spPr>
          <a:xfrm>
            <a:off x="8667983" y="1788645"/>
            <a:ext cx="5150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289544" y="2293270"/>
            <a:ext cx="1274530" cy="900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259710" y="2282337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87862" y="2961276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281130" y="3387470"/>
            <a:ext cx="1335289" cy="959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223051" y="3416754"/>
            <a:ext cx="1560641" cy="5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076179" y="4045204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Serial interface</a:t>
            </a:r>
            <a:endParaRPr lang="en-SG" sz="105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36F42C-BD1C-E670-2C12-9491B201BEAB}"/>
              </a:ext>
            </a:extLst>
          </p:cNvPr>
          <p:cNvSpPr txBox="1"/>
          <p:nvPr/>
        </p:nvSpPr>
        <p:spPr>
          <a:xfrm>
            <a:off x="3952232" y="1651314"/>
            <a:ext cx="118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Network connection simulate electrical wire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FE7B-DECA-FF81-ECEA-D2695F4A7D3B}"/>
              </a:ext>
            </a:extLst>
          </p:cNvPr>
          <p:cNvSpPr txBox="1"/>
          <p:nvPr/>
        </p:nvSpPr>
        <p:spPr>
          <a:xfrm>
            <a:off x="3936430" y="2501331"/>
            <a:ext cx="10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electrical wire 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26B72-7A34-5ED5-8922-B94DB577B6DE}"/>
              </a:ext>
            </a:extLst>
          </p:cNvPr>
          <p:cNvSpPr txBox="1"/>
          <p:nvPr/>
        </p:nvSpPr>
        <p:spPr>
          <a:xfrm>
            <a:off x="2880968" y="4587163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RS232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45DDE-1A91-4709-71EB-3B8DB449F429}"/>
              </a:ext>
            </a:extLst>
          </p:cNvPr>
          <p:cNvSpPr txBox="1"/>
          <p:nvPr/>
        </p:nvSpPr>
        <p:spPr>
          <a:xfrm>
            <a:off x="2874385" y="4836235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RS485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E1CA-564C-BD33-2B08-9830768C8349}"/>
              </a:ext>
            </a:extLst>
          </p:cNvPr>
          <p:cNvSpPr txBox="1"/>
          <p:nvPr/>
        </p:nvSpPr>
        <p:spPr>
          <a:xfrm>
            <a:off x="3414150" y="5515299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Wireless connection</a:t>
            </a:r>
            <a:endParaRPr lang="en-SG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76FE4A2-16CB-5785-E943-830B7AAB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2208" y="4759628"/>
            <a:ext cx="436376" cy="4218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575C6A-B271-8236-371F-705DF8DBE1F2}"/>
              </a:ext>
            </a:extLst>
          </p:cNvPr>
          <p:cNvSpPr/>
          <p:nvPr/>
        </p:nvSpPr>
        <p:spPr>
          <a:xfrm>
            <a:off x="6044911" y="1554533"/>
            <a:ext cx="210139" cy="19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92503-32D5-5B1D-75E9-59B221370DD9}"/>
              </a:ext>
            </a:extLst>
          </p:cNvPr>
          <p:cNvSpPr/>
          <p:nvPr/>
        </p:nvSpPr>
        <p:spPr>
          <a:xfrm>
            <a:off x="6996175" y="2212647"/>
            <a:ext cx="182075" cy="164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F0C5B6-B84A-3911-25E1-80C2767BB7BA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16200000" flipH="1">
            <a:off x="6392127" y="1508969"/>
            <a:ext cx="543976" cy="1028269"/>
          </a:xfrm>
          <a:prstGeom prst="bentConnector4">
            <a:avLst>
              <a:gd name="adj1" fmla="val -9688"/>
              <a:gd name="adj2" fmla="val 122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1E4C46-6298-E768-EAEB-A6863A52F67E}"/>
              </a:ext>
            </a:extLst>
          </p:cNvPr>
          <p:cNvSpPr txBox="1"/>
          <p:nvPr/>
        </p:nvSpPr>
        <p:spPr>
          <a:xfrm>
            <a:off x="7002116" y="1772310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RS422 multi-dop connection</a:t>
            </a:r>
            <a:endParaRPr lang="en-SG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8E6391-96F2-80E1-88D4-C0F3783551C3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067776" y="1306892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53165C-AE7C-E969-1CE1-5ABBC38378F3}"/>
              </a:ext>
            </a:extLst>
          </p:cNvPr>
          <p:cNvCxnSpPr>
            <a:cxnSpLocks/>
          </p:cNvCxnSpPr>
          <p:nvPr/>
        </p:nvCxnSpPr>
        <p:spPr>
          <a:xfrm flipV="1">
            <a:off x="6545273" y="1300193"/>
            <a:ext cx="22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C48816-87A0-5CBC-161B-39C894314403}"/>
              </a:ext>
            </a:extLst>
          </p:cNvPr>
          <p:cNvCxnSpPr>
            <a:cxnSpLocks/>
          </p:cNvCxnSpPr>
          <p:nvPr/>
        </p:nvCxnSpPr>
        <p:spPr>
          <a:xfrm flipV="1">
            <a:off x="6142687" y="1450513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F6E9F8-BBC4-6D1B-E762-40015CB08B31}"/>
              </a:ext>
            </a:extLst>
          </p:cNvPr>
          <p:cNvCxnSpPr>
            <a:cxnSpLocks/>
          </p:cNvCxnSpPr>
          <p:nvPr/>
        </p:nvCxnSpPr>
        <p:spPr>
          <a:xfrm flipV="1">
            <a:off x="5621987" y="2524867"/>
            <a:ext cx="0" cy="132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CA3A2-934B-E380-4E12-71E10ABDF0A0}"/>
              </a:ext>
            </a:extLst>
          </p:cNvPr>
          <p:cNvCxnSpPr>
            <a:cxnSpLocks/>
          </p:cNvCxnSpPr>
          <p:nvPr/>
        </p:nvCxnSpPr>
        <p:spPr>
          <a:xfrm flipV="1">
            <a:off x="6773090" y="2526891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0DF600-9F3D-23AB-83D8-717A7078B6FC}"/>
              </a:ext>
            </a:extLst>
          </p:cNvPr>
          <p:cNvCxnSpPr/>
          <p:nvPr/>
        </p:nvCxnSpPr>
        <p:spPr>
          <a:xfrm flipV="1">
            <a:off x="5164354" y="3781711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294BEED-6B2B-897C-66B2-68891A4A1BAE}"/>
              </a:ext>
            </a:extLst>
          </p:cNvPr>
          <p:cNvCxnSpPr>
            <a:cxnSpLocks/>
          </p:cNvCxnSpPr>
          <p:nvPr/>
        </p:nvCxnSpPr>
        <p:spPr>
          <a:xfrm flipV="1">
            <a:off x="5698187" y="3926848"/>
            <a:ext cx="0" cy="20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9E954-F4CC-44E9-E0D6-04474CD756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329707" y="3926848"/>
            <a:ext cx="386522" cy="30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ACD1B6-45BB-68C2-D3D0-3F0960954F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204709" y="5408458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6398EF-E93F-2A88-F0FD-8FB32E5306DF}"/>
              </a:ext>
            </a:extLst>
          </p:cNvPr>
          <p:cNvCxnSpPr>
            <a:cxnSpLocks/>
          </p:cNvCxnSpPr>
          <p:nvPr/>
        </p:nvCxnSpPr>
        <p:spPr>
          <a:xfrm flipV="1">
            <a:off x="6617850" y="5381315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CF0D07-A10B-A92C-9AA6-0137A3CF76E2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>
            <a:off x="5210778" y="4942508"/>
            <a:ext cx="149171" cy="465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0362DE5-2525-E1DA-92EE-F439A5D8408B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611752" y="4922284"/>
            <a:ext cx="165958" cy="4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4FF6A0-29CC-6830-5FD7-88F938EEDE79}"/>
              </a:ext>
            </a:extLst>
          </p:cNvPr>
          <p:cNvSpPr/>
          <p:nvPr/>
        </p:nvSpPr>
        <p:spPr>
          <a:xfrm>
            <a:off x="9162814" y="281543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E4106-05CF-65B2-2582-F67D979CCE26}"/>
              </a:ext>
            </a:extLst>
          </p:cNvPr>
          <p:cNvSpPr/>
          <p:nvPr/>
        </p:nvSpPr>
        <p:spPr>
          <a:xfrm>
            <a:off x="9109510" y="3931638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2B7BF-4DE1-7119-9BB6-BDA4810BE062}"/>
              </a:ext>
            </a:extLst>
          </p:cNvPr>
          <p:cNvSpPr/>
          <p:nvPr/>
        </p:nvSpPr>
        <p:spPr>
          <a:xfrm>
            <a:off x="9299168" y="4580396"/>
            <a:ext cx="1317249" cy="1206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CCC798-606F-1AD4-1E0F-D7FCB4CAE255}"/>
              </a:ext>
            </a:extLst>
          </p:cNvPr>
          <p:cNvSpPr txBox="1"/>
          <p:nvPr/>
        </p:nvSpPr>
        <p:spPr>
          <a:xfrm>
            <a:off x="9271679" y="459047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Historian</a:t>
            </a:r>
            <a:endParaRPr lang="en-SG" sz="14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F7CC61-380C-1BA0-9E32-86C121497927}"/>
              </a:ext>
            </a:extLst>
          </p:cNvPr>
          <p:cNvSpPr/>
          <p:nvPr/>
        </p:nvSpPr>
        <p:spPr>
          <a:xfrm>
            <a:off x="9109510" y="499054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3A3D83-FBFC-FCA2-C599-1B8502FC4404}"/>
              </a:ext>
            </a:extLst>
          </p:cNvPr>
          <p:cNvSpPr/>
          <p:nvPr/>
        </p:nvSpPr>
        <p:spPr>
          <a:xfrm>
            <a:off x="9115175" y="5401086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3C7F91-4DF0-92C1-F700-EE192156EA54}"/>
              </a:ext>
            </a:extLst>
          </p:cNvPr>
          <p:cNvCxnSpPr>
            <a:cxnSpLocks/>
          </p:cNvCxnSpPr>
          <p:nvPr/>
        </p:nvCxnSpPr>
        <p:spPr>
          <a:xfrm>
            <a:off x="8076179" y="5137837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92670F6-62AF-943A-94ED-45A2D539E920}"/>
              </a:ext>
            </a:extLst>
          </p:cNvPr>
          <p:cNvCxnSpPr>
            <a:cxnSpLocks/>
          </p:cNvCxnSpPr>
          <p:nvPr/>
        </p:nvCxnSpPr>
        <p:spPr>
          <a:xfrm>
            <a:off x="8668510" y="5515299"/>
            <a:ext cx="441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E09879B-23DF-131F-9327-A5A231E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710183"/>
            <a:ext cx="6379029" cy="4848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869AA-FB17-B7C5-2976-5BFCC54908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86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146CB-E74E-FC04-5E20-931B2BD10D5F}"/>
              </a:ext>
            </a:extLst>
          </p:cNvPr>
          <p:cNvSpPr txBox="1"/>
          <p:nvPr/>
        </p:nvSpPr>
        <p:spPr>
          <a:xfrm>
            <a:off x="1515291" y="1983359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Modbus-TCP and S7Comm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5D66C-7375-BD05-21D7-E523C1063B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1688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2169-1EFD-16CE-4C93-9A9B2FF201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714069" y="3903851"/>
            <a:ext cx="2042297" cy="56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7174A-3E80-0AC8-6589-FFF3B0F99673}"/>
              </a:ext>
            </a:extLst>
          </p:cNvPr>
          <p:cNvSpPr txBox="1"/>
          <p:nvPr/>
        </p:nvSpPr>
        <p:spPr>
          <a:xfrm>
            <a:off x="1515291" y="3488352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5E338-70E8-C1F2-4241-3A1AE5E96EF4}"/>
              </a:ext>
            </a:extLst>
          </p:cNvPr>
          <p:cNvCxnSpPr>
            <a:cxnSpLocks/>
          </p:cNvCxnSpPr>
          <p:nvPr/>
        </p:nvCxnSpPr>
        <p:spPr>
          <a:xfrm>
            <a:off x="3714068" y="4849020"/>
            <a:ext cx="2294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CC7EE5-553D-2536-2F29-44AFB4052A50}"/>
              </a:ext>
            </a:extLst>
          </p:cNvPr>
          <p:cNvSpPr txBox="1"/>
          <p:nvPr/>
        </p:nvSpPr>
        <p:spPr>
          <a:xfrm>
            <a:off x="1528216" y="4718309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EF458-4DC6-AD7C-16E1-2CCBBAD98145}"/>
              </a:ext>
            </a:extLst>
          </p:cNvPr>
          <p:cNvSpPr/>
          <p:nvPr/>
        </p:nvSpPr>
        <p:spPr>
          <a:xfrm>
            <a:off x="4458789" y="2751909"/>
            <a:ext cx="6087291" cy="2690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E820B-5D62-47CC-AD6A-C7DC10DA5FCA}"/>
              </a:ext>
            </a:extLst>
          </p:cNvPr>
          <p:cNvSpPr txBox="1"/>
          <p:nvPr/>
        </p:nvSpPr>
        <p:spPr>
          <a:xfrm>
            <a:off x="1528215" y="627026"/>
            <a:ext cx="259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library is focus on provide different </a:t>
            </a:r>
            <a:r>
              <a:rPr lang="en-US" sz="1400" b="1"/>
              <a:t>function for </a:t>
            </a:r>
            <a:r>
              <a:rPr lang="en-US" sz="1400" b="1" dirty="0"/>
              <a:t>simulating the level-0 layer to level-2/3 layer on the OT system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88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081F3-FB43-94D6-5BDD-32B6477220F2}"/>
              </a:ext>
            </a:extLst>
          </p:cNvPr>
          <p:cNvSpPr/>
          <p:nvPr/>
        </p:nvSpPr>
        <p:spPr>
          <a:xfrm>
            <a:off x="1953928" y="1164657"/>
            <a:ext cx="6766560" cy="38693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3E1C-AC98-C5D5-17C7-8EA79E0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7" y="2752615"/>
            <a:ext cx="868243" cy="897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close-up of a device&#10;&#10;Description automatically generated">
            <a:extLst>
              <a:ext uri="{FF2B5EF4-FFF2-40B4-BE49-F238E27FC236}">
                <a16:creationId xmlns:a16="http://schemas.microsoft.com/office/drawing/2014/main" id="{AEC03487-A73E-27A8-D6B7-95B97670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1729757"/>
            <a:ext cx="1265535" cy="1265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grey electronic device with green lights&#10;&#10;Description automatically generated">
            <a:extLst>
              <a:ext uri="{FF2B5EF4-FFF2-40B4-BE49-F238E27FC236}">
                <a16:creationId xmlns:a16="http://schemas.microsoft.com/office/drawing/2014/main" id="{E1438CBD-90B4-E7F6-4EC2-BE9ECE31E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3516296"/>
            <a:ext cx="1265536" cy="120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B0F2A-4DEE-1FF0-A71C-1819411D444E}"/>
              </a:ext>
            </a:extLst>
          </p:cNvPr>
          <p:cNvCxnSpPr/>
          <p:nvPr/>
        </p:nvCxnSpPr>
        <p:spPr>
          <a:xfrm>
            <a:off x="3760237" y="2752615"/>
            <a:ext cx="161749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86CB0-4B69-538E-5861-CD01D4EC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53" y="4039757"/>
            <a:ext cx="907150" cy="547289"/>
          </a:xfrm>
          <a:prstGeom prst="rect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4BCD-5C6E-2039-85E3-B369E83C78C4}"/>
              </a:ext>
            </a:extLst>
          </p:cNvPr>
          <p:cNvCxnSpPr/>
          <p:nvPr/>
        </p:nvCxnSpPr>
        <p:spPr>
          <a:xfrm>
            <a:off x="3760237" y="3709897"/>
            <a:ext cx="161749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sign with arrows&#10;&#10;Description automatically generated">
            <a:extLst>
              <a:ext uri="{FF2B5EF4-FFF2-40B4-BE49-F238E27FC236}">
                <a16:creationId xmlns:a16="http://schemas.microsoft.com/office/drawing/2014/main" id="{F4C77BE7-2365-9A70-C352-8B6244E0C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87" y="1613612"/>
            <a:ext cx="761285" cy="9150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13988F-3A63-8C45-4F37-173FDA5A166E}"/>
              </a:ext>
            </a:extLst>
          </p:cNvPr>
          <p:cNvSpPr txBox="1"/>
          <p:nvPr/>
        </p:nvSpPr>
        <p:spPr>
          <a:xfrm>
            <a:off x="5260771" y="1299391"/>
            <a:ext cx="14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Schneider </a:t>
            </a:r>
            <a:r>
              <a:rPr lang="en-SG" sz="1200" b="1" dirty="0" err="1"/>
              <a:t>Modicon</a:t>
            </a:r>
            <a:r>
              <a:rPr lang="en-SG" sz="1200" b="1" dirty="0"/>
              <a:t> M221 PLC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18082-8CD8-2389-2A25-B98479F99050}"/>
              </a:ext>
            </a:extLst>
          </p:cNvPr>
          <p:cNvCxnSpPr>
            <a:cxnSpLocks/>
          </p:cNvCxnSpPr>
          <p:nvPr/>
        </p:nvCxnSpPr>
        <p:spPr>
          <a:xfrm>
            <a:off x="3760237" y="2752615"/>
            <a:ext cx="0" cy="975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3E0E98-7A7C-EC0E-2E1E-DCD4849EAEA7}"/>
              </a:ext>
            </a:extLst>
          </p:cNvPr>
          <p:cNvCxnSpPr>
            <a:stCxn id="5" idx="3"/>
          </p:cNvCxnSpPr>
          <p:nvPr/>
        </p:nvCxnSpPr>
        <p:spPr>
          <a:xfrm>
            <a:off x="3471100" y="3201207"/>
            <a:ext cx="289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2B44B-4EFC-2E2F-D6F3-65B7867CAFD7}"/>
              </a:ext>
            </a:extLst>
          </p:cNvPr>
          <p:cNvSpPr txBox="1"/>
          <p:nvPr/>
        </p:nvSpPr>
        <p:spPr>
          <a:xfrm>
            <a:off x="5260771" y="3081528"/>
            <a:ext cx="149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Siemens  SIMATIC S7-1200 PLC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7A6E0-7BB3-6FDC-DACE-974031832732}"/>
              </a:ext>
            </a:extLst>
          </p:cNvPr>
          <p:cNvCxnSpPr>
            <a:cxnSpLocks/>
          </p:cNvCxnSpPr>
          <p:nvPr/>
        </p:nvCxnSpPr>
        <p:spPr>
          <a:xfrm>
            <a:off x="6994165" y="2362525"/>
            <a:ext cx="0" cy="17983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912AD-AC23-E0B7-C02B-0674E53F05A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43271" y="236252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AE026-93BC-F41A-A403-9B6D16B58EC7}"/>
              </a:ext>
            </a:extLst>
          </p:cNvPr>
          <p:cNvCxnSpPr>
            <a:cxnSpLocks/>
          </p:cNvCxnSpPr>
          <p:nvPr/>
        </p:nvCxnSpPr>
        <p:spPr>
          <a:xfrm>
            <a:off x="6643271" y="416084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33945-B0F5-517B-7867-39B26D93A07A}"/>
              </a:ext>
            </a:extLst>
          </p:cNvPr>
          <p:cNvCxnSpPr/>
          <p:nvPr/>
        </p:nvCxnSpPr>
        <p:spPr>
          <a:xfrm>
            <a:off x="7005493" y="2512137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E1633FB-10F9-A704-9AF1-9698C36095D3}"/>
              </a:ext>
            </a:extLst>
          </p:cNvPr>
          <p:cNvSpPr/>
          <p:nvPr/>
        </p:nvSpPr>
        <p:spPr>
          <a:xfrm>
            <a:off x="7239431" y="2424630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OT Device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43FAB-8818-8F3C-0382-06A8F453B121}"/>
              </a:ext>
            </a:extLst>
          </p:cNvPr>
          <p:cNvCxnSpPr>
            <a:cxnSpLocks/>
          </p:cNvCxnSpPr>
          <p:nvPr/>
        </p:nvCxnSpPr>
        <p:spPr>
          <a:xfrm>
            <a:off x="4310229" y="2424630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BB87FF-6068-B917-9B21-BEEE2868BD1C}"/>
              </a:ext>
            </a:extLst>
          </p:cNvPr>
          <p:cNvCxnSpPr>
            <a:cxnSpLocks/>
          </p:cNvCxnSpPr>
          <p:nvPr/>
        </p:nvCxnSpPr>
        <p:spPr>
          <a:xfrm>
            <a:off x="4295139" y="3700272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3CAD22-70E7-27EC-F472-B240D48524FA}"/>
              </a:ext>
            </a:extLst>
          </p:cNvPr>
          <p:cNvSpPr txBox="1"/>
          <p:nvPr/>
        </p:nvSpPr>
        <p:spPr>
          <a:xfrm>
            <a:off x="6818718" y="1894324"/>
            <a:ext cx="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Electrical signals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E576C0-70A9-8EAC-3C86-E1A987E610EE}"/>
              </a:ext>
            </a:extLst>
          </p:cNvPr>
          <p:cNvCxnSpPr/>
          <p:nvPr/>
        </p:nvCxnSpPr>
        <p:spPr>
          <a:xfrm>
            <a:off x="6994165" y="3649799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0EC162-98DB-601E-1CAA-4AD9C0E91002}"/>
              </a:ext>
            </a:extLst>
          </p:cNvPr>
          <p:cNvSpPr/>
          <p:nvPr/>
        </p:nvSpPr>
        <p:spPr>
          <a:xfrm>
            <a:off x="7254522" y="3512731"/>
            <a:ext cx="91627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Sensors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F046D9-24B6-6A81-FBAD-FE468C1F5124}"/>
              </a:ext>
            </a:extLst>
          </p:cNvPr>
          <p:cNvCxnSpPr/>
          <p:nvPr/>
        </p:nvCxnSpPr>
        <p:spPr>
          <a:xfrm>
            <a:off x="6994164" y="4019764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4BE228-5D43-A29A-4C7C-49115E1FC5E0}"/>
              </a:ext>
            </a:extLst>
          </p:cNvPr>
          <p:cNvSpPr/>
          <p:nvPr/>
        </p:nvSpPr>
        <p:spPr>
          <a:xfrm>
            <a:off x="7254522" y="3903979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Signals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F2299-1131-345B-83F4-DD5747DB0483}"/>
              </a:ext>
            </a:extLst>
          </p:cNvPr>
          <p:cNvSpPr txBox="1"/>
          <p:nvPr/>
        </p:nvSpPr>
        <p:spPr>
          <a:xfrm>
            <a:off x="2525967" y="2314237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Python Program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9414D-6C45-7B2C-64C5-1CFB3F3064EF}"/>
              </a:ext>
            </a:extLst>
          </p:cNvPr>
          <p:cNvSpPr txBox="1"/>
          <p:nvPr/>
        </p:nvSpPr>
        <p:spPr>
          <a:xfrm>
            <a:off x="3909536" y="2988111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70C0"/>
                </a:solidFill>
              </a:rPr>
              <a:t>SCADA Network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092E7D-3DCA-DA32-FA39-B7FA369122EE}"/>
              </a:ext>
            </a:extLst>
          </p:cNvPr>
          <p:cNvCxnSpPr/>
          <p:nvPr/>
        </p:nvCxnSpPr>
        <p:spPr>
          <a:xfrm>
            <a:off x="7005493" y="286886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FF5128-555D-2DFC-6CF4-F676FDD678CF}"/>
              </a:ext>
            </a:extLst>
          </p:cNvPr>
          <p:cNvSpPr/>
          <p:nvPr/>
        </p:nvSpPr>
        <p:spPr>
          <a:xfrm>
            <a:off x="7239431" y="2781356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Motors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FF647-C46D-7391-6292-C6754E7E046F}"/>
              </a:ext>
            </a:extLst>
          </p:cNvPr>
          <p:cNvCxnSpPr/>
          <p:nvPr/>
        </p:nvCxnSpPr>
        <p:spPr>
          <a:xfrm>
            <a:off x="7003948" y="323270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0CBDDC-4F6B-3917-EFCA-91CA19944877}"/>
              </a:ext>
            </a:extLst>
          </p:cNvPr>
          <p:cNvSpPr/>
          <p:nvPr/>
        </p:nvSpPr>
        <p:spPr>
          <a:xfrm>
            <a:off x="7252977" y="3116918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Pumps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DDEB-00FA-2F45-E8FF-10DD130F1164}"/>
              </a:ext>
            </a:extLst>
          </p:cNvPr>
          <p:cNvSpPr txBox="1"/>
          <p:nvPr/>
        </p:nvSpPr>
        <p:spPr>
          <a:xfrm>
            <a:off x="4295139" y="2466809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77088-D7C6-CB05-F3BD-D1EF748ABB06}"/>
              </a:ext>
            </a:extLst>
          </p:cNvPr>
          <p:cNvSpPr txBox="1"/>
          <p:nvPr/>
        </p:nvSpPr>
        <p:spPr>
          <a:xfrm>
            <a:off x="4368818" y="3742765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S7Comm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B4EB7-6687-1495-BCC8-56255BED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395666"/>
            <a:ext cx="6923809" cy="60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D8725-D8E1-7C25-A297-BE818685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20" y="6224238"/>
            <a:ext cx="2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3622B-86E6-2173-F794-329E1FE9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5" y="630936"/>
            <a:ext cx="8732658" cy="2179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9EEE2-0CC1-0DFC-09F2-9CDF06E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787348"/>
            <a:ext cx="209524" cy="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A5AB1-03DC-0E60-11B8-F9CCD3B6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1539548"/>
            <a:ext cx="209524" cy="1809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F523E-7192-B84A-1DAD-6569A4586F6A}"/>
              </a:ext>
            </a:extLst>
          </p:cNvPr>
          <p:cNvSpPr/>
          <p:nvPr/>
        </p:nvSpPr>
        <p:spPr>
          <a:xfrm>
            <a:off x="8138160" y="70827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17438-A1DD-7454-E2F7-C8AC1D6032F7}"/>
              </a:ext>
            </a:extLst>
          </p:cNvPr>
          <p:cNvSpPr/>
          <p:nvPr/>
        </p:nvSpPr>
        <p:spPr>
          <a:xfrm>
            <a:off x="1633728" y="647498"/>
            <a:ext cx="274320" cy="13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7B813-5A5C-3ECB-FB35-BBA1909A1D6F}"/>
              </a:ext>
            </a:extLst>
          </p:cNvPr>
          <p:cNvSpPr/>
          <p:nvPr/>
        </p:nvSpPr>
        <p:spPr>
          <a:xfrm>
            <a:off x="1633728" y="1412601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D2CBF-E5A7-2C18-9A8A-7997A9C8ED3A}"/>
              </a:ext>
            </a:extLst>
          </p:cNvPr>
          <p:cNvSpPr/>
          <p:nvPr/>
        </p:nvSpPr>
        <p:spPr>
          <a:xfrm>
            <a:off x="8138160" y="1455093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2468F-1F2B-EB67-4EFA-4AC88569A3CA}"/>
              </a:ext>
            </a:extLst>
          </p:cNvPr>
          <p:cNvSpPr/>
          <p:nvPr/>
        </p:nvSpPr>
        <p:spPr>
          <a:xfrm>
            <a:off x="1633728" y="216855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47FE5-8021-E930-9450-823270B36701}"/>
              </a:ext>
            </a:extLst>
          </p:cNvPr>
          <p:cNvSpPr/>
          <p:nvPr/>
        </p:nvSpPr>
        <p:spPr>
          <a:xfrm>
            <a:off x="8138160" y="222933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A6D6-9AE7-8FDA-619C-0156247843AD}"/>
              </a:ext>
            </a:extLst>
          </p:cNvPr>
          <p:cNvSpPr txBox="1"/>
          <p:nvPr/>
        </p:nvSpPr>
        <p:spPr>
          <a:xfrm>
            <a:off x="8057299" y="5938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8E629-858F-15EB-F71F-45B06CDCDDE5}"/>
              </a:ext>
            </a:extLst>
          </p:cNvPr>
          <p:cNvSpPr txBox="1"/>
          <p:nvPr/>
        </p:nvSpPr>
        <p:spPr>
          <a:xfrm>
            <a:off x="1631397" y="544872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%I0.1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AA356-2885-3D58-8811-E3C1D7815D23}"/>
              </a:ext>
            </a:extLst>
          </p:cNvPr>
          <p:cNvSpPr txBox="1"/>
          <p:nvPr/>
        </p:nvSpPr>
        <p:spPr>
          <a:xfrm>
            <a:off x="1631396" y="128633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9FF1A-CFDF-A7E0-A96E-FB1ED12F525E}"/>
              </a:ext>
            </a:extLst>
          </p:cNvPr>
          <p:cNvSpPr/>
          <p:nvPr/>
        </p:nvSpPr>
        <p:spPr>
          <a:xfrm>
            <a:off x="3465576" y="1479534"/>
            <a:ext cx="2386584" cy="30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Ladder Logic section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EF7B-B57D-947C-8A09-67572C166DEC}"/>
              </a:ext>
            </a:extLst>
          </p:cNvPr>
          <p:cNvSpPr txBox="1"/>
          <p:nvPr/>
        </p:nvSpPr>
        <p:spPr>
          <a:xfrm>
            <a:off x="8057299" y="13442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C3C5B-BBE7-4477-1825-C64F792B0AF5}"/>
              </a:ext>
            </a:extLst>
          </p:cNvPr>
          <p:cNvSpPr txBox="1"/>
          <p:nvPr/>
        </p:nvSpPr>
        <p:spPr>
          <a:xfrm>
            <a:off x="1631395" y="2046297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8342B-C485-7B9B-893B-3FE68809474D}"/>
              </a:ext>
            </a:extLst>
          </p:cNvPr>
          <p:cNvSpPr txBox="1"/>
          <p:nvPr/>
        </p:nvSpPr>
        <p:spPr>
          <a:xfrm>
            <a:off x="8021133" y="2111609"/>
            <a:ext cx="694229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%Q0.6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2D6FE-B2A3-7F92-98D1-470B96CF7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43" y="3547722"/>
            <a:ext cx="7545619" cy="25730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D2BA2C-603C-2D71-0CA3-AB8B72C4DE59}"/>
              </a:ext>
            </a:extLst>
          </p:cNvPr>
          <p:cNvSpPr/>
          <p:nvPr/>
        </p:nvSpPr>
        <p:spPr>
          <a:xfrm>
            <a:off x="1433364" y="3606226"/>
            <a:ext cx="1502664" cy="9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84922-B1C1-AA3D-2277-187ACDA805D4}"/>
              </a:ext>
            </a:extLst>
          </p:cNvPr>
          <p:cNvSpPr/>
          <p:nvPr/>
        </p:nvSpPr>
        <p:spPr>
          <a:xfrm>
            <a:off x="4149212" y="3704280"/>
            <a:ext cx="943996" cy="172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EF583-AE27-21CB-54D5-250FA7BA36F4}"/>
              </a:ext>
            </a:extLst>
          </p:cNvPr>
          <p:cNvCxnSpPr/>
          <p:nvPr/>
        </p:nvCxnSpPr>
        <p:spPr>
          <a:xfrm flipH="1">
            <a:off x="7863840" y="5311467"/>
            <a:ext cx="420624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0FCDC4-1992-AB4F-CB6A-864B73819F21}"/>
              </a:ext>
            </a:extLst>
          </p:cNvPr>
          <p:cNvSpPr/>
          <p:nvPr/>
        </p:nvSpPr>
        <p:spPr>
          <a:xfrm>
            <a:off x="4942552" y="4416552"/>
            <a:ext cx="943996" cy="284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999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acket&#10;&#10;Description automatically generated">
            <a:extLst>
              <a:ext uri="{FF2B5EF4-FFF2-40B4-BE49-F238E27FC236}">
                <a16:creationId xmlns:a16="http://schemas.microsoft.com/office/drawing/2014/main" id="{A9E1273B-BC99-689E-0375-613845ED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9" y="370137"/>
            <a:ext cx="6054866" cy="307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4696D-1B67-DF07-4761-C20ECB8374C2}"/>
              </a:ext>
            </a:extLst>
          </p:cNvPr>
          <p:cNvSpPr txBox="1"/>
          <p:nvPr/>
        </p:nvSpPr>
        <p:spPr>
          <a:xfrm>
            <a:off x="2888351" y="3507029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F1F3-05B1-A4F2-C50A-1C86832A6C8E}"/>
              </a:ext>
            </a:extLst>
          </p:cNvPr>
          <p:cNvSpPr txBox="1"/>
          <p:nvPr/>
        </p:nvSpPr>
        <p:spPr>
          <a:xfrm>
            <a:off x="4297919" y="3230030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A61F1F-3DA9-DEAF-F66B-80A9A6464B2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2372" y="2922982"/>
            <a:ext cx="703163" cy="18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F3442-305A-96E3-87A3-053E67FF4D7F}"/>
              </a:ext>
            </a:extLst>
          </p:cNvPr>
          <p:cNvSpPr txBox="1"/>
          <p:nvPr/>
        </p:nvSpPr>
        <p:spPr>
          <a:xfrm>
            <a:off x="4849928" y="2809199"/>
            <a:ext cx="109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0f or 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A3139D-AE42-B4A5-0424-31DD83F91DB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622133" y="2719903"/>
            <a:ext cx="282333" cy="173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6EE08A-6571-B2EE-B371-102D8D17044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066760" y="3115605"/>
            <a:ext cx="938164" cy="132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4B5AF4-97A7-D896-1451-7F6A549E14D2}"/>
              </a:ext>
            </a:extLst>
          </p:cNvPr>
          <p:cNvSpPr txBox="1"/>
          <p:nvPr/>
        </p:nvSpPr>
        <p:spPr>
          <a:xfrm>
            <a:off x="3602016" y="3512361"/>
            <a:ext cx="12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 or 0006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349DB7-09DF-D92B-CBB2-C3B86EE1587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338548" y="3095726"/>
            <a:ext cx="979994" cy="119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CCCA4E-FD7F-CB49-9FB2-E16194C93E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1623413" y="3072730"/>
            <a:ext cx="947222" cy="156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DEAAAD-47A4-902F-F0CA-19EA080154FC}"/>
              </a:ext>
            </a:extLst>
          </p:cNvPr>
          <p:cNvSpPr txBox="1"/>
          <p:nvPr/>
        </p:nvSpPr>
        <p:spPr>
          <a:xfrm>
            <a:off x="2175490" y="3486307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090E78-3548-496C-8BA1-8558D4B3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8581"/>
              </p:ext>
            </p:extLst>
          </p:nvPr>
        </p:nvGraphicFramePr>
        <p:xfrm>
          <a:off x="6835939" y="1828606"/>
          <a:ext cx="18227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354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911354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</a:tblGrid>
              <a:tr h="211483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length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AC27EB-CDC3-BB23-FBBF-EC96A40C3C3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775957" y="2057206"/>
            <a:ext cx="1059982" cy="3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9520B3-CC5C-792B-4087-CF17013C79AF}"/>
              </a:ext>
            </a:extLst>
          </p:cNvPr>
          <p:cNvSpPr txBox="1"/>
          <p:nvPr/>
        </p:nvSpPr>
        <p:spPr>
          <a:xfrm>
            <a:off x="7124132" y="1551380"/>
            <a:ext cx="1917200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Read</a:t>
            </a:r>
            <a:endParaRPr lang="en-SG" sz="1000" b="1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A4E483-2E6C-F270-55DA-A0977988BCF1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8014721" y="232673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222E2A-1E60-5FD5-3C62-4347656362A4}"/>
              </a:ext>
            </a:extLst>
          </p:cNvPr>
          <p:cNvSpPr txBox="1"/>
          <p:nvPr/>
        </p:nvSpPr>
        <p:spPr>
          <a:xfrm>
            <a:off x="8204432" y="237794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FEC8B5-EA35-6BA5-6345-D1F872036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9410" y="233715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549460-8BA7-886A-7695-8E6929EA66A9}"/>
              </a:ext>
            </a:extLst>
          </p:cNvPr>
          <p:cNvSpPr txBox="1"/>
          <p:nvPr/>
        </p:nvSpPr>
        <p:spPr>
          <a:xfrm>
            <a:off x="7220224" y="238836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012CB2-546D-5B43-CA70-7EEE931C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21037"/>
              </p:ext>
            </p:extLst>
          </p:nvPr>
        </p:nvGraphicFramePr>
        <p:xfrm>
          <a:off x="6204132" y="2911329"/>
          <a:ext cx="32087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19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  <a:gridCol w="751415">
                  <a:extLst>
                    <a:ext uri="{9D8B030D-6E8A-4147-A177-3AD203B41FA5}">
                      <a16:colId xmlns:a16="http://schemas.microsoft.com/office/drawing/2014/main" val="2533087118"/>
                    </a:ext>
                  </a:extLst>
                </a:gridCol>
                <a:gridCol w="807875">
                  <a:extLst>
                    <a:ext uri="{9D8B030D-6E8A-4147-A177-3AD203B41FA5}">
                      <a16:colId xmlns:a16="http://schemas.microsoft.com/office/drawing/2014/main" val="286861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Byte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E2F4E9C-B891-F3A8-22E4-31E4DBF17726}"/>
              </a:ext>
            </a:extLst>
          </p:cNvPr>
          <p:cNvSpPr txBox="1"/>
          <p:nvPr/>
        </p:nvSpPr>
        <p:spPr>
          <a:xfrm>
            <a:off x="6385837" y="2577602"/>
            <a:ext cx="1443956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Write</a:t>
            </a:r>
            <a:endParaRPr lang="en-SG" sz="10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5642C25-D939-CFCB-836A-20E620C36CF6}"/>
              </a:ext>
            </a:extLst>
          </p:cNvPr>
          <p:cNvCxnSpPr>
            <a:cxnSpLocks/>
            <a:stCxn id="53" idx="3"/>
            <a:endCxn id="45" idx="1"/>
          </p:cNvCxnSpPr>
          <p:nvPr/>
        </p:nvCxnSpPr>
        <p:spPr>
          <a:xfrm>
            <a:off x="5775957" y="2376296"/>
            <a:ext cx="428175" cy="76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F51C113-A2D5-F471-48FC-59F29E84B1E5}"/>
              </a:ext>
            </a:extLst>
          </p:cNvPr>
          <p:cNvSpPr/>
          <p:nvPr/>
        </p:nvSpPr>
        <p:spPr>
          <a:xfrm>
            <a:off x="5021744" y="2147696"/>
            <a:ext cx="754213" cy="4572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2AF3E7-DDB2-1951-38F9-0A9DAE70E71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8821855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7F4914-D3B9-2C3E-F510-C8E4190D4A11}"/>
              </a:ext>
            </a:extLst>
          </p:cNvPr>
          <p:cNvSpPr txBox="1"/>
          <p:nvPr/>
        </p:nvSpPr>
        <p:spPr>
          <a:xfrm>
            <a:off x="9011566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453F1B8-41FF-90CD-F4ED-690C178D1B50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7401814" y="341606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D5ADF7-73B8-339F-3EF9-93F2E2241232}"/>
              </a:ext>
            </a:extLst>
          </p:cNvPr>
          <p:cNvSpPr txBox="1"/>
          <p:nvPr/>
        </p:nvSpPr>
        <p:spPr>
          <a:xfrm>
            <a:off x="7591525" y="346727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3F3072-482E-F453-45F6-1E4101D7423D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8192931" y="3435203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C527A4-BA28-9F94-6CBD-822D1BEB2F88}"/>
              </a:ext>
            </a:extLst>
          </p:cNvPr>
          <p:cNvSpPr txBox="1"/>
          <p:nvPr/>
        </p:nvSpPr>
        <p:spPr>
          <a:xfrm>
            <a:off x="8382642" y="3486414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D8094A-D32B-2ACD-84B2-2603366C73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0214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8769A4-A7C9-B2C0-7EEC-2AB122E50640}"/>
              </a:ext>
            </a:extLst>
          </p:cNvPr>
          <p:cNvSpPr txBox="1"/>
          <p:nvPr/>
        </p:nvSpPr>
        <p:spPr>
          <a:xfrm>
            <a:off x="6631028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667</Words>
  <Application>Microsoft Office PowerPoint</Application>
  <PresentationFormat>Widescreen</PresentationFormat>
  <Paragraphs>252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45</cp:revision>
  <dcterms:created xsi:type="dcterms:W3CDTF">2024-03-27T09:33:48Z</dcterms:created>
  <dcterms:modified xsi:type="dcterms:W3CDTF">2024-06-29T13:39:05Z</dcterms:modified>
</cp:coreProperties>
</file>