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7" r:id="rId5"/>
    <p:sldId id="260" r:id="rId6"/>
    <p:sldId id="258" r:id="rId7"/>
    <p:sldId id="268" r:id="rId8"/>
    <p:sldId id="269" r:id="rId9"/>
    <p:sldId id="262" r:id="rId10"/>
    <p:sldId id="263" r:id="rId11"/>
    <p:sldId id="264" r:id="rId12"/>
    <p:sldId id="265" r:id="rId13"/>
    <p:sldId id="259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8FC0A-A656-46B8-8BCE-B9957593F2EC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B7AF4-7E82-4D46-A58C-FC86BB2F4A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94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B7AF4-7E82-4D46-A58C-FC86BB2F4A6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173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5B5-7DAC-C819-A683-FF1BCD3B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42320-C022-B316-FD75-934723A7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74EA-B17B-E751-1F7B-4A04FBBC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BE30-DE6B-E918-F44C-4F1CB301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8E4B-387B-F0E2-603B-C5F07A0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22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94C0-2239-014D-7781-6E4B5714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E959-616E-48C2-201E-9462F249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F783-7ED0-3CA5-D4A6-E3BCC60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A8DC-D799-C76F-578E-62F06D8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4795-9922-E19F-AAEF-242E1FB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4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062D6-44BB-CA8D-2D50-E22F08961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A7BB2-CF7B-4B31-9939-F4AB41F83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1215-AFFE-A9D3-667C-2275D135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46F-9E52-7D52-E6EB-47C1C61A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5336-746D-6800-DA99-B323959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9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ADC-2688-B800-5163-23E35DA1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4087-B12F-97FD-D7F0-A0A06591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F836-B170-28A5-06E7-70020764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4238-ED21-78CC-88C2-03AD274B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A218-A0A1-7284-8139-884EB99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07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3F4-17E4-6BD5-A7D4-B6DAF5B1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8725-FA8B-058F-8A7C-4EA4B8D5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6004-87B6-A5FC-F3C3-7393C4A0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45B6-54D7-1C47-E4A8-3F7F1C0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6830-1B32-DBC0-08D4-B81C37E4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2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6275-6F5E-AA95-D366-E26166CF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D1F4-1805-80B8-25CC-E9274BE9F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DCF9-4B72-7324-8B95-9EDA6EAA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C256-C16F-048E-593D-E52E23E1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620A2-43F7-7DA1-588E-3DC9978B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3B9D-92F4-2C81-FC41-4AE594E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3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50F4-0F9B-6594-2106-B052A95A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6A6A-F415-900D-0A00-A7EE40E6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0888-FC6E-3FA6-D860-4F37E2CB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38F73-1495-AC68-FDFA-E36114D9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DB04A-7909-D267-C0F0-7F681DBFA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FACAD-D0EF-CF7A-CBC1-0E05E4DC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E415C-9157-2A9F-AEAC-26A4B40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2F215-5573-5F64-334D-CA3B9CE2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71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5B61-427E-1960-A6F2-A0B86E40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B9257-7338-5680-02FD-CCCC6401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15343-DDF2-773C-94ED-A42E46F1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E4644-7296-F126-B333-58F33D9D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2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2C2BB-EE3E-CA45-1EF9-59853788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96459-AEB3-DD5E-E4C2-502AF54D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FCC7-0625-B6C9-893F-0AA9D61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4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64F-55C9-877E-E051-51C47F86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03AA-1766-BBB4-0C54-75EDFB2F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F4A9A-0F62-D8E9-EF30-52930298E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D8F4-59A8-383E-BBA9-29FF2DE9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9BE7E-67AE-6B7F-DA2B-3060DD9A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E241-973A-C37D-E3B1-BBCD0834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8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D9C-1A1A-A604-47B9-7D5BBD15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58C61-8B33-038B-DA65-C68F95E86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F2C5A-0A33-1CE9-681A-ADA53C59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B33FF-660D-7C28-6E8E-764FD2A0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C3252-EF5E-4A4D-BACE-3CAAD2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53CB-FE9D-04EA-8A70-8AEFBB1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7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04F37-12F5-7005-C16B-BAEC7CF4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4255-4F5C-0B41-0D5E-840DADA5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099D-4599-B713-206E-1603C7C9B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3FF10-B1B6-4147-A9BC-BC236B7E3AD4}" type="datetimeFigureOut">
              <a:rPr lang="en-SG" smtClean="0"/>
              <a:t>13/5/2025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45FC-9AEE-EB95-54C7-7F1F803B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E9B4-C273-8238-2AF8-F51DD631B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7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9.jpe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5.jpe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EAC13AD-7F62-EC12-82F7-6B3D5E3A2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1" y="1572803"/>
            <a:ext cx="2678045" cy="1488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6DC03-CFE3-69D1-B103-6BA465BF0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1" y="3796229"/>
            <a:ext cx="2678045" cy="1635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C70E3-7C89-192E-4095-86584000D151}"/>
              </a:ext>
            </a:extLst>
          </p:cNvPr>
          <p:cNvSpPr txBox="1"/>
          <p:nvPr/>
        </p:nvSpPr>
        <p:spPr>
          <a:xfrm>
            <a:off x="716665" y="1049583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84520-2F90-F986-26BC-B1F40B15C0CC}"/>
              </a:ext>
            </a:extLst>
          </p:cNvPr>
          <p:cNvSpPr txBox="1"/>
          <p:nvPr/>
        </p:nvSpPr>
        <p:spPr>
          <a:xfrm>
            <a:off x="811521" y="3273009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Power Grid System Real-world Emulator</a:t>
            </a:r>
            <a:endParaRPr lang="en-SG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4AEF1-C92D-967A-C769-012191814B68}"/>
              </a:ext>
            </a:extLst>
          </p:cNvPr>
          <p:cNvSpPr/>
          <p:nvPr/>
        </p:nvSpPr>
        <p:spPr>
          <a:xfrm>
            <a:off x="4778046" y="2571052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20D2E-060A-B33E-8EE4-B5A8D5A2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41" y="2681652"/>
            <a:ext cx="770439" cy="547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C56CED-DCBF-EAC2-E0FC-EF1A43CAF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392" y="3953355"/>
            <a:ext cx="867590" cy="5633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56C15E-5D66-34E8-0EE9-3839C3BFD020}"/>
              </a:ext>
            </a:extLst>
          </p:cNvPr>
          <p:cNvSpPr/>
          <p:nvPr/>
        </p:nvSpPr>
        <p:spPr>
          <a:xfrm>
            <a:off x="4778045" y="1257300"/>
            <a:ext cx="978956" cy="8711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502D6EF-C886-F547-7CF4-AA62FB56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32" y="135812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8980F-2CEB-4E92-E1CB-D4626FE58D64}"/>
              </a:ext>
            </a:extLst>
          </p:cNvPr>
          <p:cNvSpPr txBox="1"/>
          <p:nvPr/>
        </p:nvSpPr>
        <p:spPr>
          <a:xfrm>
            <a:off x="4677182" y="818750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[Modbus-TCP]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AF408-EBC6-A07A-99CF-9EF61C62D1E1}"/>
              </a:ext>
            </a:extLst>
          </p:cNvPr>
          <p:cNvSpPr txBox="1"/>
          <p:nvPr/>
        </p:nvSpPr>
        <p:spPr>
          <a:xfrm>
            <a:off x="4677182" y="212845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29695-A375-25D2-6157-2EA28A3D795F}"/>
              </a:ext>
            </a:extLst>
          </p:cNvPr>
          <p:cNvCxnSpPr>
            <a:cxnSpLocks/>
          </p:cNvCxnSpPr>
          <p:nvPr/>
        </p:nvCxnSpPr>
        <p:spPr>
          <a:xfrm flipV="1">
            <a:off x="3489566" y="187575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B6316F-7719-E585-2B9F-47B7BC748909}"/>
              </a:ext>
            </a:extLst>
          </p:cNvPr>
          <p:cNvCxnSpPr>
            <a:cxnSpLocks/>
          </p:cNvCxnSpPr>
          <p:nvPr/>
        </p:nvCxnSpPr>
        <p:spPr>
          <a:xfrm flipV="1">
            <a:off x="3489565" y="277110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7CA3F-2A68-85E5-838B-47C0B96D7BF0}"/>
              </a:ext>
            </a:extLst>
          </p:cNvPr>
          <p:cNvSpPr/>
          <p:nvPr/>
        </p:nvSpPr>
        <p:spPr>
          <a:xfrm>
            <a:off x="470334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DED24-B179-B7E8-E3BF-B42E3C2CA16B}"/>
              </a:ext>
            </a:extLst>
          </p:cNvPr>
          <p:cNvSpPr/>
          <p:nvPr/>
        </p:nvSpPr>
        <p:spPr>
          <a:xfrm>
            <a:off x="4700406" y="271151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2A7DD-CF0F-B16A-78D8-0B44CEA18840}"/>
              </a:ext>
            </a:extLst>
          </p:cNvPr>
          <p:cNvSpPr/>
          <p:nvPr/>
        </p:nvSpPr>
        <p:spPr>
          <a:xfrm>
            <a:off x="344027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028699-9681-5E77-51CC-CFE009537F42}"/>
              </a:ext>
            </a:extLst>
          </p:cNvPr>
          <p:cNvSpPr/>
          <p:nvPr/>
        </p:nvSpPr>
        <p:spPr>
          <a:xfrm>
            <a:off x="3421991" y="2700593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F144D-7E95-133D-B631-1D692B07E542}"/>
              </a:ext>
            </a:extLst>
          </p:cNvPr>
          <p:cNvSpPr txBox="1"/>
          <p:nvPr/>
        </p:nvSpPr>
        <p:spPr>
          <a:xfrm>
            <a:off x="3502270" y="139411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7AE8B-17F1-C723-797C-4588C9B78E1A}"/>
              </a:ext>
            </a:extLst>
          </p:cNvPr>
          <p:cNvSpPr txBox="1"/>
          <p:nvPr/>
        </p:nvSpPr>
        <p:spPr>
          <a:xfrm>
            <a:off x="3536835" y="223708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D6D45-1A3C-B29E-4857-5543D506680F}"/>
              </a:ext>
            </a:extLst>
          </p:cNvPr>
          <p:cNvSpPr/>
          <p:nvPr/>
        </p:nvSpPr>
        <p:spPr>
          <a:xfrm>
            <a:off x="4778044" y="3850789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444B3-7B30-3C49-7949-5F6BAF3D0A09}"/>
              </a:ext>
            </a:extLst>
          </p:cNvPr>
          <p:cNvSpPr txBox="1"/>
          <p:nvPr/>
        </p:nvSpPr>
        <p:spPr>
          <a:xfrm>
            <a:off x="4386391" y="3545648"/>
            <a:ext cx="202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[S7Comm]</a:t>
            </a:r>
            <a:endParaRPr lang="en-SG" sz="12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FE26C3-A34E-86E0-5F47-17359AACE305}"/>
              </a:ext>
            </a:extLst>
          </p:cNvPr>
          <p:cNvCxnSpPr>
            <a:cxnSpLocks/>
          </p:cNvCxnSpPr>
          <p:nvPr/>
        </p:nvCxnSpPr>
        <p:spPr>
          <a:xfrm flipV="1">
            <a:off x="3518470" y="4038218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755E0B-AB8E-BF68-4110-5EBDCC1F209E}"/>
              </a:ext>
            </a:extLst>
          </p:cNvPr>
          <p:cNvSpPr/>
          <p:nvPr/>
        </p:nvSpPr>
        <p:spPr>
          <a:xfrm>
            <a:off x="3450896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245DE0-68B4-D92F-14AA-824AF7FEE4EA}"/>
              </a:ext>
            </a:extLst>
          </p:cNvPr>
          <p:cNvSpPr/>
          <p:nvPr/>
        </p:nvSpPr>
        <p:spPr>
          <a:xfrm>
            <a:off x="4688029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8B1C9-DD82-D18B-415B-9382F9222C51}"/>
              </a:ext>
            </a:extLst>
          </p:cNvPr>
          <p:cNvSpPr/>
          <p:nvPr/>
        </p:nvSpPr>
        <p:spPr>
          <a:xfrm>
            <a:off x="4766480" y="4933380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6539A9-D715-9B93-1711-332EAC91D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02" y="5030227"/>
            <a:ext cx="770439" cy="547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29F5FD-8404-993C-2840-96925FC9C08A}"/>
              </a:ext>
            </a:extLst>
          </p:cNvPr>
          <p:cNvSpPr txBox="1"/>
          <p:nvPr/>
        </p:nvSpPr>
        <p:spPr>
          <a:xfrm>
            <a:off x="4474366" y="4689910"/>
            <a:ext cx="222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2727F0-E907-9307-86B8-069F25A9903C}"/>
              </a:ext>
            </a:extLst>
          </p:cNvPr>
          <p:cNvSpPr/>
          <p:nvPr/>
        </p:nvSpPr>
        <p:spPr>
          <a:xfrm>
            <a:off x="4700404" y="51954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0656F-B493-B8A2-B732-056803BA2D55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3570211" y="5255019"/>
            <a:ext cx="1130193" cy="3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84EC95E-95DB-6C4E-4846-D41500C4D8C1}"/>
              </a:ext>
            </a:extLst>
          </p:cNvPr>
          <p:cNvSpPr/>
          <p:nvPr/>
        </p:nvSpPr>
        <p:spPr>
          <a:xfrm>
            <a:off x="3446224" y="51987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009844-604F-0CC7-F860-71BD758D93A7}"/>
              </a:ext>
            </a:extLst>
          </p:cNvPr>
          <p:cNvSpPr/>
          <p:nvPr/>
        </p:nvSpPr>
        <p:spPr>
          <a:xfrm>
            <a:off x="4682962" y="4342205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9BB7C2-81A2-2A8E-148F-1B322BBF168F}"/>
              </a:ext>
            </a:extLst>
          </p:cNvPr>
          <p:cNvSpPr/>
          <p:nvPr/>
        </p:nvSpPr>
        <p:spPr>
          <a:xfrm>
            <a:off x="4700404" y="496031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B74CC0-7780-2BBD-CBBA-1C500EBC3199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H="1" flipV="1">
            <a:off x="4682962" y="4401800"/>
            <a:ext cx="17442" cy="618114"/>
          </a:xfrm>
          <a:prstGeom prst="bentConnector3">
            <a:avLst>
              <a:gd name="adj1" fmla="val -131063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852F93-4023-D38B-6806-7B893FD39C3A}"/>
              </a:ext>
            </a:extLst>
          </p:cNvPr>
          <p:cNvSpPr/>
          <p:nvPr/>
        </p:nvSpPr>
        <p:spPr>
          <a:xfrm>
            <a:off x="2974888" y="300075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2B858D-28ED-33B0-A1BE-DA19733002B0}"/>
              </a:ext>
            </a:extLst>
          </p:cNvPr>
          <p:cNvSpPr/>
          <p:nvPr/>
        </p:nvSpPr>
        <p:spPr>
          <a:xfrm>
            <a:off x="2984168" y="3743340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1031AD-2D61-FB4F-54FE-BA9C4E3DFDF7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3036882" y="3119944"/>
            <a:ext cx="0" cy="62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38319A-45BF-B4D0-FACE-5165C9FC830F}"/>
              </a:ext>
            </a:extLst>
          </p:cNvPr>
          <p:cNvSpPr txBox="1"/>
          <p:nvPr/>
        </p:nvSpPr>
        <p:spPr>
          <a:xfrm>
            <a:off x="3506295" y="410124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69127C-B340-8097-8C55-0D98B1A5A443}"/>
              </a:ext>
            </a:extLst>
          </p:cNvPr>
          <p:cNvSpPr txBox="1"/>
          <p:nvPr/>
        </p:nvSpPr>
        <p:spPr>
          <a:xfrm>
            <a:off x="3046161" y="3206731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supply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7" name="Picture 56" descr="A screenshot of a computer&#10;&#10;Description automatically generated">
            <a:extLst>
              <a:ext uri="{FF2B5EF4-FFF2-40B4-BE49-F238E27FC236}">
                <a16:creationId xmlns:a16="http://schemas.microsoft.com/office/drawing/2014/main" id="{553E21F1-F2C3-E2D8-5144-878CBBAD8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1139794"/>
            <a:ext cx="1900047" cy="10883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8" name="Picture 57" descr="A screenshot of a computer&#10;&#10;Description automatically generated">
            <a:extLst>
              <a:ext uri="{FF2B5EF4-FFF2-40B4-BE49-F238E27FC236}">
                <a16:creationId xmlns:a16="http://schemas.microsoft.com/office/drawing/2014/main" id="{890A21EA-803E-CC5A-AD90-CC85572356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83" y="2511594"/>
            <a:ext cx="1900047" cy="10111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9" name="Picture 5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26BE70-F5D2-21C7-DCFE-7FF9A5605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3855290"/>
            <a:ext cx="2650427" cy="1111141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A372C2-7590-B0F3-5BD1-C99004ED1CA9}"/>
              </a:ext>
            </a:extLst>
          </p:cNvPr>
          <p:cNvCxnSpPr>
            <a:cxnSpLocks/>
          </p:cNvCxnSpPr>
          <p:nvPr/>
        </p:nvCxnSpPr>
        <p:spPr>
          <a:xfrm>
            <a:off x="6580455" y="1194297"/>
            <a:ext cx="0" cy="46526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176CAB0-40F4-2763-D1D3-F68A3BD3615E}"/>
              </a:ext>
            </a:extLst>
          </p:cNvPr>
          <p:cNvSpPr txBox="1"/>
          <p:nvPr/>
        </p:nvSpPr>
        <p:spPr>
          <a:xfrm>
            <a:off x="6102922" y="969454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977953-C680-B275-03E2-2B3B04BB816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757001" y="1692879"/>
            <a:ext cx="82194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AAE9E0A-A19E-42C5-FAB7-6B79C634C3EA}"/>
              </a:ext>
            </a:extLst>
          </p:cNvPr>
          <p:cNvCxnSpPr>
            <a:cxnSpLocks/>
          </p:cNvCxnSpPr>
          <p:nvPr/>
        </p:nvCxnSpPr>
        <p:spPr>
          <a:xfrm>
            <a:off x="6578949" y="1554109"/>
            <a:ext cx="90996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A82333-3F68-4009-2C0B-4A925B7ADC89}"/>
              </a:ext>
            </a:extLst>
          </p:cNvPr>
          <p:cNvCxnSpPr>
            <a:cxnSpLocks/>
          </p:cNvCxnSpPr>
          <p:nvPr/>
        </p:nvCxnSpPr>
        <p:spPr>
          <a:xfrm>
            <a:off x="6569100" y="2760188"/>
            <a:ext cx="9198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099A1AB-B36F-CBFD-F7BF-7464C8B3B562}"/>
              </a:ext>
            </a:extLst>
          </p:cNvPr>
          <p:cNvCxnSpPr>
            <a:cxnSpLocks/>
          </p:cNvCxnSpPr>
          <p:nvPr/>
        </p:nvCxnSpPr>
        <p:spPr>
          <a:xfrm flipH="1">
            <a:off x="6998213" y="1191909"/>
            <a:ext cx="3675" cy="465501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C8BD0A-27D2-C696-DF5F-177EF5A43436}"/>
              </a:ext>
            </a:extLst>
          </p:cNvPr>
          <p:cNvSpPr txBox="1"/>
          <p:nvPr/>
        </p:nvSpPr>
        <p:spPr>
          <a:xfrm>
            <a:off x="6282231" y="5877583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B4164E-5A8B-7C34-633D-8D53E27F92B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57002" y="2955587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6BB083-FBCE-26F7-B99D-2517CA459620}"/>
              </a:ext>
            </a:extLst>
          </p:cNvPr>
          <p:cNvCxnSpPr>
            <a:cxnSpLocks/>
          </p:cNvCxnSpPr>
          <p:nvPr/>
        </p:nvCxnSpPr>
        <p:spPr>
          <a:xfrm>
            <a:off x="5757002" y="4217055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38708EB-36F2-DA08-05C5-0196AEEE385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745436" y="5317915"/>
            <a:ext cx="125277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0D8B27-C70F-65F2-91B4-64B8CA1E3FAA}"/>
              </a:ext>
            </a:extLst>
          </p:cNvPr>
          <p:cNvCxnSpPr>
            <a:cxnSpLocks/>
          </p:cNvCxnSpPr>
          <p:nvPr/>
        </p:nvCxnSpPr>
        <p:spPr>
          <a:xfrm>
            <a:off x="7008963" y="3273009"/>
            <a:ext cx="531368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46453A1-A246-470F-FD4B-505634F7E55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008963" y="441086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AA1618C-1F74-B98A-8E64-1F5B30C35A09}"/>
              </a:ext>
            </a:extLst>
          </p:cNvPr>
          <p:cNvSpPr txBox="1"/>
          <p:nvPr/>
        </p:nvSpPr>
        <p:spPr>
          <a:xfrm>
            <a:off x="7436392" y="812969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Signal System HMI</a:t>
            </a:r>
            <a:endParaRPr lang="en-SG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AEBEF4-9F8A-20F0-5D40-7485DFAFCE59}"/>
              </a:ext>
            </a:extLst>
          </p:cNvPr>
          <p:cNvSpPr txBox="1"/>
          <p:nvPr/>
        </p:nvSpPr>
        <p:spPr>
          <a:xfrm>
            <a:off x="7415475" y="2226512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Train System HMI</a:t>
            </a:r>
            <a:endParaRPr lang="en-SG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38814E-1516-670C-20D8-AAEBCC3073D3}"/>
              </a:ext>
            </a:extLst>
          </p:cNvPr>
          <p:cNvSpPr txBox="1"/>
          <p:nvPr/>
        </p:nvSpPr>
        <p:spPr>
          <a:xfrm>
            <a:off x="7415475" y="3558404"/>
            <a:ext cx="298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Power Grid and Substation System HMI</a:t>
            </a:r>
            <a:endParaRPr lang="en-SG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7011-A8F7-D82B-4CE3-7BF486404638}"/>
              </a:ext>
            </a:extLst>
          </p:cNvPr>
          <p:cNvSpPr txBox="1"/>
          <p:nvPr/>
        </p:nvSpPr>
        <p:spPr>
          <a:xfrm>
            <a:off x="768772" y="430357"/>
            <a:ext cx="4532004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Virtual PLC/RTU System Connection Diagram</a:t>
            </a:r>
            <a:endParaRPr lang="en-SG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4FB91B-5D64-BA7A-D9D1-E927393DBD82}"/>
              </a:ext>
            </a:extLst>
          </p:cNvPr>
          <p:cNvSpPr/>
          <p:nvPr/>
        </p:nvSpPr>
        <p:spPr>
          <a:xfrm>
            <a:off x="811521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D2EEA6-8129-B633-BAE5-59F24640873B}"/>
              </a:ext>
            </a:extLst>
          </p:cNvPr>
          <p:cNvSpPr/>
          <p:nvPr/>
        </p:nvSpPr>
        <p:spPr>
          <a:xfrm>
            <a:off x="1277354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B774B6-0575-0219-5AC9-D578FF792B39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987089" y="6004662"/>
            <a:ext cx="290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194BC6-C4D8-9433-3710-3F8C647C7A28}"/>
              </a:ext>
            </a:extLst>
          </p:cNvPr>
          <p:cNvSpPr txBox="1"/>
          <p:nvPr/>
        </p:nvSpPr>
        <p:spPr>
          <a:xfrm>
            <a:off x="1467417" y="5881514"/>
            <a:ext cx="300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Electrical signal / Physical Wire Simulation</a:t>
            </a:r>
            <a:endParaRPr lang="en-SG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8E7A00-4BAD-247F-84DE-8B0C596EC160}"/>
              </a:ext>
            </a:extLst>
          </p:cNvPr>
          <p:cNvCxnSpPr>
            <a:cxnSpLocks/>
          </p:cNvCxnSpPr>
          <p:nvPr/>
        </p:nvCxnSpPr>
        <p:spPr>
          <a:xfrm>
            <a:off x="811521" y="5702449"/>
            <a:ext cx="5777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02B424-41BE-3883-0AC6-5D51049BD458}"/>
              </a:ext>
            </a:extLst>
          </p:cNvPr>
          <p:cNvSpPr txBox="1"/>
          <p:nvPr/>
        </p:nvSpPr>
        <p:spPr>
          <a:xfrm>
            <a:off x="1505078" y="5578095"/>
            <a:ext cx="1140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Modbus-TCP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702276-852E-0C13-A357-027D8A003932}"/>
              </a:ext>
            </a:extLst>
          </p:cNvPr>
          <p:cNvCxnSpPr>
            <a:cxnSpLocks/>
          </p:cNvCxnSpPr>
          <p:nvPr/>
        </p:nvCxnSpPr>
        <p:spPr>
          <a:xfrm flipV="1">
            <a:off x="2812057" y="5702951"/>
            <a:ext cx="415865" cy="547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481E5B-2D6F-8AC1-54D7-1A3C3FE941C5}"/>
              </a:ext>
            </a:extLst>
          </p:cNvPr>
          <p:cNvSpPr txBox="1"/>
          <p:nvPr/>
        </p:nvSpPr>
        <p:spPr>
          <a:xfrm>
            <a:off x="3226116" y="5569927"/>
            <a:ext cx="153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4582A2D-14C9-2B61-966A-386E586EEB5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8796"/>
          <a:stretch/>
        </p:blipFill>
        <p:spPr>
          <a:xfrm>
            <a:off x="7475746" y="5268534"/>
            <a:ext cx="2013279" cy="7957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88E917E-43F4-3E13-DF56-7BC4A518B996}"/>
              </a:ext>
            </a:extLst>
          </p:cNvPr>
          <p:cNvSpPr txBox="1"/>
          <p:nvPr/>
        </p:nvSpPr>
        <p:spPr>
          <a:xfrm>
            <a:off x="7428126" y="5030466"/>
            <a:ext cx="246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Transformer display panel </a:t>
            </a:r>
            <a:endParaRPr lang="en-SG" sz="1200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7EF537-4CFE-A54C-12A0-AD93D3B30BA6}"/>
              </a:ext>
            </a:extLst>
          </p:cNvPr>
          <p:cNvCxnSpPr>
            <a:cxnSpLocks/>
          </p:cNvCxnSpPr>
          <p:nvPr/>
        </p:nvCxnSpPr>
        <p:spPr>
          <a:xfrm>
            <a:off x="7008963" y="552200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80EB93-95AD-DC1A-B4B9-96E5B4F0967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578949" y="5666396"/>
            <a:ext cx="896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2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5B4EB7-6687-1495-BCC8-56255BEDD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095" y="395666"/>
            <a:ext cx="6923809" cy="6066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D8725-D8E1-7C25-A297-BE818685B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20" y="6224238"/>
            <a:ext cx="238095" cy="2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9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43622B-86E6-2173-F794-329E1FE9A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5" y="630936"/>
            <a:ext cx="8732658" cy="21791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E9EEE2-0CC1-0DFC-09F2-9CDF06EB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38" y="787348"/>
            <a:ext cx="209524" cy="1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A5AB1-03DC-0E60-11B8-F9CCD3B6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838" y="1539548"/>
            <a:ext cx="209524" cy="1809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9DF523E-7192-B84A-1DAD-6569A4586F6A}"/>
              </a:ext>
            </a:extLst>
          </p:cNvPr>
          <p:cNvSpPr/>
          <p:nvPr/>
        </p:nvSpPr>
        <p:spPr>
          <a:xfrm>
            <a:off x="8138160" y="70827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917438-A1DD-7454-E2F7-C8AC1D6032F7}"/>
              </a:ext>
            </a:extLst>
          </p:cNvPr>
          <p:cNvSpPr/>
          <p:nvPr/>
        </p:nvSpPr>
        <p:spPr>
          <a:xfrm>
            <a:off x="1633728" y="647498"/>
            <a:ext cx="274320" cy="13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F7B813-5A5C-3ECB-FB35-BBA1909A1D6F}"/>
              </a:ext>
            </a:extLst>
          </p:cNvPr>
          <p:cNvSpPr/>
          <p:nvPr/>
        </p:nvSpPr>
        <p:spPr>
          <a:xfrm>
            <a:off x="1633728" y="1412601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4D2CBF-E5A7-2C18-9A8A-7997A9C8ED3A}"/>
              </a:ext>
            </a:extLst>
          </p:cNvPr>
          <p:cNvSpPr/>
          <p:nvPr/>
        </p:nvSpPr>
        <p:spPr>
          <a:xfrm>
            <a:off x="8138160" y="1455093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02468F-1F2B-EB67-4EFA-4AC88569A3CA}"/>
              </a:ext>
            </a:extLst>
          </p:cNvPr>
          <p:cNvSpPr/>
          <p:nvPr/>
        </p:nvSpPr>
        <p:spPr>
          <a:xfrm>
            <a:off x="1633728" y="216855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347FE5-8021-E930-9450-823270B36701}"/>
              </a:ext>
            </a:extLst>
          </p:cNvPr>
          <p:cNvSpPr/>
          <p:nvPr/>
        </p:nvSpPr>
        <p:spPr>
          <a:xfrm>
            <a:off x="8138160" y="2229339"/>
            <a:ext cx="274320" cy="1215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2A6D6-9AE7-8FDA-619C-0156247843AD}"/>
              </a:ext>
            </a:extLst>
          </p:cNvPr>
          <p:cNvSpPr txBox="1"/>
          <p:nvPr/>
        </p:nvSpPr>
        <p:spPr>
          <a:xfrm>
            <a:off x="8057299" y="59382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%M10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48E629-858F-15EB-F71F-45B06CDCDDE5}"/>
              </a:ext>
            </a:extLst>
          </p:cNvPr>
          <p:cNvSpPr txBox="1"/>
          <p:nvPr/>
        </p:nvSpPr>
        <p:spPr>
          <a:xfrm>
            <a:off x="1631397" y="544872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%I0.1</a:t>
            </a:r>
            <a:endParaRPr lang="en-SG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3AA356-2885-3D58-8811-E3C1D7815D23}"/>
              </a:ext>
            </a:extLst>
          </p:cNvPr>
          <p:cNvSpPr txBox="1"/>
          <p:nvPr/>
        </p:nvSpPr>
        <p:spPr>
          <a:xfrm>
            <a:off x="1631396" y="128633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%M10</a:t>
            </a:r>
            <a:endParaRPr lang="en-SG" sz="10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99FF1A-CFDF-A7E0-A96E-FB1ED12F525E}"/>
              </a:ext>
            </a:extLst>
          </p:cNvPr>
          <p:cNvSpPr/>
          <p:nvPr/>
        </p:nvSpPr>
        <p:spPr>
          <a:xfrm>
            <a:off x="3465576" y="1479534"/>
            <a:ext cx="2386584" cy="300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Ladder Logic section</a:t>
            </a:r>
            <a:endParaRPr lang="en-SG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3EF7B-B57D-947C-8A09-67572C166DEC}"/>
              </a:ext>
            </a:extLst>
          </p:cNvPr>
          <p:cNvSpPr txBox="1"/>
          <p:nvPr/>
        </p:nvSpPr>
        <p:spPr>
          <a:xfrm>
            <a:off x="8057299" y="1344226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%M60</a:t>
            </a:r>
            <a:endParaRPr lang="en-SG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5C3C5B-BBE7-4477-1825-C64F792B0AF5}"/>
              </a:ext>
            </a:extLst>
          </p:cNvPr>
          <p:cNvSpPr txBox="1"/>
          <p:nvPr/>
        </p:nvSpPr>
        <p:spPr>
          <a:xfrm>
            <a:off x="1631395" y="2046297"/>
            <a:ext cx="553301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%M60</a:t>
            </a:r>
            <a:endParaRPr lang="en-SG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8342B-C485-7B9B-893B-3FE68809474D}"/>
              </a:ext>
            </a:extLst>
          </p:cNvPr>
          <p:cNvSpPr txBox="1"/>
          <p:nvPr/>
        </p:nvSpPr>
        <p:spPr>
          <a:xfrm>
            <a:off x="8021133" y="2111609"/>
            <a:ext cx="694229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%Q0.6</a:t>
            </a:r>
            <a:endParaRPr lang="en-SG" sz="10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2D2D6FE-B2A3-7F92-98D1-470B96CF7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43" y="3547722"/>
            <a:ext cx="7545619" cy="25730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BD2BA2C-603C-2D71-0CA3-AB8B72C4DE59}"/>
              </a:ext>
            </a:extLst>
          </p:cNvPr>
          <p:cNvSpPr/>
          <p:nvPr/>
        </p:nvSpPr>
        <p:spPr>
          <a:xfrm>
            <a:off x="1433364" y="3606226"/>
            <a:ext cx="1502664" cy="98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184922-B1C1-AA3D-2277-187ACDA805D4}"/>
              </a:ext>
            </a:extLst>
          </p:cNvPr>
          <p:cNvSpPr/>
          <p:nvPr/>
        </p:nvSpPr>
        <p:spPr>
          <a:xfrm>
            <a:off x="4149212" y="3704280"/>
            <a:ext cx="943996" cy="172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9EF583-AE27-21CB-54D5-250FA7BA36F4}"/>
              </a:ext>
            </a:extLst>
          </p:cNvPr>
          <p:cNvCxnSpPr/>
          <p:nvPr/>
        </p:nvCxnSpPr>
        <p:spPr>
          <a:xfrm flipH="1">
            <a:off x="7863840" y="5311467"/>
            <a:ext cx="420624" cy="1828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F0FCDC4-1992-AB4F-CB6A-864B73819F21}"/>
              </a:ext>
            </a:extLst>
          </p:cNvPr>
          <p:cNvSpPr/>
          <p:nvPr/>
        </p:nvSpPr>
        <p:spPr>
          <a:xfrm>
            <a:off x="4942552" y="4416552"/>
            <a:ext cx="943996" cy="284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09993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ata packet&#10;&#10;Description automatically generated">
            <a:extLst>
              <a:ext uri="{FF2B5EF4-FFF2-40B4-BE49-F238E27FC236}">
                <a16:creationId xmlns:a16="http://schemas.microsoft.com/office/drawing/2014/main" id="{A9E1273B-BC99-689E-0375-613845ED7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99" y="370137"/>
            <a:ext cx="6054866" cy="3076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84696D-1B67-DF07-4761-C20ECB8374C2}"/>
              </a:ext>
            </a:extLst>
          </p:cNvPr>
          <p:cNvSpPr txBox="1"/>
          <p:nvPr/>
        </p:nvSpPr>
        <p:spPr>
          <a:xfrm>
            <a:off x="2888351" y="3507029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0000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9F1F3-05B1-A4F2-C50A-1C86832A6C8E}"/>
              </a:ext>
            </a:extLst>
          </p:cNvPr>
          <p:cNvSpPr txBox="1"/>
          <p:nvPr/>
        </p:nvSpPr>
        <p:spPr>
          <a:xfrm>
            <a:off x="4297919" y="3230030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1A61F1F-3DA9-DEAF-F66B-80A9A6464B21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3852372" y="2922982"/>
            <a:ext cx="703163" cy="187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F3442-305A-96E3-87A3-053E67FF4D7F}"/>
              </a:ext>
            </a:extLst>
          </p:cNvPr>
          <p:cNvSpPr txBox="1"/>
          <p:nvPr/>
        </p:nvSpPr>
        <p:spPr>
          <a:xfrm>
            <a:off x="4849928" y="2809199"/>
            <a:ext cx="1092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0f or 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2A3139D-AE42-B4A5-0424-31DD83F91DBA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4622133" y="2719903"/>
            <a:ext cx="282333" cy="1732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6EE08A-6571-B2EE-B371-102D8D17044C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3066760" y="3115605"/>
            <a:ext cx="938164" cy="1323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4B5AF4-97A7-D896-1451-7F6A549E14D2}"/>
              </a:ext>
            </a:extLst>
          </p:cNvPr>
          <p:cNvSpPr txBox="1"/>
          <p:nvPr/>
        </p:nvSpPr>
        <p:spPr>
          <a:xfrm>
            <a:off x="3602016" y="3512361"/>
            <a:ext cx="1247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0008 or 0006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F349DB7-09DF-D92B-CBB2-C3B86EE15870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2338548" y="3095726"/>
            <a:ext cx="979994" cy="1196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DCCCA4E-FD7F-CB49-9FB2-E16194C93E6C}"/>
              </a:ext>
            </a:extLst>
          </p:cNvPr>
          <p:cNvCxnSpPr>
            <a:cxnSpLocks/>
            <a:endCxn id="27" idx="1"/>
          </p:cNvCxnSpPr>
          <p:nvPr/>
        </p:nvCxnSpPr>
        <p:spPr>
          <a:xfrm rot="16200000" flipH="1">
            <a:off x="1623413" y="3072730"/>
            <a:ext cx="947222" cy="156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6DEAAAD-47A4-902F-F0CA-19EA080154FC}"/>
              </a:ext>
            </a:extLst>
          </p:cNvPr>
          <p:cNvSpPr txBox="1"/>
          <p:nvPr/>
        </p:nvSpPr>
        <p:spPr>
          <a:xfrm>
            <a:off x="2175490" y="3486307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0000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B090E78-3548-496C-8BA1-8558D4B36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98581"/>
              </p:ext>
            </p:extLst>
          </p:nvPr>
        </p:nvGraphicFramePr>
        <p:xfrm>
          <a:off x="6835939" y="1828606"/>
          <a:ext cx="18227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1354">
                  <a:extLst>
                    <a:ext uri="{9D8B030D-6E8A-4147-A177-3AD203B41FA5}">
                      <a16:colId xmlns:a16="http://schemas.microsoft.com/office/drawing/2014/main" val="1230698725"/>
                    </a:ext>
                  </a:extLst>
                </a:gridCol>
                <a:gridCol w="911354">
                  <a:extLst>
                    <a:ext uri="{9D8B030D-6E8A-4147-A177-3AD203B41FA5}">
                      <a16:colId xmlns:a16="http://schemas.microsoft.com/office/drawing/2014/main" val="1771333324"/>
                    </a:ext>
                  </a:extLst>
                </a:gridCol>
              </a:tblGrid>
              <a:tr h="211483">
                <a:tc>
                  <a:txBody>
                    <a:bodyPr/>
                    <a:lstStyle/>
                    <a:p>
                      <a:pPr algn="dist"/>
                      <a:r>
                        <a:rPr lang="en-US" sz="900" dirty="0"/>
                        <a:t>Memory index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Bit length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68115"/>
                  </a:ext>
                </a:extLst>
              </a:tr>
              <a:tr h="211483">
                <a:tc>
                  <a:txBody>
                    <a:bodyPr/>
                    <a:lstStyle/>
                    <a:p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98223"/>
                  </a:ext>
                </a:extLst>
              </a:tr>
            </a:tbl>
          </a:graphicData>
        </a:graphic>
      </p:graphicFrame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CAC27EB-CDC3-BB23-FBBF-EC96A40C3C32}"/>
              </a:ext>
            </a:extLst>
          </p:cNvPr>
          <p:cNvCxnSpPr>
            <a:cxnSpLocks/>
            <a:stCxn id="53" idx="3"/>
            <a:endCxn id="34" idx="1"/>
          </p:cNvCxnSpPr>
          <p:nvPr/>
        </p:nvCxnSpPr>
        <p:spPr>
          <a:xfrm flipV="1">
            <a:off x="5775957" y="2057206"/>
            <a:ext cx="1059982" cy="3190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B9520B3-CC5C-792B-4087-CF17013C79AF}"/>
              </a:ext>
            </a:extLst>
          </p:cNvPr>
          <p:cNvSpPr txBox="1"/>
          <p:nvPr/>
        </p:nvSpPr>
        <p:spPr>
          <a:xfrm>
            <a:off x="7124132" y="1551380"/>
            <a:ext cx="1917200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Memory Data Read</a:t>
            </a:r>
            <a:endParaRPr lang="en-SG" sz="1000" b="1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4A4E483-2E6C-F270-55DA-A0977988BCF1}"/>
              </a:ext>
            </a:extLst>
          </p:cNvPr>
          <p:cNvCxnSpPr>
            <a:cxnSpLocks/>
            <a:endCxn id="41" idx="1"/>
          </p:cNvCxnSpPr>
          <p:nvPr/>
        </p:nvCxnSpPr>
        <p:spPr>
          <a:xfrm rot="16200000" flipH="1">
            <a:off x="8014721" y="2326734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222E2A-1E60-5FD5-3C62-4347656362A4}"/>
              </a:ext>
            </a:extLst>
          </p:cNvPr>
          <p:cNvSpPr txBox="1"/>
          <p:nvPr/>
        </p:nvSpPr>
        <p:spPr>
          <a:xfrm>
            <a:off x="8204432" y="2377945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0008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AFEC8B5-EA35-6BA5-6345-D1F872036D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79410" y="2337154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549460-8BA7-886A-7695-8E6929EA66A9}"/>
              </a:ext>
            </a:extLst>
          </p:cNvPr>
          <p:cNvSpPr txBox="1"/>
          <p:nvPr/>
        </p:nvSpPr>
        <p:spPr>
          <a:xfrm>
            <a:off x="7220224" y="2388365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001e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83012CB2-546D-5B43-CA70-7EEE931C2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21037"/>
              </p:ext>
            </p:extLst>
          </p:nvPr>
        </p:nvGraphicFramePr>
        <p:xfrm>
          <a:off x="6204132" y="2911329"/>
          <a:ext cx="320872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6419">
                  <a:extLst>
                    <a:ext uri="{9D8B030D-6E8A-4147-A177-3AD203B41FA5}">
                      <a16:colId xmlns:a16="http://schemas.microsoft.com/office/drawing/2014/main" val="1230698725"/>
                    </a:ext>
                  </a:extLst>
                </a:gridCol>
                <a:gridCol w="693019">
                  <a:extLst>
                    <a:ext uri="{9D8B030D-6E8A-4147-A177-3AD203B41FA5}">
                      <a16:colId xmlns:a16="http://schemas.microsoft.com/office/drawing/2014/main" val="1771333324"/>
                    </a:ext>
                  </a:extLst>
                </a:gridCol>
                <a:gridCol w="751415">
                  <a:extLst>
                    <a:ext uri="{9D8B030D-6E8A-4147-A177-3AD203B41FA5}">
                      <a16:colId xmlns:a16="http://schemas.microsoft.com/office/drawing/2014/main" val="2533087118"/>
                    </a:ext>
                  </a:extLst>
                </a:gridCol>
                <a:gridCol w="807875">
                  <a:extLst>
                    <a:ext uri="{9D8B030D-6E8A-4147-A177-3AD203B41FA5}">
                      <a16:colId xmlns:a16="http://schemas.microsoft.com/office/drawing/2014/main" val="286861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dist"/>
                      <a:r>
                        <a:rPr lang="en-US" sz="900" dirty="0"/>
                        <a:t>Memory index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Bit Index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Byte Index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Value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68115"/>
                  </a:ext>
                </a:extLst>
              </a:tr>
              <a:tr h="211483">
                <a:tc>
                  <a:txBody>
                    <a:bodyPr/>
                    <a:lstStyle/>
                    <a:p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( 2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( 1 bytes ) </a:t>
                      </a:r>
                      <a:endParaRPr lang="en-SG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( 1bytes ) </a:t>
                      </a:r>
                      <a:endParaRPr lang="en-SG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498223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E2F4E9C-B891-F3A8-22E4-31E4DBF17726}"/>
              </a:ext>
            </a:extLst>
          </p:cNvPr>
          <p:cNvSpPr txBox="1"/>
          <p:nvPr/>
        </p:nvSpPr>
        <p:spPr>
          <a:xfrm>
            <a:off x="6385837" y="2577602"/>
            <a:ext cx="1443956" cy="300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/>
              <a:t>Memory Data Write</a:t>
            </a:r>
            <a:endParaRPr lang="en-SG" sz="1000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5642C25-D939-CFCB-836A-20E620C36CF6}"/>
              </a:ext>
            </a:extLst>
          </p:cNvPr>
          <p:cNvCxnSpPr>
            <a:cxnSpLocks/>
            <a:stCxn id="53" idx="3"/>
            <a:endCxn id="45" idx="1"/>
          </p:cNvCxnSpPr>
          <p:nvPr/>
        </p:nvCxnSpPr>
        <p:spPr>
          <a:xfrm>
            <a:off x="5775957" y="2376296"/>
            <a:ext cx="428175" cy="763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F51C113-A2D5-F471-48FC-59F29E84B1E5}"/>
              </a:ext>
            </a:extLst>
          </p:cNvPr>
          <p:cNvSpPr/>
          <p:nvPr/>
        </p:nvSpPr>
        <p:spPr>
          <a:xfrm>
            <a:off x="5021744" y="2147696"/>
            <a:ext cx="754213" cy="457200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02AF3E7-DDB2-1951-38F9-0A9DAE70E71B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8821855" y="340628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7F4914-D3B9-2C3E-F510-C8E4190D4A11}"/>
              </a:ext>
            </a:extLst>
          </p:cNvPr>
          <p:cNvSpPr txBox="1"/>
          <p:nvPr/>
        </p:nvSpPr>
        <p:spPr>
          <a:xfrm>
            <a:off x="9011566" y="345749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453F1B8-41FF-90CD-F4ED-690C178D1B50}"/>
              </a:ext>
            </a:extLst>
          </p:cNvPr>
          <p:cNvCxnSpPr>
            <a:cxnSpLocks/>
            <a:endCxn id="59" idx="1"/>
          </p:cNvCxnSpPr>
          <p:nvPr/>
        </p:nvCxnSpPr>
        <p:spPr>
          <a:xfrm rot="16200000" flipH="1">
            <a:off x="7401814" y="341606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AD5ADF7-73B8-339F-3EF9-93F2E2241232}"/>
              </a:ext>
            </a:extLst>
          </p:cNvPr>
          <p:cNvSpPr txBox="1"/>
          <p:nvPr/>
        </p:nvSpPr>
        <p:spPr>
          <a:xfrm>
            <a:off x="7591525" y="346727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F3F3072-482E-F453-45F6-1E4101D7423D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8192931" y="3435203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0C527A4-BA28-9F94-6CBD-822D1BEB2F88}"/>
              </a:ext>
            </a:extLst>
          </p:cNvPr>
          <p:cNvSpPr txBox="1"/>
          <p:nvPr/>
        </p:nvSpPr>
        <p:spPr>
          <a:xfrm>
            <a:off x="8382642" y="3486414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01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BDD8094A-D32B-2ACD-84B2-2603366C73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0214" y="3406285"/>
            <a:ext cx="235746" cy="143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28769A4-A7C9-B2C0-7EEC-2AB122E50640}"/>
              </a:ext>
            </a:extLst>
          </p:cNvPr>
          <p:cNvSpPr txBox="1"/>
          <p:nvPr/>
        </p:nvSpPr>
        <p:spPr>
          <a:xfrm>
            <a:off x="6631028" y="3457496"/>
            <a:ext cx="552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001e</a:t>
            </a:r>
            <a:endParaRPr lang="en-SG" sz="12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52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5B0DF82B-3946-8F98-ADB4-53107388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99" y="1808237"/>
            <a:ext cx="1935629" cy="1137431"/>
          </a:xfrm>
          <a:prstGeom prst="rect">
            <a:avLst/>
          </a:prstGeom>
        </p:spPr>
      </p:pic>
      <p:pic>
        <p:nvPicPr>
          <p:cNvPr id="102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05C84AC5-8E7D-B336-5800-78633156B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052290" y="3538833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D22889C-A1F1-B0A0-2203-AC5FBF52D7B4}"/>
              </a:ext>
            </a:extLst>
          </p:cNvPr>
          <p:cNvSpPr/>
          <p:nvPr/>
        </p:nvSpPr>
        <p:spPr>
          <a:xfrm rot="16200000">
            <a:off x="4817865" y="1911984"/>
            <a:ext cx="847725" cy="10066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7D77336-6A32-673B-193C-5CA1FE807357}"/>
              </a:ext>
            </a:extLst>
          </p:cNvPr>
          <p:cNvSpPr/>
          <p:nvPr/>
        </p:nvSpPr>
        <p:spPr>
          <a:xfrm rot="16200000">
            <a:off x="6548049" y="3762879"/>
            <a:ext cx="847725" cy="1311809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51EB4-09A6-B19E-38AD-D6A3EB8EAECD}"/>
              </a:ext>
            </a:extLst>
          </p:cNvPr>
          <p:cNvSpPr/>
          <p:nvPr/>
        </p:nvSpPr>
        <p:spPr>
          <a:xfrm>
            <a:off x="6254013" y="4359188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17530AE-2CE8-9259-EF43-F93E2EF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45" y="482409"/>
            <a:ext cx="641390" cy="7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BD4F52-1293-433A-4385-4A27C56A1995}"/>
              </a:ext>
            </a:extLst>
          </p:cNvPr>
          <p:cNvCxnSpPr>
            <a:cxnSpLocks/>
          </p:cNvCxnSpPr>
          <p:nvPr/>
        </p:nvCxnSpPr>
        <p:spPr>
          <a:xfrm>
            <a:off x="1143000" y="1382712"/>
            <a:ext cx="6937223" cy="15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59E76-8A71-EF31-0B71-E97C2A636750}"/>
              </a:ext>
            </a:extLst>
          </p:cNvPr>
          <p:cNvCxnSpPr>
            <a:cxnSpLocks/>
          </p:cNvCxnSpPr>
          <p:nvPr/>
        </p:nvCxnSpPr>
        <p:spPr>
          <a:xfrm flipH="1">
            <a:off x="2342074" y="1598372"/>
            <a:ext cx="0" cy="28204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03FE7C-3356-094C-44B5-03945AF6BE20}"/>
              </a:ext>
            </a:extLst>
          </p:cNvPr>
          <p:cNvCxnSpPr>
            <a:cxnSpLocks/>
          </p:cNvCxnSpPr>
          <p:nvPr/>
        </p:nvCxnSpPr>
        <p:spPr>
          <a:xfrm>
            <a:off x="3748707" y="1339164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F6801A-49EA-B38E-8314-E6488EE0B5E0}"/>
              </a:ext>
            </a:extLst>
          </p:cNvPr>
          <p:cNvSpPr/>
          <p:nvPr/>
        </p:nvSpPr>
        <p:spPr>
          <a:xfrm>
            <a:off x="3683101" y="1277780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F40B6-AF45-DBE2-DFC0-6FD620C39778}"/>
              </a:ext>
            </a:extLst>
          </p:cNvPr>
          <p:cNvSpPr txBox="1"/>
          <p:nvPr/>
        </p:nvSpPr>
        <p:spPr>
          <a:xfrm>
            <a:off x="432332" y="1040151"/>
            <a:ext cx="1725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Third Rail 750V DC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0B723B-6D23-ED28-D9A1-84FB4720E70C}"/>
              </a:ext>
            </a:extLst>
          </p:cNvPr>
          <p:cNvSpPr txBox="1"/>
          <p:nvPr/>
        </p:nvSpPr>
        <p:spPr>
          <a:xfrm>
            <a:off x="4273913" y="3134653"/>
            <a:ext cx="2736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front collision  detection radar</a:t>
            </a:r>
            <a:endParaRPr lang="en-SG" sz="12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4DA85C-CB32-8EE9-F356-8F08B08AD643}"/>
              </a:ext>
            </a:extLst>
          </p:cNvPr>
          <p:cNvCxnSpPr>
            <a:cxnSpLocks/>
          </p:cNvCxnSpPr>
          <p:nvPr/>
        </p:nvCxnSpPr>
        <p:spPr>
          <a:xfrm>
            <a:off x="6289277" y="3442171"/>
            <a:ext cx="0" cy="86486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20A2FC-F4F9-2AC5-84A9-3E4EE73BDF3C}"/>
              </a:ext>
            </a:extLst>
          </p:cNvPr>
          <p:cNvCxnSpPr>
            <a:cxnSpLocks/>
          </p:cNvCxnSpPr>
          <p:nvPr/>
        </p:nvCxnSpPr>
        <p:spPr>
          <a:xfrm>
            <a:off x="2391938" y="1419117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263F62-2988-1372-F9CB-6FEF5117DD3E}"/>
              </a:ext>
            </a:extLst>
          </p:cNvPr>
          <p:cNvCxnSpPr>
            <a:cxnSpLocks/>
          </p:cNvCxnSpPr>
          <p:nvPr/>
        </p:nvCxnSpPr>
        <p:spPr>
          <a:xfrm flipV="1">
            <a:off x="4611611" y="2586979"/>
            <a:ext cx="0" cy="50339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7F35FC-0495-5CA2-9FC7-077A4630AF1E}"/>
              </a:ext>
            </a:extLst>
          </p:cNvPr>
          <p:cNvSpPr txBox="1"/>
          <p:nvPr/>
        </p:nvSpPr>
        <p:spPr>
          <a:xfrm>
            <a:off x="6135340" y="2451742"/>
            <a:ext cx="2721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Front radar detection area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7CAF1-45F7-323F-CDFD-3CF7795DB71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745029" y="2586979"/>
            <a:ext cx="390311" cy="326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A9C2D04-CFD1-36C8-762F-E0336D7AD71B}"/>
              </a:ext>
            </a:extLst>
          </p:cNvPr>
          <p:cNvCxnSpPr>
            <a:cxnSpLocks/>
          </p:cNvCxnSpPr>
          <p:nvPr/>
        </p:nvCxnSpPr>
        <p:spPr>
          <a:xfrm>
            <a:off x="7237505" y="2728741"/>
            <a:ext cx="0" cy="114586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888F50-4BD6-325F-E6AB-2891EE4F79A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061462" y="-256873"/>
            <a:ext cx="235027" cy="283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0888A0-7325-CE2A-5FEF-D60D96686AE7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4247353" y="-1037396"/>
            <a:ext cx="467609" cy="421037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FD7B9B4-4E92-3FCA-9DFC-9BA68529A170}"/>
              </a:ext>
            </a:extLst>
          </p:cNvPr>
          <p:cNvCxnSpPr>
            <a:cxnSpLocks/>
          </p:cNvCxnSpPr>
          <p:nvPr/>
        </p:nvCxnSpPr>
        <p:spPr>
          <a:xfrm>
            <a:off x="3774402" y="1593900"/>
            <a:ext cx="1" cy="7380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1042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95FD3222-8196-ED77-5CB1-B79AB5CF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90" y="4445631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8BC79F6-9D57-71B9-D94D-061365A4A135}"/>
              </a:ext>
            </a:extLst>
          </p:cNvPr>
          <p:cNvCxnSpPr>
            <a:cxnSpLocks/>
            <a:stCxn id="1053" idx="0"/>
          </p:cNvCxnSpPr>
          <p:nvPr/>
        </p:nvCxnSpPr>
        <p:spPr>
          <a:xfrm flipV="1">
            <a:off x="2919164" y="2516816"/>
            <a:ext cx="781902" cy="715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828270B-15D1-209D-2501-56D87A297130}"/>
              </a:ext>
            </a:extLst>
          </p:cNvPr>
          <p:cNvCxnSpPr>
            <a:cxnSpLocks/>
          </p:cNvCxnSpPr>
          <p:nvPr/>
        </p:nvCxnSpPr>
        <p:spPr>
          <a:xfrm flipH="1">
            <a:off x="2486694" y="3508962"/>
            <a:ext cx="79801" cy="9098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5A1A3D0-3686-6B7A-28C5-CDAF83EF1E07}"/>
              </a:ext>
            </a:extLst>
          </p:cNvPr>
          <p:cNvSpPr txBox="1"/>
          <p:nvPr/>
        </p:nvSpPr>
        <p:spPr>
          <a:xfrm>
            <a:off x="2324853" y="3231963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DC moto</a:t>
            </a:r>
            <a:endParaRPr lang="en-SG" sz="1200" b="1" dirty="0"/>
          </a:p>
        </p:txBody>
      </p:sp>
      <p:pic>
        <p:nvPicPr>
          <p:cNvPr id="1056" name="Picture 105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8D7F0C4-93AA-EEFD-F9D3-B85A3849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8" y="5278036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BFEE4BE-CB43-B711-D1E4-2FF44FFC2C80}"/>
              </a:ext>
            </a:extLst>
          </p:cNvPr>
          <p:cNvCxnSpPr>
            <a:cxnSpLocks/>
            <a:stCxn id="1056" idx="3"/>
            <a:endCxn id="8" idx="2"/>
          </p:cNvCxnSpPr>
          <p:nvPr/>
        </p:nvCxnSpPr>
        <p:spPr>
          <a:xfrm flipV="1">
            <a:off x="5521498" y="4478378"/>
            <a:ext cx="794509" cy="110636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404C0C81-7C66-B99D-CF76-31D8C0F0DAEF}"/>
              </a:ext>
            </a:extLst>
          </p:cNvPr>
          <p:cNvCxnSpPr>
            <a:cxnSpLocks/>
            <a:stCxn id="1043" idx="2"/>
            <a:endCxn id="1056" idx="1"/>
          </p:cNvCxnSpPr>
          <p:nvPr/>
        </p:nvCxnSpPr>
        <p:spPr>
          <a:xfrm rot="16200000" flipH="1">
            <a:off x="3390677" y="4013465"/>
            <a:ext cx="605635" cy="253692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FFF8A3-AC59-0EC7-5E72-7B555735952B}"/>
              </a:ext>
            </a:extLst>
          </p:cNvPr>
          <p:cNvSpPr/>
          <p:nvPr/>
        </p:nvSpPr>
        <p:spPr>
          <a:xfrm>
            <a:off x="2297236" y="1301595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30572B1-AF9B-8ABB-B3A0-E4AC87857E98}"/>
              </a:ext>
            </a:extLst>
          </p:cNvPr>
          <p:cNvSpPr txBox="1"/>
          <p:nvPr/>
        </p:nvSpPr>
        <p:spPr>
          <a:xfrm>
            <a:off x="2303532" y="906204"/>
            <a:ext cx="1537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Third Railway Power Input Switch</a:t>
            </a:r>
            <a:endParaRPr lang="en-SG" sz="1200" b="1" dirty="0"/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F2C0F3C-3AD8-E371-8C42-5FB8A535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365" y="4893055"/>
            <a:ext cx="642054" cy="456572"/>
          </a:xfrm>
          <a:prstGeom prst="rect">
            <a:avLst/>
          </a:prstGeom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FE4F6AB3-B101-ADE7-6E50-8BDF4131BD85}"/>
              </a:ext>
            </a:extLst>
          </p:cNvPr>
          <p:cNvCxnSpPr>
            <a:cxnSpLocks/>
            <a:endCxn id="1068" idx="3"/>
          </p:cNvCxnSpPr>
          <p:nvPr/>
        </p:nvCxnSpPr>
        <p:spPr>
          <a:xfrm>
            <a:off x="2342074" y="4133271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750F095-033B-1A77-469F-B2CBB251D5F9}"/>
              </a:ext>
            </a:extLst>
          </p:cNvPr>
          <p:cNvSpPr/>
          <p:nvPr/>
        </p:nvSpPr>
        <p:spPr>
          <a:xfrm flipH="1">
            <a:off x="3840568" y="4053411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9DC6A89D-4721-D1BD-8A3D-A0A308607E9E}"/>
              </a:ext>
            </a:extLst>
          </p:cNvPr>
          <p:cNvCxnSpPr>
            <a:cxnSpLocks/>
          </p:cNvCxnSpPr>
          <p:nvPr/>
        </p:nvCxnSpPr>
        <p:spPr>
          <a:xfrm flipV="1">
            <a:off x="4173771" y="2511141"/>
            <a:ext cx="22764" cy="89152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B0FE80D5-6A08-33A4-0A41-F308A38F6B2A}"/>
              </a:ext>
            </a:extLst>
          </p:cNvPr>
          <p:cNvCxnSpPr>
            <a:cxnSpLocks/>
          </p:cNvCxnSpPr>
          <p:nvPr/>
        </p:nvCxnSpPr>
        <p:spPr>
          <a:xfrm flipH="1">
            <a:off x="3919293" y="3681191"/>
            <a:ext cx="0" cy="37669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FDD360D-41DD-15CD-FC32-459089F90A0E}"/>
              </a:ext>
            </a:extLst>
          </p:cNvPr>
          <p:cNvSpPr txBox="1"/>
          <p:nvPr/>
        </p:nvSpPr>
        <p:spPr>
          <a:xfrm>
            <a:off x="3359895" y="3368831"/>
            <a:ext cx="174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Input voltage sensor</a:t>
            </a:r>
            <a:endParaRPr lang="en-SG" sz="1200" b="1" dirty="0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F474119-F290-8B89-0F0B-8DF87A54DCF3}"/>
              </a:ext>
            </a:extLst>
          </p:cNvPr>
          <p:cNvSpPr/>
          <p:nvPr/>
        </p:nvSpPr>
        <p:spPr>
          <a:xfrm flipH="1">
            <a:off x="2271816" y="4193736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7C2F4718-54C4-C283-A376-8912E943123F}"/>
              </a:ext>
            </a:extLst>
          </p:cNvPr>
          <p:cNvCxnSpPr>
            <a:cxnSpLocks/>
            <a:stCxn id="1210" idx="0"/>
          </p:cNvCxnSpPr>
          <p:nvPr/>
        </p:nvCxnSpPr>
        <p:spPr>
          <a:xfrm flipV="1">
            <a:off x="2891413" y="2225647"/>
            <a:ext cx="730002" cy="1362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BAF3119-7B23-9417-AC0A-CD6000AE670A}"/>
              </a:ext>
            </a:extLst>
          </p:cNvPr>
          <p:cNvSpPr txBox="1"/>
          <p:nvPr/>
        </p:nvSpPr>
        <p:spPr>
          <a:xfrm>
            <a:off x="2651562" y="3559423"/>
            <a:ext cx="127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Current sensor</a:t>
            </a:r>
            <a:endParaRPr lang="en-SG" sz="1200" b="1" dirty="0"/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CEF7A8F0-26E5-BAD9-5763-04FF35853801}"/>
              </a:ext>
            </a:extLst>
          </p:cNvPr>
          <p:cNvCxnSpPr>
            <a:cxnSpLocks/>
            <a:endCxn id="1078" idx="1"/>
          </p:cNvCxnSpPr>
          <p:nvPr/>
        </p:nvCxnSpPr>
        <p:spPr>
          <a:xfrm flipH="1">
            <a:off x="2418125" y="3765209"/>
            <a:ext cx="745439" cy="50838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A4B398E-C560-CED5-EB98-546825AB7879}"/>
              </a:ext>
            </a:extLst>
          </p:cNvPr>
          <p:cNvSpPr/>
          <p:nvPr/>
        </p:nvSpPr>
        <p:spPr>
          <a:xfrm flipH="1">
            <a:off x="4666394" y="4579019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BB9E4D19-8779-B5D8-AA0D-7FBD44F53D92}"/>
              </a:ext>
            </a:extLst>
          </p:cNvPr>
          <p:cNvCxnSpPr>
            <a:cxnSpLocks/>
          </p:cNvCxnSpPr>
          <p:nvPr/>
        </p:nvCxnSpPr>
        <p:spPr>
          <a:xfrm flipV="1">
            <a:off x="4393031" y="2511141"/>
            <a:ext cx="0" cy="117005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5" name="TextBox 1094">
            <a:extLst>
              <a:ext uri="{FF2B5EF4-FFF2-40B4-BE49-F238E27FC236}">
                <a16:creationId xmlns:a16="http://schemas.microsoft.com/office/drawing/2014/main" id="{EABD0113-FA0F-E5C8-1153-CDBEE4172D62}"/>
              </a:ext>
            </a:extLst>
          </p:cNvPr>
          <p:cNvSpPr txBox="1"/>
          <p:nvPr/>
        </p:nvSpPr>
        <p:spPr>
          <a:xfrm>
            <a:off x="4127597" y="3688863"/>
            <a:ext cx="15323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speed sensor</a:t>
            </a:r>
            <a:endParaRPr lang="en-SG" sz="1200" b="1" dirty="0"/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7BE9B290-6664-FEBE-1244-C29FCA9EB397}"/>
              </a:ext>
            </a:extLst>
          </p:cNvPr>
          <p:cNvCxnSpPr>
            <a:cxnSpLocks/>
          </p:cNvCxnSpPr>
          <p:nvPr/>
        </p:nvCxnSpPr>
        <p:spPr>
          <a:xfrm>
            <a:off x="4732316" y="3930344"/>
            <a:ext cx="0" cy="63813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A071B3AB-903E-78C0-2EB5-57FD23AD33CA}"/>
              </a:ext>
            </a:extLst>
          </p:cNvPr>
          <p:cNvCxnSpPr>
            <a:cxnSpLocks/>
            <a:stCxn id="1065" idx="3"/>
            <a:endCxn id="8" idx="1"/>
          </p:cNvCxnSpPr>
          <p:nvPr/>
        </p:nvCxnSpPr>
        <p:spPr>
          <a:xfrm flipV="1">
            <a:off x="4402419" y="4418783"/>
            <a:ext cx="1851594" cy="7025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648905BF-77AF-974E-870B-A15A344AAD7E}"/>
              </a:ext>
            </a:extLst>
          </p:cNvPr>
          <p:cNvCxnSpPr>
            <a:cxnSpLocks/>
            <a:stCxn id="1065" idx="3"/>
            <a:endCxn id="1091" idx="2"/>
          </p:cNvCxnSpPr>
          <p:nvPr/>
        </p:nvCxnSpPr>
        <p:spPr>
          <a:xfrm flipV="1">
            <a:off x="4402419" y="4738738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68E617F6-1A63-751C-E07E-7CE0B4BE0937}"/>
              </a:ext>
            </a:extLst>
          </p:cNvPr>
          <p:cNvCxnSpPr>
            <a:cxnSpLocks/>
            <a:stCxn id="1065" idx="0"/>
            <a:endCxn id="1068" idx="2"/>
          </p:cNvCxnSpPr>
          <p:nvPr/>
        </p:nvCxnSpPr>
        <p:spPr>
          <a:xfrm rot="16200000" flipV="1">
            <a:off x="3657595" y="4469258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B0B19B5C-FE6E-B5FC-2BDC-2ED29474753C}"/>
              </a:ext>
            </a:extLst>
          </p:cNvPr>
          <p:cNvCxnSpPr>
            <a:cxnSpLocks/>
            <a:stCxn id="1065" idx="1"/>
          </p:cNvCxnSpPr>
          <p:nvPr/>
        </p:nvCxnSpPr>
        <p:spPr>
          <a:xfrm rot="10800000">
            <a:off x="2444857" y="4260455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4E5B2FD1-BC58-61D2-7143-0FFFB449923A}"/>
              </a:ext>
            </a:extLst>
          </p:cNvPr>
          <p:cNvCxnSpPr>
            <a:cxnSpLocks/>
            <a:stCxn id="1065" idx="2"/>
          </p:cNvCxnSpPr>
          <p:nvPr/>
        </p:nvCxnSpPr>
        <p:spPr>
          <a:xfrm rot="16200000" flipH="1">
            <a:off x="4471374" y="4959645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B0D02CF8-D9FD-7D03-9A99-8895A49E7F67}"/>
              </a:ext>
            </a:extLst>
          </p:cNvPr>
          <p:cNvSpPr txBox="1"/>
          <p:nvPr/>
        </p:nvSpPr>
        <p:spPr>
          <a:xfrm>
            <a:off x="4196595" y="1520276"/>
            <a:ext cx="2721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2D Train in real-world emulator </a:t>
            </a:r>
            <a:endParaRPr lang="en-SG" sz="1400" b="1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1D45341-49D6-B98C-E5D5-3E7823D7F92B}"/>
              </a:ext>
            </a:extLst>
          </p:cNvPr>
          <p:cNvSpPr txBox="1"/>
          <p:nvPr/>
        </p:nvSpPr>
        <p:spPr>
          <a:xfrm>
            <a:off x="522560" y="3184714"/>
            <a:ext cx="1935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Real-world train module function mapping </a:t>
            </a:r>
            <a:endParaRPr lang="en-SG" sz="1400" b="1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372504B-3945-0598-FF50-4551EE0EF4E7}"/>
              </a:ext>
            </a:extLst>
          </p:cNvPr>
          <p:cNvSpPr txBox="1"/>
          <p:nvPr/>
        </p:nvSpPr>
        <p:spPr>
          <a:xfrm>
            <a:off x="7227735" y="329228"/>
            <a:ext cx="1484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Track power control PLC</a:t>
            </a:r>
            <a:endParaRPr lang="en-SG" sz="1200" b="1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AD87C052-FA55-C274-3781-861DAFE5E90A}"/>
              </a:ext>
            </a:extLst>
          </p:cNvPr>
          <p:cNvSpPr txBox="1"/>
          <p:nvPr/>
        </p:nvSpPr>
        <p:spPr>
          <a:xfrm>
            <a:off x="5369330" y="5073443"/>
            <a:ext cx="1356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driving control PLC</a:t>
            </a:r>
            <a:endParaRPr lang="en-SG" sz="1200" b="1" dirty="0"/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7D5387-E797-7817-45A6-AAA0C24E36B6}"/>
              </a:ext>
            </a:extLst>
          </p:cNvPr>
          <p:cNvSpPr txBox="1"/>
          <p:nvPr/>
        </p:nvSpPr>
        <p:spPr>
          <a:xfrm>
            <a:off x="2722209" y="5332774"/>
            <a:ext cx="2017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sensors RTU</a:t>
            </a:r>
            <a:endParaRPr lang="en-SG" sz="1200" b="1" dirty="0"/>
          </a:p>
        </p:txBody>
      </p:sp>
      <p:pic>
        <p:nvPicPr>
          <p:cNvPr id="1124" name="Picture 1123" descr="A screen shot of a device&#10;&#10;Description automatically generated">
            <a:extLst>
              <a:ext uri="{FF2B5EF4-FFF2-40B4-BE49-F238E27FC236}">
                <a16:creationId xmlns:a16="http://schemas.microsoft.com/office/drawing/2014/main" id="{539EDD9A-3F94-1E44-E8BB-E5B67669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99" y="4734442"/>
            <a:ext cx="1433671" cy="1332642"/>
          </a:xfrm>
          <a:prstGeom prst="rect">
            <a:avLst/>
          </a:prstGeom>
        </p:spPr>
      </p:pic>
      <p:sp>
        <p:nvSpPr>
          <p:cNvPr id="1129" name="TextBox 1128">
            <a:extLst>
              <a:ext uri="{FF2B5EF4-FFF2-40B4-BE49-F238E27FC236}">
                <a16:creationId xmlns:a16="http://schemas.microsoft.com/office/drawing/2014/main" id="{9A3E4ADB-A99A-0EB1-389E-08C4CC9A0290}"/>
              </a:ext>
            </a:extLst>
          </p:cNvPr>
          <p:cNvSpPr txBox="1"/>
          <p:nvPr/>
        </p:nvSpPr>
        <p:spPr>
          <a:xfrm>
            <a:off x="6804630" y="5412332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38FD973D-163B-243C-5F4A-7875F0C149EF}"/>
              </a:ext>
            </a:extLst>
          </p:cNvPr>
          <p:cNvCxnSpPr>
            <a:cxnSpLocks/>
          </p:cNvCxnSpPr>
          <p:nvPr/>
        </p:nvCxnSpPr>
        <p:spPr>
          <a:xfrm>
            <a:off x="4373975" y="5273457"/>
            <a:ext cx="3595903" cy="704074"/>
          </a:xfrm>
          <a:prstGeom prst="bentConnector3">
            <a:avLst>
              <a:gd name="adj1" fmla="val -1176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99CC3018-30B0-A7A2-A0F8-1E85AA302E8A}"/>
              </a:ext>
            </a:extLst>
          </p:cNvPr>
          <p:cNvSpPr txBox="1"/>
          <p:nvPr/>
        </p:nvSpPr>
        <p:spPr>
          <a:xfrm>
            <a:off x="7089333" y="571251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FED38978-27C5-8183-F47B-989849080E7F}"/>
              </a:ext>
            </a:extLst>
          </p:cNvPr>
          <p:cNvSpPr txBox="1"/>
          <p:nvPr/>
        </p:nvSpPr>
        <p:spPr>
          <a:xfrm>
            <a:off x="7992874" y="4278940"/>
            <a:ext cx="1511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Driver Console [ on Train ]</a:t>
            </a:r>
            <a:endParaRPr lang="en-SG" sz="1200" b="1" dirty="0"/>
          </a:p>
        </p:txBody>
      </p:sp>
      <p:pic>
        <p:nvPicPr>
          <p:cNvPr id="1142" name="Picture 1141">
            <a:extLst>
              <a:ext uri="{FF2B5EF4-FFF2-40B4-BE49-F238E27FC236}">
                <a16:creationId xmlns:a16="http://schemas.microsoft.com/office/drawing/2014/main" id="{ED93FCE2-3D54-2043-C505-36F6DF7EF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154" y="4335064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7B0C8AC-F6DD-0A37-B288-9436B8F01A65}"/>
              </a:ext>
            </a:extLst>
          </p:cNvPr>
          <p:cNvSpPr txBox="1"/>
          <p:nvPr/>
        </p:nvSpPr>
        <p:spPr>
          <a:xfrm>
            <a:off x="496273" y="5005598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antenna  </a:t>
            </a:r>
            <a:endParaRPr lang="en-SG" sz="1200" b="1" dirty="0"/>
          </a:p>
        </p:txBody>
      </p: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E0CE0585-220E-D4F3-7EC2-D1F0A06F2396}"/>
              </a:ext>
            </a:extLst>
          </p:cNvPr>
          <p:cNvCxnSpPr>
            <a:cxnSpLocks/>
          </p:cNvCxnSpPr>
          <p:nvPr/>
        </p:nvCxnSpPr>
        <p:spPr>
          <a:xfrm flipV="1">
            <a:off x="996487" y="4629415"/>
            <a:ext cx="298823" cy="402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7" name="Connector: Elbow 1146">
            <a:extLst>
              <a:ext uri="{FF2B5EF4-FFF2-40B4-BE49-F238E27FC236}">
                <a16:creationId xmlns:a16="http://schemas.microsoft.com/office/drawing/2014/main" id="{A7D508F8-C439-F466-E00C-448286FA3FE5}"/>
              </a:ext>
            </a:extLst>
          </p:cNvPr>
          <p:cNvCxnSpPr>
            <a:cxnSpLocks/>
            <a:endCxn id="1142" idx="3"/>
          </p:cNvCxnSpPr>
          <p:nvPr/>
        </p:nvCxnSpPr>
        <p:spPr>
          <a:xfrm rot="16200000" flipV="1">
            <a:off x="1501489" y="4775067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A5B80EED-E2EA-D1F3-3AA3-9A8A0E69F0EF}"/>
              </a:ext>
            </a:extLst>
          </p:cNvPr>
          <p:cNvCxnSpPr/>
          <p:nvPr/>
        </p:nvCxnSpPr>
        <p:spPr>
          <a:xfrm>
            <a:off x="1980118" y="5253695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5DAE4A83-89D2-07A1-F39B-263EE6DF884C}"/>
              </a:ext>
            </a:extLst>
          </p:cNvPr>
          <p:cNvCxnSpPr>
            <a:cxnSpLocks/>
          </p:cNvCxnSpPr>
          <p:nvPr/>
        </p:nvCxnSpPr>
        <p:spPr>
          <a:xfrm>
            <a:off x="5521498" y="5697060"/>
            <a:ext cx="24483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0" name="Picture 1179">
            <a:extLst>
              <a:ext uri="{FF2B5EF4-FFF2-40B4-BE49-F238E27FC236}">
                <a16:creationId xmlns:a16="http://schemas.microsoft.com/office/drawing/2014/main" id="{DC0E9BFB-824F-81AC-9152-60EE4EE329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2076" y="5968716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83" name="TextBox 1182">
            <a:extLst>
              <a:ext uri="{FF2B5EF4-FFF2-40B4-BE49-F238E27FC236}">
                <a16:creationId xmlns:a16="http://schemas.microsoft.com/office/drawing/2014/main" id="{5FE68155-7D17-F9B8-F565-500C2229FD95}"/>
              </a:ext>
            </a:extLst>
          </p:cNvPr>
          <p:cNvSpPr txBox="1"/>
          <p:nvPr/>
        </p:nvSpPr>
        <p:spPr>
          <a:xfrm>
            <a:off x="1873358" y="5814023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antenna  </a:t>
            </a:r>
            <a:endParaRPr lang="en-SG" sz="1200" b="1" dirty="0"/>
          </a:p>
        </p:txBody>
      </p: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62B7F3D-BDAE-D671-0FA7-3D3921543B54}"/>
              </a:ext>
            </a:extLst>
          </p:cNvPr>
          <p:cNvCxnSpPr>
            <a:cxnSpLocks/>
            <a:endCxn id="1180" idx="0"/>
          </p:cNvCxnSpPr>
          <p:nvPr/>
        </p:nvCxnSpPr>
        <p:spPr>
          <a:xfrm>
            <a:off x="1564946" y="4699992"/>
            <a:ext cx="0" cy="12687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9" name="Picture 1188">
            <a:extLst>
              <a:ext uri="{FF2B5EF4-FFF2-40B4-BE49-F238E27FC236}">
                <a16:creationId xmlns:a16="http://schemas.microsoft.com/office/drawing/2014/main" id="{CC32FDF2-961F-4918-A10B-A6C58F99C8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607" y="2320831"/>
            <a:ext cx="854072" cy="683258"/>
          </a:xfrm>
          <a:prstGeom prst="rect">
            <a:avLst/>
          </a:prstGeom>
        </p:spPr>
      </p:pic>
      <p:sp>
        <p:nvSpPr>
          <p:cNvPr id="1190" name="TextBox 1189">
            <a:extLst>
              <a:ext uri="{FF2B5EF4-FFF2-40B4-BE49-F238E27FC236}">
                <a16:creationId xmlns:a16="http://schemas.microsoft.com/office/drawing/2014/main" id="{A5C5595E-3C19-2FA2-B8AD-A7D8CF5FE9E1}"/>
              </a:ext>
            </a:extLst>
          </p:cNvPr>
          <p:cNvSpPr txBox="1"/>
          <p:nvPr/>
        </p:nvSpPr>
        <p:spPr>
          <a:xfrm>
            <a:off x="636289" y="1895912"/>
            <a:ext cx="1575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Emergency Power Control </a:t>
            </a:r>
            <a:endParaRPr lang="en-SG" sz="1200" b="1" dirty="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6C60814D-7EDD-2994-77F7-AA15913C9D11}"/>
              </a:ext>
            </a:extLst>
          </p:cNvPr>
          <p:cNvSpPr/>
          <p:nvPr/>
        </p:nvSpPr>
        <p:spPr>
          <a:xfrm>
            <a:off x="2256869" y="3703553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B62BEAD8-CAE0-BAEB-F542-966D00E64132}"/>
              </a:ext>
            </a:extLst>
          </p:cNvPr>
          <p:cNvCxnSpPr>
            <a:cxnSpLocks/>
          </p:cNvCxnSpPr>
          <p:nvPr/>
        </p:nvCxnSpPr>
        <p:spPr>
          <a:xfrm flipH="1" flipV="1">
            <a:off x="2123495" y="3593566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6" name="Oval 1195">
            <a:extLst>
              <a:ext uri="{FF2B5EF4-FFF2-40B4-BE49-F238E27FC236}">
                <a16:creationId xmlns:a16="http://schemas.microsoft.com/office/drawing/2014/main" id="{FDEBE31E-7809-7559-F961-32DFD3D15372}"/>
              </a:ext>
            </a:extLst>
          </p:cNvPr>
          <p:cNvSpPr/>
          <p:nvPr/>
        </p:nvSpPr>
        <p:spPr>
          <a:xfrm>
            <a:off x="3701066" y="2062039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583D9EF9-EC21-9581-3C31-16BF8F5A9E67}"/>
              </a:ext>
            </a:extLst>
          </p:cNvPr>
          <p:cNvCxnSpPr>
            <a:cxnSpLocks/>
          </p:cNvCxnSpPr>
          <p:nvPr/>
        </p:nvCxnSpPr>
        <p:spPr>
          <a:xfrm flipH="1" flipV="1">
            <a:off x="3624844" y="2025627"/>
            <a:ext cx="82803" cy="98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nector: Elbow 1198">
            <a:extLst>
              <a:ext uri="{FF2B5EF4-FFF2-40B4-BE49-F238E27FC236}">
                <a16:creationId xmlns:a16="http://schemas.microsoft.com/office/drawing/2014/main" id="{E819F192-30FB-BE9D-116F-04C8BF9AC59C}"/>
              </a:ext>
            </a:extLst>
          </p:cNvPr>
          <p:cNvCxnSpPr>
            <a:cxnSpLocks/>
            <a:stCxn id="1189" idx="3"/>
            <a:endCxn id="1191" idx="3"/>
          </p:cNvCxnSpPr>
          <p:nvPr/>
        </p:nvCxnSpPr>
        <p:spPr>
          <a:xfrm>
            <a:off x="1772679" y="2662460"/>
            <a:ext cx="507251" cy="1206106"/>
          </a:xfrm>
          <a:prstGeom prst="bentConnector4">
            <a:avLst>
              <a:gd name="adj1" fmla="val 47727"/>
              <a:gd name="adj2" fmla="val 11895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nector: Elbow 1201">
            <a:extLst>
              <a:ext uri="{FF2B5EF4-FFF2-40B4-BE49-F238E27FC236}">
                <a16:creationId xmlns:a16="http://schemas.microsoft.com/office/drawing/2014/main" id="{29154012-2E1B-E5B7-C097-A99E57E12C0F}"/>
              </a:ext>
            </a:extLst>
          </p:cNvPr>
          <p:cNvCxnSpPr>
            <a:cxnSpLocks/>
            <a:endCxn id="1196" idx="2"/>
          </p:cNvCxnSpPr>
          <p:nvPr/>
        </p:nvCxnSpPr>
        <p:spPr>
          <a:xfrm flipV="1">
            <a:off x="1757707" y="2158702"/>
            <a:ext cx="1943359" cy="370580"/>
          </a:xfrm>
          <a:prstGeom prst="bentConnector3">
            <a:avLst>
              <a:gd name="adj1" fmla="val 1294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0" name="TextBox 1209">
            <a:extLst>
              <a:ext uri="{FF2B5EF4-FFF2-40B4-BE49-F238E27FC236}">
                <a16:creationId xmlns:a16="http://schemas.microsoft.com/office/drawing/2014/main" id="{D46A18E9-875A-9323-0791-658EDC643FC9}"/>
              </a:ext>
            </a:extLst>
          </p:cNvPr>
          <p:cNvSpPr txBox="1"/>
          <p:nvPr/>
        </p:nvSpPr>
        <p:spPr>
          <a:xfrm>
            <a:off x="2433866" y="2361917"/>
            <a:ext cx="915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input power switch</a:t>
            </a:r>
            <a:endParaRPr lang="en-SG" sz="1200" b="1" dirty="0"/>
          </a:p>
        </p:txBody>
      </p:sp>
      <p:cxnSp>
        <p:nvCxnSpPr>
          <p:cNvPr id="1213" name="Straight Arrow Connector 1212">
            <a:extLst>
              <a:ext uri="{FF2B5EF4-FFF2-40B4-BE49-F238E27FC236}">
                <a16:creationId xmlns:a16="http://schemas.microsoft.com/office/drawing/2014/main" id="{1D98C60C-EB7C-F51D-E21D-236961DA1370}"/>
              </a:ext>
            </a:extLst>
          </p:cNvPr>
          <p:cNvCxnSpPr>
            <a:cxnSpLocks/>
            <a:stCxn id="1082" idx="0"/>
          </p:cNvCxnSpPr>
          <p:nvPr/>
        </p:nvCxnSpPr>
        <p:spPr>
          <a:xfrm flipV="1">
            <a:off x="3288664" y="2541842"/>
            <a:ext cx="668302" cy="101758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74CFADFE-6868-9A5D-8486-972EFFFF9F27}"/>
              </a:ext>
            </a:extLst>
          </p:cNvPr>
          <p:cNvCxnSpPr>
            <a:cxnSpLocks/>
          </p:cNvCxnSpPr>
          <p:nvPr/>
        </p:nvCxnSpPr>
        <p:spPr>
          <a:xfrm flipH="1">
            <a:off x="2379106" y="3031289"/>
            <a:ext cx="224133" cy="60390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40" name="Picture 1239">
            <a:extLst>
              <a:ext uri="{FF2B5EF4-FFF2-40B4-BE49-F238E27FC236}">
                <a16:creationId xmlns:a16="http://schemas.microsoft.com/office/drawing/2014/main" id="{941B4CAE-184A-FAF9-3F36-8FD3904B2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0922" y="1916866"/>
            <a:ext cx="3214207" cy="17276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244" name="Connector: Elbow 1243">
            <a:extLst>
              <a:ext uri="{FF2B5EF4-FFF2-40B4-BE49-F238E27FC236}">
                <a16:creationId xmlns:a16="http://schemas.microsoft.com/office/drawing/2014/main" id="{A0C91CB8-D7E9-1DC4-81F2-C4E149C0D2B4}"/>
              </a:ext>
            </a:extLst>
          </p:cNvPr>
          <p:cNvCxnSpPr>
            <a:cxnSpLocks/>
            <a:stCxn id="1180" idx="3"/>
            <a:endCxn id="1240" idx="2"/>
          </p:cNvCxnSpPr>
          <p:nvPr/>
        </p:nvCxnSpPr>
        <p:spPr>
          <a:xfrm flipV="1">
            <a:off x="1877815" y="3644502"/>
            <a:ext cx="8100211" cy="2633923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Connector: Elbow 1246">
            <a:extLst>
              <a:ext uri="{FF2B5EF4-FFF2-40B4-BE49-F238E27FC236}">
                <a16:creationId xmlns:a16="http://schemas.microsoft.com/office/drawing/2014/main" id="{B2C079C1-CEED-ECD6-E64F-DE73DDB7C57D}"/>
              </a:ext>
            </a:extLst>
          </p:cNvPr>
          <p:cNvCxnSpPr>
            <a:cxnSpLocks/>
            <a:stCxn id="9" idx="3"/>
            <a:endCxn id="1240" idx="0"/>
          </p:cNvCxnSpPr>
          <p:nvPr/>
        </p:nvCxnSpPr>
        <p:spPr>
          <a:xfrm>
            <a:off x="7227735" y="833986"/>
            <a:ext cx="2750291" cy="10828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TextBox 1240">
            <a:extLst>
              <a:ext uri="{FF2B5EF4-FFF2-40B4-BE49-F238E27FC236}">
                <a16:creationId xmlns:a16="http://schemas.microsoft.com/office/drawing/2014/main" id="{85F366BD-1882-1877-2329-F129175D95BE}"/>
              </a:ext>
            </a:extLst>
          </p:cNvPr>
          <p:cNvSpPr txBox="1"/>
          <p:nvPr/>
        </p:nvSpPr>
        <p:spPr>
          <a:xfrm>
            <a:off x="8370922" y="1617848"/>
            <a:ext cx="2721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Trains Operation &amp; Monitor HMI</a:t>
            </a:r>
            <a:endParaRPr lang="en-SG" sz="1200" b="1" dirty="0"/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57766BA1-38D8-4805-1583-8B2EDC5C2A67}"/>
              </a:ext>
            </a:extLst>
          </p:cNvPr>
          <p:cNvSpPr txBox="1"/>
          <p:nvPr/>
        </p:nvSpPr>
        <p:spPr>
          <a:xfrm>
            <a:off x="8898737" y="901651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69AEC4D6-5BB6-DAE7-7506-F033660C02E5}"/>
              </a:ext>
            </a:extLst>
          </p:cNvPr>
          <p:cNvSpPr txBox="1"/>
          <p:nvPr/>
        </p:nvSpPr>
        <p:spPr>
          <a:xfrm>
            <a:off x="10006326" y="370262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217F9B8D-F2C8-A997-6467-B022AE33ECB4}"/>
              </a:ext>
            </a:extLst>
          </p:cNvPr>
          <p:cNvSpPr txBox="1"/>
          <p:nvPr/>
        </p:nvSpPr>
        <p:spPr>
          <a:xfrm>
            <a:off x="1246900" y="5293689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Wireless connection</a:t>
            </a:r>
            <a:endParaRPr lang="en-SG" sz="1200" b="1" dirty="0"/>
          </a:p>
        </p:txBody>
      </p:sp>
      <p:cxnSp>
        <p:nvCxnSpPr>
          <p:cNvPr id="1253" name="Straight Connector 1252">
            <a:extLst>
              <a:ext uri="{FF2B5EF4-FFF2-40B4-BE49-F238E27FC236}">
                <a16:creationId xmlns:a16="http://schemas.microsoft.com/office/drawing/2014/main" id="{9785E123-1588-0DD8-643A-D0CA8AEE299C}"/>
              </a:ext>
            </a:extLst>
          </p:cNvPr>
          <p:cNvCxnSpPr>
            <a:cxnSpLocks/>
          </p:cNvCxnSpPr>
          <p:nvPr/>
        </p:nvCxnSpPr>
        <p:spPr>
          <a:xfrm>
            <a:off x="10371157" y="6034094"/>
            <a:ext cx="3150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8" name="Straight Connector 1257">
            <a:extLst>
              <a:ext uri="{FF2B5EF4-FFF2-40B4-BE49-F238E27FC236}">
                <a16:creationId xmlns:a16="http://schemas.microsoft.com/office/drawing/2014/main" id="{140017F8-C31B-E85F-45B2-752DAD55E9A7}"/>
              </a:ext>
            </a:extLst>
          </p:cNvPr>
          <p:cNvCxnSpPr>
            <a:cxnSpLocks/>
          </p:cNvCxnSpPr>
          <p:nvPr/>
        </p:nvCxnSpPr>
        <p:spPr>
          <a:xfrm>
            <a:off x="10393001" y="4452961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1" name="Straight Connector 1260">
            <a:extLst>
              <a:ext uri="{FF2B5EF4-FFF2-40B4-BE49-F238E27FC236}">
                <a16:creationId xmlns:a16="http://schemas.microsoft.com/office/drawing/2014/main" id="{3D2425EF-D66B-F046-CFD9-557AB376D848}"/>
              </a:ext>
            </a:extLst>
          </p:cNvPr>
          <p:cNvCxnSpPr>
            <a:cxnSpLocks/>
          </p:cNvCxnSpPr>
          <p:nvPr/>
        </p:nvCxnSpPr>
        <p:spPr>
          <a:xfrm>
            <a:off x="10372163" y="4140600"/>
            <a:ext cx="31402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4" name="TextBox 1263">
            <a:extLst>
              <a:ext uri="{FF2B5EF4-FFF2-40B4-BE49-F238E27FC236}">
                <a16:creationId xmlns:a16="http://schemas.microsoft.com/office/drawing/2014/main" id="{E5296794-AFEC-A8E1-8B70-0A32F7875F14}"/>
              </a:ext>
            </a:extLst>
          </p:cNvPr>
          <p:cNvSpPr txBox="1"/>
          <p:nvPr/>
        </p:nvSpPr>
        <p:spPr>
          <a:xfrm>
            <a:off x="10707023" y="4010440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DC power </a:t>
            </a:r>
            <a:endParaRPr lang="en-SG" sz="1050" b="1" dirty="0"/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9DDDEA77-DAC6-B428-921A-39BC4C58E244}"/>
              </a:ext>
            </a:extLst>
          </p:cNvPr>
          <p:cNvSpPr txBox="1"/>
          <p:nvPr/>
        </p:nvSpPr>
        <p:spPr>
          <a:xfrm>
            <a:off x="10707023" y="4298546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PLC</a:t>
            </a:r>
            <a:endParaRPr lang="en-SG" sz="1050" b="1" dirty="0"/>
          </a:p>
        </p:txBody>
      </p: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A35EBDB2-B6DD-461E-32A1-4AE6AA50111E}"/>
              </a:ext>
            </a:extLst>
          </p:cNvPr>
          <p:cNvCxnSpPr>
            <a:cxnSpLocks/>
          </p:cNvCxnSpPr>
          <p:nvPr/>
        </p:nvCxnSpPr>
        <p:spPr>
          <a:xfrm flipV="1">
            <a:off x="10572266" y="4937369"/>
            <a:ext cx="165526" cy="2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8" name="Oval 1267">
            <a:extLst>
              <a:ext uri="{FF2B5EF4-FFF2-40B4-BE49-F238E27FC236}">
                <a16:creationId xmlns:a16="http://schemas.microsoft.com/office/drawing/2014/main" id="{B6C1CFA2-F6C5-89F9-D87A-15875EC587EB}"/>
              </a:ext>
            </a:extLst>
          </p:cNvPr>
          <p:cNvSpPr/>
          <p:nvPr/>
        </p:nvSpPr>
        <p:spPr>
          <a:xfrm>
            <a:off x="10335660" y="4872672"/>
            <a:ext cx="130215" cy="1587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C0263227-2C59-214C-00ED-9EC49AD61CE6}"/>
              </a:ext>
            </a:extLst>
          </p:cNvPr>
          <p:cNvSpPr txBox="1"/>
          <p:nvPr/>
        </p:nvSpPr>
        <p:spPr>
          <a:xfrm>
            <a:off x="10698965" y="4734442"/>
            <a:ext cx="109591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latching relay or switch</a:t>
            </a:r>
            <a:endParaRPr lang="en-SG" sz="1050" b="1" dirty="0"/>
          </a:p>
        </p:txBody>
      </p:sp>
      <p:sp>
        <p:nvSpPr>
          <p:cNvPr id="1271" name="Rectangle 1270">
            <a:extLst>
              <a:ext uri="{FF2B5EF4-FFF2-40B4-BE49-F238E27FC236}">
                <a16:creationId xmlns:a16="http://schemas.microsoft.com/office/drawing/2014/main" id="{6AFFFC0C-D2E5-9260-438A-F6092D33C6D3}"/>
              </a:ext>
            </a:extLst>
          </p:cNvPr>
          <p:cNvSpPr/>
          <p:nvPr/>
        </p:nvSpPr>
        <p:spPr>
          <a:xfrm>
            <a:off x="10354785" y="5278927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2" name="Rectangle 1271">
            <a:extLst>
              <a:ext uri="{FF2B5EF4-FFF2-40B4-BE49-F238E27FC236}">
                <a16:creationId xmlns:a16="http://schemas.microsoft.com/office/drawing/2014/main" id="{CCB3DB03-C678-2543-87CD-20B69718965B}"/>
              </a:ext>
            </a:extLst>
          </p:cNvPr>
          <p:cNvSpPr/>
          <p:nvPr/>
        </p:nvSpPr>
        <p:spPr>
          <a:xfrm flipH="1">
            <a:off x="10591483" y="5287156"/>
            <a:ext cx="115540" cy="119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3" name="TextBox 1272">
            <a:extLst>
              <a:ext uri="{FF2B5EF4-FFF2-40B4-BE49-F238E27FC236}">
                <a16:creationId xmlns:a16="http://schemas.microsoft.com/office/drawing/2014/main" id="{10244521-A1BA-E40D-351E-677E3C1EFB65}"/>
              </a:ext>
            </a:extLst>
          </p:cNvPr>
          <p:cNvSpPr txBox="1"/>
          <p:nvPr/>
        </p:nvSpPr>
        <p:spPr>
          <a:xfrm>
            <a:off x="10749537" y="5232994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Sensors</a:t>
            </a:r>
            <a:endParaRPr lang="en-SG" sz="1050" b="1" dirty="0"/>
          </a:p>
        </p:txBody>
      </p: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7B0FB7DC-5B7E-6E87-4F35-9D0936521702}"/>
              </a:ext>
            </a:extLst>
          </p:cNvPr>
          <p:cNvCxnSpPr>
            <a:cxnSpLocks/>
          </p:cNvCxnSpPr>
          <p:nvPr/>
        </p:nvCxnSpPr>
        <p:spPr>
          <a:xfrm>
            <a:off x="10384943" y="5632824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75" name="TextBox 1274">
            <a:extLst>
              <a:ext uri="{FF2B5EF4-FFF2-40B4-BE49-F238E27FC236}">
                <a16:creationId xmlns:a16="http://schemas.microsoft.com/office/drawing/2014/main" id="{8A9AFCBC-3DA0-B655-48FA-9713B23D71FE}"/>
              </a:ext>
            </a:extLst>
          </p:cNvPr>
          <p:cNvSpPr txBox="1"/>
          <p:nvPr/>
        </p:nvSpPr>
        <p:spPr>
          <a:xfrm>
            <a:off x="10775305" y="5461141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RTU</a:t>
            </a:r>
            <a:endParaRPr lang="en-SG" sz="1050" b="1" dirty="0"/>
          </a:p>
        </p:txBody>
      </p: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EA910B00-DC45-D2DB-24EF-CE9BC97B8CD3}"/>
              </a:ext>
            </a:extLst>
          </p:cNvPr>
          <p:cNvCxnSpPr>
            <a:cxnSpLocks/>
          </p:cNvCxnSpPr>
          <p:nvPr/>
        </p:nvCxnSpPr>
        <p:spPr>
          <a:xfrm flipV="1">
            <a:off x="10467249" y="4831694"/>
            <a:ext cx="148071" cy="71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9" name="TextBox 1278">
            <a:extLst>
              <a:ext uri="{FF2B5EF4-FFF2-40B4-BE49-F238E27FC236}">
                <a16:creationId xmlns:a16="http://schemas.microsoft.com/office/drawing/2014/main" id="{9AB6C429-2EC4-6E7B-93D7-89B94B1447B3}"/>
              </a:ext>
            </a:extLst>
          </p:cNvPr>
          <p:cNvSpPr txBox="1"/>
          <p:nvPr/>
        </p:nvSpPr>
        <p:spPr>
          <a:xfrm>
            <a:off x="10775305" y="5921372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Modbus</a:t>
            </a:r>
            <a:endParaRPr lang="en-SG" sz="1050" b="1" dirty="0"/>
          </a:p>
        </p:txBody>
      </p: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95085870-0A92-51EA-83F2-34E00D45B648}"/>
              </a:ext>
            </a:extLst>
          </p:cNvPr>
          <p:cNvCxnSpPr>
            <a:cxnSpLocks/>
          </p:cNvCxnSpPr>
          <p:nvPr/>
        </p:nvCxnSpPr>
        <p:spPr>
          <a:xfrm>
            <a:off x="10393001" y="6351086"/>
            <a:ext cx="31502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TextBox 1280">
            <a:extLst>
              <a:ext uri="{FF2B5EF4-FFF2-40B4-BE49-F238E27FC236}">
                <a16:creationId xmlns:a16="http://schemas.microsoft.com/office/drawing/2014/main" id="{C2353912-F4F0-AB65-7B19-80C9E5B22750}"/>
              </a:ext>
            </a:extLst>
          </p:cNvPr>
          <p:cNvSpPr txBox="1"/>
          <p:nvPr/>
        </p:nvSpPr>
        <p:spPr>
          <a:xfrm>
            <a:off x="10775304" y="6224128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S7comm-Bus</a:t>
            </a:r>
            <a:endParaRPr lang="en-SG" sz="1050" b="1" dirty="0"/>
          </a:p>
        </p:txBody>
      </p:sp>
    </p:spTree>
    <p:extLst>
      <p:ext uri="{BB962C8B-B14F-4D97-AF65-F5344CB8AC3E}">
        <p14:creationId xmlns:p14="http://schemas.microsoft.com/office/powerpoint/2010/main" val="103919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96234B-80A7-2EE0-4853-28E53BE4995E}"/>
              </a:ext>
            </a:extLst>
          </p:cNvPr>
          <p:cNvSpPr/>
          <p:nvPr/>
        </p:nvSpPr>
        <p:spPr>
          <a:xfrm>
            <a:off x="1115568" y="1005840"/>
            <a:ext cx="8403336" cy="511149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130A0340-123F-85B3-4FA1-F63CE05A1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2085562" y="2706729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914C5ED-2A95-7010-5F96-FA24819D8749}"/>
              </a:ext>
            </a:extLst>
          </p:cNvPr>
          <p:cNvSpPr/>
          <p:nvPr/>
        </p:nvSpPr>
        <p:spPr>
          <a:xfrm rot="16200000">
            <a:off x="7581321" y="2930775"/>
            <a:ext cx="847725" cy="1311809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D78BB0-28C4-C99A-DA2F-2990E07C3294}"/>
              </a:ext>
            </a:extLst>
          </p:cNvPr>
          <p:cNvSpPr/>
          <p:nvPr/>
        </p:nvSpPr>
        <p:spPr>
          <a:xfrm>
            <a:off x="7287285" y="352708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0DFBBB-77DD-C759-9E1A-D3395B6C2221}"/>
              </a:ext>
            </a:extLst>
          </p:cNvPr>
          <p:cNvSpPr txBox="1"/>
          <p:nvPr/>
        </p:nvSpPr>
        <p:spPr>
          <a:xfrm>
            <a:off x="5365069" y="2128757"/>
            <a:ext cx="2736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front collision  detection radar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52D0BC-DDE8-9105-E03D-33864DA74E57}"/>
              </a:ext>
            </a:extLst>
          </p:cNvPr>
          <p:cNvCxnSpPr>
            <a:cxnSpLocks/>
          </p:cNvCxnSpPr>
          <p:nvPr/>
        </p:nvCxnSpPr>
        <p:spPr>
          <a:xfrm>
            <a:off x="7322549" y="2463450"/>
            <a:ext cx="0" cy="101148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" name="Picture 39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F3BD0DC0-2DCA-05C9-E2A9-FAAF4BE53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562" y="3613527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A3D7CC-1503-BDB3-60E2-65498F3EF1C6}"/>
              </a:ext>
            </a:extLst>
          </p:cNvPr>
          <p:cNvCxnSpPr>
            <a:cxnSpLocks/>
          </p:cNvCxnSpPr>
          <p:nvPr/>
        </p:nvCxnSpPr>
        <p:spPr>
          <a:xfrm flipH="1">
            <a:off x="3519966" y="2676858"/>
            <a:ext cx="79801" cy="9098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619C63-B0AE-1B9C-A137-4103E791C3F8}"/>
              </a:ext>
            </a:extLst>
          </p:cNvPr>
          <p:cNvSpPr txBox="1"/>
          <p:nvPr/>
        </p:nvSpPr>
        <p:spPr>
          <a:xfrm>
            <a:off x="3358125" y="2399859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DC moto</a:t>
            </a:r>
            <a:endParaRPr lang="en-SG" sz="1200" b="1" dirty="0">
              <a:solidFill>
                <a:schemeClr val="bg1"/>
              </a:solidFill>
            </a:endParaRPr>
          </a:p>
        </p:txBody>
      </p:sp>
      <p:pic>
        <p:nvPicPr>
          <p:cNvPr id="43" name="Picture 4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28006821-BE67-0F58-33DD-05CEE0000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230" y="4445932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090137A-C521-0D17-BE78-8EE5404C46D2}"/>
              </a:ext>
            </a:extLst>
          </p:cNvPr>
          <p:cNvCxnSpPr>
            <a:cxnSpLocks/>
            <a:stCxn id="43" idx="3"/>
            <a:endCxn id="37" idx="2"/>
          </p:cNvCxnSpPr>
          <p:nvPr/>
        </p:nvCxnSpPr>
        <p:spPr>
          <a:xfrm flipV="1">
            <a:off x="6554770" y="3646274"/>
            <a:ext cx="794509" cy="1106369"/>
          </a:xfrm>
          <a:prstGeom prst="bentConnector2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5E85F9D-5C2F-3A90-783E-E17E3A1DBAB9}"/>
              </a:ext>
            </a:extLst>
          </p:cNvPr>
          <p:cNvCxnSpPr>
            <a:cxnSpLocks/>
            <a:stCxn id="40" idx="2"/>
            <a:endCxn id="43" idx="1"/>
          </p:cNvCxnSpPr>
          <p:nvPr/>
        </p:nvCxnSpPr>
        <p:spPr>
          <a:xfrm rot="16200000" flipH="1">
            <a:off x="4423949" y="3181361"/>
            <a:ext cx="605635" cy="2536927"/>
          </a:xfrm>
          <a:prstGeom prst="bentConnector2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417B3B8-E546-4543-654A-2C37CFF7B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637" y="4060951"/>
            <a:ext cx="642054" cy="45657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531EE64-5D4F-DE2A-EB9A-A562063D9D09}"/>
              </a:ext>
            </a:extLst>
          </p:cNvPr>
          <p:cNvCxnSpPr>
            <a:cxnSpLocks/>
            <a:endCxn id="48" idx="3"/>
          </p:cNvCxnSpPr>
          <p:nvPr/>
        </p:nvCxnSpPr>
        <p:spPr>
          <a:xfrm>
            <a:off x="3375346" y="3301167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9506393-AC6A-6F7B-CEFB-2DDC2114E0F8}"/>
              </a:ext>
            </a:extLst>
          </p:cNvPr>
          <p:cNvSpPr/>
          <p:nvPr/>
        </p:nvSpPr>
        <p:spPr>
          <a:xfrm flipH="1">
            <a:off x="4873840" y="3221307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D3DFDE-A137-2998-9548-9C8565AF53AC}"/>
              </a:ext>
            </a:extLst>
          </p:cNvPr>
          <p:cNvCxnSpPr>
            <a:cxnSpLocks/>
          </p:cNvCxnSpPr>
          <p:nvPr/>
        </p:nvCxnSpPr>
        <p:spPr>
          <a:xfrm flipH="1">
            <a:off x="4952565" y="2849087"/>
            <a:ext cx="0" cy="37669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87169A7-EF64-063E-9043-EEF207E79A74}"/>
              </a:ext>
            </a:extLst>
          </p:cNvPr>
          <p:cNvSpPr txBox="1"/>
          <p:nvPr/>
        </p:nvSpPr>
        <p:spPr>
          <a:xfrm>
            <a:off x="4492529" y="2463450"/>
            <a:ext cx="174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Input voltage sensor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AA5605-C6EC-3FC5-3997-287E53850B82}"/>
              </a:ext>
            </a:extLst>
          </p:cNvPr>
          <p:cNvSpPr/>
          <p:nvPr/>
        </p:nvSpPr>
        <p:spPr>
          <a:xfrm flipH="1">
            <a:off x="3305088" y="3361632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912F79-016E-AA6C-9814-A2E03DADCF97}"/>
              </a:ext>
            </a:extLst>
          </p:cNvPr>
          <p:cNvSpPr txBox="1"/>
          <p:nvPr/>
        </p:nvSpPr>
        <p:spPr>
          <a:xfrm>
            <a:off x="3684834" y="2727319"/>
            <a:ext cx="127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Current sensor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C4F9772-2EE9-B645-9DF8-792B6C767293}"/>
              </a:ext>
            </a:extLst>
          </p:cNvPr>
          <p:cNvCxnSpPr>
            <a:cxnSpLocks/>
            <a:endCxn id="51" idx="1"/>
          </p:cNvCxnSpPr>
          <p:nvPr/>
        </p:nvCxnSpPr>
        <p:spPr>
          <a:xfrm flipH="1">
            <a:off x="3451397" y="2933105"/>
            <a:ext cx="745439" cy="50838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EC0A107-3F1E-78E8-A90A-81C4085D8EF8}"/>
              </a:ext>
            </a:extLst>
          </p:cNvPr>
          <p:cNvSpPr/>
          <p:nvPr/>
        </p:nvSpPr>
        <p:spPr>
          <a:xfrm flipH="1">
            <a:off x="5699666" y="3746915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9E6D13-B42C-C669-224B-63E63C92C777}"/>
              </a:ext>
            </a:extLst>
          </p:cNvPr>
          <p:cNvSpPr txBox="1"/>
          <p:nvPr/>
        </p:nvSpPr>
        <p:spPr>
          <a:xfrm>
            <a:off x="5160869" y="2856759"/>
            <a:ext cx="15323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speed sensor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0A3FD5E-468C-0411-62CA-3F50C3541698}"/>
              </a:ext>
            </a:extLst>
          </p:cNvPr>
          <p:cNvCxnSpPr>
            <a:cxnSpLocks/>
          </p:cNvCxnSpPr>
          <p:nvPr/>
        </p:nvCxnSpPr>
        <p:spPr>
          <a:xfrm>
            <a:off x="5765588" y="3098240"/>
            <a:ext cx="0" cy="63813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7F8C763-AB2C-EC92-F85C-313D3BF7D1D5}"/>
              </a:ext>
            </a:extLst>
          </p:cNvPr>
          <p:cNvCxnSpPr>
            <a:cxnSpLocks/>
            <a:stCxn id="46" idx="3"/>
            <a:endCxn id="37" idx="1"/>
          </p:cNvCxnSpPr>
          <p:nvPr/>
        </p:nvCxnSpPr>
        <p:spPr>
          <a:xfrm flipV="1">
            <a:off x="5435691" y="3586679"/>
            <a:ext cx="1851594" cy="7025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873F8AB7-E48C-797D-3C28-13D834D923AA}"/>
              </a:ext>
            </a:extLst>
          </p:cNvPr>
          <p:cNvCxnSpPr>
            <a:cxnSpLocks/>
            <a:stCxn id="46" idx="3"/>
            <a:endCxn id="54" idx="2"/>
          </p:cNvCxnSpPr>
          <p:nvPr/>
        </p:nvCxnSpPr>
        <p:spPr>
          <a:xfrm flipV="1">
            <a:off x="5435691" y="3906634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FD01B7F-240A-E646-C3CC-C52067AC719B}"/>
              </a:ext>
            </a:extLst>
          </p:cNvPr>
          <p:cNvCxnSpPr>
            <a:cxnSpLocks/>
            <a:stCxn id="46" idx="0"/>
            <a:endCxn id="48" idx="2"/>
          </p:cNvCxnSpPr>
          <p:nvPr/>
        </p:nvCxnSpPr>
        <p:spPr>
          <a:xfrm rot="16200000" flipV="1">
            <a:off x="4690867" y="3637154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640F1950-F283-D1CC-7899-BB8CBC3970CD}"/>
              </a:ext>
            </a:extLst>
          </p:cNvPr>
          <p:cNvCxnSpPr>
            <a:cxnSpLocks/>
            <a:stCxn id="46" idx="1"/>
          </p:cNvCxnSpPr>
          <p:nvPr/>
        </p:nvCxnSpPr>
        <p:spPr>
          <a:xfrm rot="10800000">
            <a:off x="3478129" y="3428351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23EFF02A-BE26-22B4-1CCC-ADE330DC5E9D}"/>
              </a:ext>
            </a:extLst>
          </p:cNvPr>
          <p:cNvCxnSpPr>
            <a:cxnSpLocks/>
            <a:stCxn id="46" idx="2"/>
          </p:cNvCxnSpPr>
          <p:nvPr/>
        </p:nvCxnSpPr>
        <p:spPr>
          <a:xfrm rot="16200000" flipH="1">
            <a:off x="5504646" y="4127541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AA59346-0290-5757-1BD4-B3AA0E496921}"/>
              </a:ext>
            </a:extLst>
          </p:cNvPr>
          <p:cNvSpPr txBox="1"/>
          <p:nvPr/>
        </p:nvSpPr>
        <p:spPr>
          <a:xfrm>
            <a:off x="1312255" y="1904194"/>
            <a:ext cx="1935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Real-world train module function mapping 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D7C0E6-DBAA-1F53-FF3E-D4ABC542B12A}"/>
              </a:ext>
            </a:extLst>
          </p:cNvPr>
          <p:cNvSpPr txBox="1"/>
          <p:nvPr/>
        </p:nvSpPr>
        <p:spPr>
          <a:xfrm>
            <a:off x="7365162" y="4395398"/>
            <a:ext cx="1356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driving control PLC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EC18DA-FA18-2751-0B6B-7AD28159C911}"/>
              </a:ext>
            </a:extLst>
          </p:cNvPr>
          <p:cNvSpPr txBox="1"/>
          <p:nvPr/>
        </p:nvSpPr>
        <p:spPr>
          <a:xfrm>
            <a:off x="3441084" y="4489751"/>
            <a:ext cx="2017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sensors RTU</a:t>
            </a:r>
            <a:endParaRPr lang="en-SG" sz="1200" b="1" dirty="0">
              <a:solidFill>
                <a:schemeClr val="bg1"/>
              </a:solidFill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1D546AB-941A-081F-1CAE-DF443B092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426" y="3502960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CFEFB6C-672E-0801-5A81-552DCDBCD9B1}"/>
              </a:ext>
            </a:extLst>
          </p:cNvPr>
          <p:cNvSpPr txBox="1"/>
          <p:nvPr/>
        </p:nvSpPr>
        <p:spPr>
          <a:xfrm>
            <a:off x="1529545" y="4173494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On train antenna  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7F31124-D413-9CF8-0CE4-7F7D331FAF6B}"/>
              </a:ext>
            </a:extLst>
          </p:cNvPr>
          <p:cNvCxnSpPr>
            <a:cxnSpLocks/>
          </p:cNvCxnSpPr>
          <p:nvPr/>
        </p:nvCxnSpPr>
        <p:spPr>
          <a:xfrm flipV="1">
            <a:off x="2029759" y="3797311"/>
            <a:ext cx="298823" cy="402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EC8AEFA-4695-6A95-0B55-66C759F38EB5}"/>
              </a:ext>
            </a:extLst>
          </p:cNvPr>
          <p:cNvCxnSpPr>
            <a:cxnSpLocks/>
            <a:endCxn id="65" idx="3"/>
          </p:cNvCxnSpPr>
          <p:nvPr/>
        </p:nvCxnSpPr>
        <p:spPr>
          <a:xfrm rot="16200000" flipV="1">
            <a:off x="2534761" y="3942963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5F6A3C-69AE-7777-9696-5EC7F895BA20}"/>
              </a:ext>
            </a:extLst>
          </p:cNvPr>
          <p:cNvCxnSpPr/>
          <p:nvPr/>
        </p:nvCxnSpPr>
        <p:spPr>
          <a:xfrm>
            <a:off x="3013390" y="4421591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2AB86227-8118-465A-90A6-D21CDA9D50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348" y="5136612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54BB6BD-9164-277F-36C1-0FC6D4F6F78D}"/>
              </a:ext>
            </a:extLst>
          </p:cNvPr>
          <p:cNvSpPr txBox="1"/>
          <p:nvPr/>
        </p:nvSpPr>
        <p:spPr>
          <a:xfrm>
            <a:off x="2906630" y="4981919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Railway antenna  </a:t>
            </a:r>
            <a:endParaRPr lang="en-SG" sz="1200" b="1" dirty="0">
              <a:solidFill>
                <a:schemeClr val="bg1"/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0389ADD-682E-CCDF-412B-963455B6221B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598218" y="3867888"/>
            <a:ext cx="0" cy="1268724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8C2554F9-3C3B-468F-83C4-5A6172A2D4CC}"/>
              </a:ext>
            </a:extLst>
          </p:cNvPr>
          <p:cNvSpPr/>
          <p:nvPr/>
        </p:nvSpPr>
        <p:spPr>
          <a:xfrm>
            <a:off x="3290141" y="2871449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BEB9E9A-5AD2-BDA4-0E3A-05E51E36DEF1}"/>
              </a:ext>
            </a:extLst>
          </p:cNvPr>
          <p:cNvCxnSpPr>
            <a:cxnSpLocks/>
          </p:cNvCxnSpPr>
          <p:nvPr/>
        </p:nvCxnSpPr>
        <p:spPr>
          <a:xfrm flipH="1" flipV="1">
            <a:off x="3156767" y="2761462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C795703-A305-240E-7D53-83054B740C48}"/>
              </a:ext>
            </a:extLst>
          </p:cNvPr>
          <p:cNvCxnSpPr>
            <a:cxnSpLocks/>
          </p:cNvCxnSpPr>
          <p:nvPr/>
        </p:nvCxnSpPr>
        <p:spPr>
          <a:xfrm flipH="1">
            <a:off x="3330002" y="2273526"/>
            <a:ext cx="444" cy="5471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095257E-C199-A395-26B3-69337D3416E6}"/>
              </a:ext>
            </a:extLst>
          </p:cNvPr>
          <p:cNvSpPr txBox="1"/>
          <p:nvPr/>
        </p:nvSpPr>
        <p:spPr>
          <a:xfrm>
            <a:off x="2280172" y="4461585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Wireless connection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D6D40D-F5FB-C61F-415E-BEBF4C0DDB99}"/>
              </a:ext>
            </a:extLst>
          </p:cNvPr>
          <p:cNvSpPr txBox="1"/>
          <p:nvPr/>
        </p:nvSpPr>
        <p:spPr>
          <a:xfrm>
            <a:off x="3090523" y="1970405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DC moto</a:t>
            </a:r>
            <a:endParaRPr lang="en-SG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858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5A6E65-F07E-ABAC-2998-EA412B17C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11" y="1240921"/>
            <a:ext cx="476190" cy="4285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5929AF-D732-E9B3-F474-2B3F77069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911" y="2056475"/>
            <a:ext cx="476190" cy="4095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E1AA94-BF5E-C6EF-64B7-A36D9B3712AE}"/>
              </a:ext>
            </a:extLst>
          </p:cNvPr>
          <p:cNvCxnSpPr>
            <a:cxnSpLocks/>
          </p:cNvCxnSpPr>
          <p:nvPr/>
        </p:nvCxnSpPr>
        <p:spPr>
          <a:xfrm>
            <a:off x="1521700" y="1519624"/>
            <a:ext cx="696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CF7221-8A13-38F7-A5A1-962B6786631E}"/>
              </a:ext>
            </a:extLst>
          </p:cNvPr>
          <p:cNvCxnSpPr>
            <a:cxnSpLocks/>
          </p:cNvCxnSpPr>
          <p:nvPr/>
        </p:nvCxnSpPr>
        <p:spPr>
          <a:xfrm>
            <a:off x="1521699" y="2334176"/>
            <a:ext cx="696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45B73A-1FA5-FA89-B005-677F3C98C37C}"/>
              </a:ext>
            </a:extLst>
          </p:cNvPr>
          <p:cNvSpPr txBox="1"/>
          <p:nvPr/>
        </p:nvSpPr>
        <p:spPr>
          <a:xfrm>
            <a:off x="352550" y="1326736"/>
            <a:ext cx="1169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Physical Sensor signal link to PT1</a:t>
            </a:r>
            <a:endParaRPr lang="en-SG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29A499-5278-135B-DAE0-23185E85ECEA}"/>
              </a:ext>
            </a:extLst>
          </p:cNvPr>
          <p:cNvSpPr txBox="1"/>
          <p:nvPr/>
        </p:nvSpPr>
        <p:spPr>
          <a:xfrm>
            <a:off x="352550" y="2134121"/>
            <a:ext cx="1169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Physical Sensor signal link to PT2</a:t>
            </a:r>
            <a:endParaRPr lang="en-SG" sz="10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53902E-A04D-3B59-633B-0D3B853E2B01}"/>
              </a:ext>
            </a:extLst>
          </p:cNvPr>
          <p:cNvCxnSpPr>
            <a:cxnSpLocks/>
          </p:cNvCxnSpPr>
          <p:nvPr/>
        </p:nvCxnSpPr>
        <p:spPr>
          <a:xfrm>
            <a:off x="2074994" y="917444"/>
            <a:ext cx="0" cy="4311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817779-EC0A-1846-84B9-B5F7F8ABDF68}"/>
              </a:ext>
            </a:extLst>
          </p:cNvPr>
          <p:cNvCxnSpPr>
            <a:cxnSpLocks/>
          </p:cNvCxnSpPr>
          <p:nvPr/>
        </p:nvCxnSpPr>
        <p:spPr>
          <a:xfrm>
            <a:off x="2074994" y="1348547"/>
            <a:ext cx="1428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54ECE7-5CB8-F7E2-F7FC-3564A0C13B18}"/>
              </a:ext>
            </a:extLst>
          </p:cNvPr>
          <p:cNvCxnSpPr>
            <a:cxnSpLocks/>
          </p:cNvCxnSpPr>
          <p:nvPr/>
        </p:nvCxnSpPr>
        <p:spPr>
          <a:xfrm>
            <a:off x="1693994" y="917443"/>
            <a:ext cx="0" cy="12166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F20152-23D6-FE0F-A00E-6B7A947A88C6}"/>
              </a:ext>
            </a:extLst>
          </p:cNvPr>
          <p:cNvCxnSpPr>
            <a:cxnSpLocks/>
          </p:cNvCxnSpPr>
          <p:nvPr/>
        </p:nvCxnSpPr>
        <p:spPr>
          <a:xfrm>
            <a:off x="1693994" y="2134121"/>
            <a:ext cx="5238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68B778-6198-361B-D075-210B347F48F7}"/>
              </a:ext>
            </a:extLst>
          </p:cNvPr>
          <p:cNvSpPr txBox="1"/>
          <p:nvPr/>
        </p:nvSpPr>
        <p:spPr>
          <a:xfrm>
            <a:off x="1945651" y="517335"/>
            <a:ext cx="79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HMI Set Val to PT3</a:t>
            </a:r>
            <a:endParaRPr lang="en-SG" sz="1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0241FD-F538-4FDC-C866-E4A1FEC2C854}"/>
              </a:ext>
            </a:extLst>
          </p:cNvPr>
          <p:cNvSpPr txBox="1"/>
          <p:nvPr/>
        </p:nvSpPr>
        <p:spPr>
          <a:xfrm>
            <a:off x="1165481" y="532831"/>
            <a:ext cx="790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HMI Set Val to PT4</a:t>
            </a:r>
            <a:endParaRPr lang="en-SG" sz="1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5345E2-8E6C-358A-51AB-5036FF8A2143}"/>
              </a:ext>
            </a:extLst>
          </p:cNvPr>
          <p:cNvCxnSpPr>
            <a:cxnSpLocks/>
          </p:cNvCxnSpPr>
          <p:nvPr/>
        </p:nvCxnSpPr>
        <p:spPr>
          <a:xfrm>
            <a:off x="2736101" y="1455206"/>
            <a:ext cx="696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FD4509EC-0768-959D-3D77-227BA4E90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75" y="1586369"/>
            <a:ext cx="476190" cy="4285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C07FB0-3A83-E36D-8932-DFC8AD31A2FF}"/>
              </a:ext>
            </a:extLst>
          </p:cNvPr>
          <p:cNvCxnSpPr>
            <a:cxnSpLocks/>
          </p:cNvCxnSpPr>
          <p:nvPr/>
        </p:nvCxnSpPr>
        <p:spPr>
          <a:xfrm>
            <a:off x="2736101" y="2261237"/>
            <a:ext cx="696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B55EF0-4BC8-0282-E50E-308746F6F6A3}"/>
              </a:ext>
            </a:extLst>
          </p:cNvPr>
          <p:cNvCxnSpPr>
            <a:cxnSpLocks/>
          </p:cNvCxnSpPr>
          <p:nvPr/>
        </p:nvCxnSpPr>
        <p:spPr>
          <a:xfrm>
            <a:off x="3432270" y="1455206"/>
            <a:ext cx="0" cy="224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7833C3-BE9D-3ABA-2C20-185709B3DD15}"/>
              </a:ext>
            </a:extLst>
          </p:cNvPr>
          <p:cNvCxnSpPr>
            <a:cxnSpLocks/>
          </p:cNvCxnSpPr>
          <p:nvPr/>
        </p:nvCxnSpPr>
        <p:spPr>
          <a:xfrm>
            <a:off x="3423223" y="1689292"/>
            <a:ext cx="292005" cy="5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2BA773-9681-6581-56A4-017D8C33637C}"/>
              </a:ext>
            </a:extLst>
          </p:cNvPr>
          <p:cNvCxnSpPr>
            <a:cxnSpLocks/>
          </p:cNvCxnSpPr>
          <p:nvPr/>
        </p:nvCxnSpPr>
        <p:spPr>
          <a:xfrm>
            <a:off x="3432270" y="1909632"/>
            <a:ext cx="0" cy="3719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B8B6BB-2FC8-E3ED-BD8D-B71155E3441F}"/>
              </a:ext>
            </a:extLst>
          </p:cNvPr>
          <p:cNvCxnSpPr>
            <a:cxnSpLocks/>
          </p:cNvCxnSpPr>
          <p:nvPr/>
        </p:nvCxnSpPr>
        <p:spPr>
          <a:xfrm>
            <a:off x="3423222" y="1906936"/>
            <a:ext cx="292005" cy="5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9AD2EF-E604-4994-A6E4-A82B614E3D99}"/>
              </a:ext>
            </a:extLst>
          </p:cNvPr>
          <p:cNvCxnSpPr>
            <a:cxnSpLocks/>
          </p:cNvCxnSpPr>
          <p:nvPr/>
        </p:nvCxnSpPr>
        <p:spPr>
          <a:xfrm>
            <a:off x="4209512" y="1816248"/>
            <a:ext cx="292005" cy="5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87EED31-52E4-7BC3-A4E6-B2A9C0AEC252}"/>
              </a:ext>
            </a:extLst>
          </p:cNvPr>
          <p:cNvSpPr/>
          <p:nvPr/>
        </p:nvSpPr>
        <p:spPr>
          <a:xfrm>
            <a:off x="4411396" y="1390319"/>
            <a:ext cx="1161785" cy="85185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Condition value generator : </a:t>
            </a:r>
          </a:p>
          <a:p>
            <a:r>
              <a:rPr lang="en-US" sz="1050" b="1" dirty="0"/>
              <a:t>True -&gt; 1.01</a:t>
            </a:r>
          </a:p>
          <a:p>
            <a:r>
              <a:rPr lang="en-US" sz="1050" b="1" dirty="0"/>
              <a:t>False-&gt; 1.02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8B71CC-D6BD-656A-E7FE-FD4AC1F16DFC}"/>
              </a:ext>
            </a:extLst>
          </p:cNvPr>
          <p:cNvCxnSpPr>
            <a:cxnSpLocks/>
          </p:cNvCxnSpPr>
          <p:nvPr/>
        </p:nvCxnSpPr>
        <p:spPr>
          <a:xfrm>
            <a:off x="5583755" y="1795262"/>
            <a:ext cx="292005" cy="53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084E172-827B-4624-6EFD-7B6298491417}"/>
              </a:ext>
            </a:extLst>
          </p:cNvPr>
          <p:cNvSpPr txBox="1"/>
          <p:nvPr/>
        </p:nvSpPr>
        <p:spPr>
          <a:xfrm>
            <a:off x="5828371" y="1689292"/>
            <a:ext cx="7904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Val to PT5</a:t>
            </a:r>
            <a:endParaRPr lang="en-SG" sz="1000" b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26114E2-89DF-FCEB-E353-0820C657F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856" y="3682809"/>
            <a:ext cx="506017" cy="40010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7595D03-5C88-54AB-DA51-6D667C433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244" y="3682809"/>
            <a:ext cx="506017" cy="40010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FB06C9-EAF7-44D8-5051-8BFF8181875F}"/>
              </a:ext>
            </a:extLst>
          </p:cNvPr>
          <p:cNvCxnSpPr>
            <a:cxnSpLocks/>
          </p:cNvCxnSpPr>
          <p:nvPr/>
        </p:nvCxnSpPr>
        <p:spPr>
          <a:xfrm>
            <a:off x="2986873" y="3873338"/>
            <a:ext cx="546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EF074984-B882-03C8-DDEB-470BC21E82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2" y="3692335"/>
            <a:ext cx="506017" cy="400107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18159D-87CC-187C-4997-A4256A4B74BC}"/>
              </a:ext>
            </a:extLst>
          </p:cNvPr>
          <p:cNvCxnSpPr>
            <a:cxnSpLocks/>
          </p:cNvCxnSpPr>
          <p:nvPr/>
        </p:nvCxnSpPr>
        <p:spPr>
          <a:xfrm>
            <a:off x="1417102" y="3882863"/>
            <a:ext cx="10776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F1B4E9CF-8B8D-B3EC-5A7F-124C7CC65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38" y="4350563"/>
            <a:ext cx="506017" cy="400107"/>
          </a:xfrm>
          <a:prstGeom prst="rect">
            <a:avLst/>
          </a:prstGeom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E4E344B-C51D-ADEA-D1B2-57458699E8D7}"/>
              </a:ext>
            </a:extLst>
          </p:cNvPr>
          <p:cNvCxnSpPr>
            <a:stCxn id="52" idx="3"/>
          </p:cNvCxnSpPr>
          <p:nvPr/>
        </p:nvCxnSpPr>
        <p:spPr>
          <a:xfrm flipV="1">
            <a:off x="1414455" y="3882863"/>
            <a:ext cx="574287" cy="66775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E63ABC-F220-928A-7340-1B32D07A9F22}"/>
              </a:ext>
            </a:extLst>
          </p:cNvPr>
          <p:cNvCxnSpPr>
            <a:cxnSpLocks/>
          </p:cNvCxnSpPr>
          <p:nvPr/>
        </p:nvCxnSpPr>
        <p:spPr>
          <a:xfrm>
            <a:off x="4007429" y="3873338"/>
            <a:ext cx="696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3BA59A3-76C5-A00D-1BF4-95B0D886CA07}"/>
              </a:ext>
            </a:extLst>
          </p:cNvPr>
          <p:cNvSpPr/>
          <p:nvPr/>
        </p:nvSpPr>
        <p:spPr>
          <a:xfrm>
            <a:off x="4601099" y="3656987"/>
            <a:ext cx="1056751" cy="85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IN_STATA: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1.01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1.02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9C6E96-2E1A-83E6-57AE-D8121CDB345F}"/>
              </a:ext>
            </a:extLst>
          </p:cNvPr>
          <p:cNvCxnSpPr>
            <a:cxnSpLocks/>
          </p:cNvCxnSpPr>
          <p:nvPr/>
        </p:nvCxnSpPr>
        <p:spPr>
          <a:xfrm>
            <a:off x="5682368" y="3867946"/>
            <a:ext cx="3183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A2D6FA0-C812-BE26-75CD-AB5C167CD4DA}"/>
              </a:ext>
            </a:extLst>
          </p:cNvPr>
          <p:cNvSpPr/>
          <p:nvPr/>
        </p:nvSpPr>
        <p:spPr>
          <a:xfrm>
            <a:off x="6025268" y="3744835"/>
            <a:ext cx="790451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F344703-DFB7-1E8E-4CF8-D8B5F2FFEDA2}"/>
              </a:ext>
            </a:extLst>
          </p:cNvPr>
          <p:cNvSpPr txBox="1"/>
          <p:nvPr/>
        </p:nvSpPr>
        <p:spPr>
          <a:xfrm>
            <a:off x="731205" y="3455997"/>
            <a:ext cx="1159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= 000002</a:t>
            </a:r>
            <a:endParaRPr lang="en-SG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4DD2FD4-603A-8A83-8392-0AECC08189A7}"/>
              </a:ext>
            </a:extLst>
          </p:cNvPr>
          <p:cNvSpPr txBox="1"/>
          <p:nvPr/>
        </p:nvSpPr>
        <p:spPr>
          <a:xfrm>
            <a:off x="764448" y="4140985"/>
            <a:ext cx="1159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= 000004</a:t>
            </a:r>
            <a:endParaRPr lang="en-SG" sz="12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10D34F-D15E-EC9D-CB40-7F4F81786691}"/>
              </a:ext>
            </a:extLst>
          </p:cNvPr>
          <p:cNvSpPr txBox="1"/>
          <p:nvPr/>
        </p:nvSpPr>
        <p:spPr>
          <a:xfrm>
            <a:off x="2165182" y="3416217"/>
            <a:ext cx="1159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= 000001</a:t>
            </a:r>
            <a:endParaRPr lang="en-SG" sz="12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C8D56D-2DCE-2A19-3C30-079801C3F768}"/>
              </a:ext>
            </a:extLst>
          </p:cNvPr>
          <p:cNvSpPr txBox="1"/>
          <p:nvPr/>
        </p:nvSpPr>
        <p:spPr>
          <a:xfrm>
            <a:off x="3302547" y="3425169"/>
            <a:ext cx="1159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= 000003</a:t>
            </a:r>
            <a:endParaRPr lang="en-SG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4482AE2-44F9-5775-AF9E-D9BFB7637FFF}"/>
              </a:ext>
            </a:extLst>
          </p:cNvPr>
          <p:cNvSpPr txBox="1"/>
          <p:nvPr/>
        </p:nvSpPr>
        <p:spPr>
          <a:xfrm>
            <a:off x="5844793" y="3428740"/>
            <a:ext cx="1159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= 000005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63808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DA94B1C-9FE6-C6F6-B0A6-9D0554B263D2}"/>
              </a:ext>
            </a:extLst>
          </p:cNvPr>
          <p:cNvSpPr/>
          <p:nvPr/>
        </p:nvSpPr>
        <p:spPr>
          <a:xfrm>
            <a:off x="1603912" y="5440668"/>
            <a:ext cx="1774267" cy="523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2EBCA50-D8A7-2996-E06F-9EA14C179D44}"/>
              </a:ext>
            </a:extLst>
          </p:cNvPr>
          <p:cNvSpPr/>
          <p:nvPr/>
        </p:nvSpPr>
        <p:spPr>
          <a:xfrm>
            <a:off x="4841817" y="4685213"/>
            <a:ext cx="2183130" cy="10649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4BBB1-0024-C36F-68D7-140C8053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912" y="2407183"/>
            <a:ext cx="1629622" cy="9641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80128F-6562-8A46-C80F-516E853F6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966" y="778081"/>
            <a:ext cx="1435809" cy="1044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839E0-1D26-27C2-C3D2-71BBE832C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747212" y="4085081"/>
            <a:ext cx="959550" cy="102655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3075C0-8709-B930-ED79-4C114DB1E5A3}"/>
              </a:ext>
            </a:extLst>
          </p:cNvPr>
          <p:cNvSpPr/>
          <p:nvPr/>
        </p:nvSpPr>
        <p:spPr>
          <a:xfrm>
            <a:off x="4869180" y="674371"/>
            <a:ext cx="2146966" cy="94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0FF5B0-50AF-1BD7-B04C-30755341F0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7226" y="772636"/>
            <a:ext cx="400622" cy="2749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936F77-D23D-B94E-764D-91124D5A0936}"/>
              </a:ext>
            </a:extLst>
          </p:cNvPr>
          <p:cNvSpPr txBox="1"/>
          <p:nvPr/>
        </p:nvSpPr>
        <p:spPr>
          <a:xfrm>
            <a:off x="5396944" y="758982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Windows OS VM</a:t>
            </a:r>
            <a:endParaRPr lang="en-SG" sz="1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67A0E-3F3F-B917-D53C-4C41D8EAA1CE}"/>
              </a:ext>
            </a:extLst>
          </p:cNvPr>
          <p:cNvSpPr/>
          <p:nvPr/>
        </p:nvSpPr>
        <p:spPr>
          <a:xfrm>
            <a:off x="5418911" y="1163270"/>
            <a:ext cx="1183005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BA262-2111-74A7-B361-5F1B0AC2FD8B}"/>
              </a:ext>
            </a:extLst>
          </p:cNvPr>
          <p:cNvSpPr/>
          <p:nvPr/>
        </p:nvSpPr>
        <p:spPr>
          <a:xfrm>
            <a:off x="6773090" y="1205864"/>
            <a:ext cx="704610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server </a:t>
            </a:r>
            <a:endParaRPr lang="en-SG" sz="105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48A30-CE8F-192F-DD86-F8DFF098FBD2}"/>
              </a:ext>
            </a:extLst>
          </p:cNvPr>
          <p:cNvSpPr/>
          <p:nvPr/>
        </p:nvSpPr>
        <p:spPr>
          <a:xfrm>
            <a:off x="4243388" y="1198289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B918-118C-5360-E7F0-5D239E15676E}"/>
              </a:ext>
            </a:extLst>
          </p:cNvPr>
          <p:cNvSpPr txBox="1"/>
          <p:nvPr/>
        </p:nvSpPr>
        <p:spPr>
          <a:xfrm>
            <a:off x="1435554" y="488781"/>
            <a:ext cx="238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Virtual OT device emulator </a:t>
            </a:r>
            <a:endParaRPr lang="en-SG" sz="14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F1E682-D313-C320-85B2-F75E54A1FB16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3733051" y="1381169"/>
            <a:ext cx="510337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D2CC7-AC76-77BC-BAEB-EBB1EB418E29}"/>
              </a:ext>
            </a:extLst>
          </p:cNvPr>
          <p:cNvSpPr/>
          <p:nvPr/>
        </p:nvSpPr>
        <p:spPr>
          <a:xfrm>
            <a:off x="4869180" y="1927985"/>
            <a:ext cx="2183130" cy="1120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A1233B-0BD6-4073-9C92-B4D79134FF7B}"/>
              </a:ext>
            </a:extLst>
          </p:cNvPr>
          <p:cNvSpPr txBox="1"/>
          <p:nvPr/>
        </p:nvSpPr>
        <p:spPr>
          <a:xfrm>
            <a:off x="5474146" y="1931761"/>
            <a:ext cx="130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</a:t>
            </a:r>
            <a:endParaRPr lang="en-SG" sz="14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47B083-16BD-A3F0-7CE7-3FF2B424F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97" y="2016532"/>
            <a:ext cx="477824" cy="44369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908E961-E21D-6EAE-D614-55F0C18BD6EE}"/>
              </a:ext>
            </a:extLst>
          </p:cNvPr>
          <p:cNvSpPr/>
          <p:nvPr/>
        </p:nvSpPr>
        <p:spPr>
          <a:xfrm>
            <a:off x="5544683" y="2259151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B13330-634B-BB48-B026-94D3183DC4C4}"/>
              </a:ext>
            </a:extLst>
          </p:cNvPr>
          <p:cNvSpPr/>
          <p:nvPr/>
        </p:nvSpPr>
        <p:spPr>
          <a:xfrm>
            <a:off x="6716229" y="2622132"/>
            <a:ext cx="707725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Server</a:t>
            </a:r>
            <a:endParaRPr lang="en-SG" sz="105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9123B-9207-9152-362F-454B5F99B725}"/>
              </a:ext>
            </a:extLst>
          </p:cNvPr>
          <p:cNvSpPr/>
          <p:nvPr/>
        </p:nvSpPr>
        <p:spPr>
          <a:xfrm>
            <a:off x="4917288" y="2657527"/>
            <a:ext cx="1134552" cy="24391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GPIO interface</a:t>
            </a:r>
            <a:endParaRPr lang="en-SG" sz="105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9F1E5-09DC-F14D-D67E-609F2475C09C}"/>
              </a:ext>
            </a:extLst>
          </p:cNvPr>
          <p:cNvCxnSpPr>
            <a:cxnSpLocks/>
          </p:cNvCxnSpPr>
          <p:nvPr/>
        </p:nvCxnSpPr>
        <p:spPr>
          <a:xfrm>
            <a:off x="3265319" y="2529330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033A23-A0C5-7B52-653C-9EFEC23AA50B}"/>
              </a:ext>
            </a:extLst>
          </p:cNvPr>
          <p:cNvCxnSpPr>
            <a:cxnSpLocks/>
          </p:cNvCxnSpPr>
          <p:nvPr/>
        </p:nvCxnSpPr>
        <p:spPr>
          <a:xfrm>
            <a:off x="3265319" y="2707379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0395C5-8DEC-B2C6-6F54-721FF664B1BB}"/>
              </a:ext>
            </a:extLst>
          </p:cNvPr>
          <p:cNvCxnSpPr>
            <a:cxnSpLocks/>
          </p:cNvCxnSpPr>
          <p:nvPr/>
        </p:nvCxnSpPr>
        <p:spPr>
          <a:xfrm>
            <a:off x="3260556" y="2877510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88D0FB-AC99-7923-2DF1-31194DEDDD53}"/>
              </a:ext>
            </a:extLst>
          </p:cNvPr>
          <p:cNvSpPr txBox="1"/>
          <p:nvPr/>
        </p:nvSpPr>
        <p:spPr>
          <a:xfrm>
            <a:off x="1516116" y="2053966"/>
            <a:ext cx="186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</a:t>
            </a:r>
            <a:endParaRPr lang="en-SG" sz="14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913537-1CE1-6597-37DC-CB38AE72899D}"/>
              </a:ext>
            </a:extLst>
          </p:cNvPr>
          <p:cNvSpPr/>
          <p:nvPr/>
        </p:nvSpPr>
        <p:spPr>
          <a:xfrm>
            <a:off x="4855549" y="3288754"/>
            <a:ext cx="2183130" cy="1183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52C49-06ED-5CEB-8905-00FADFB74823}"/>
              </a:ext>
            </a:extLst>
          </p:cNvPr>
          <p:cNvSpPr txBox="1"/>
          <p:nvPr/>
        </p:nvSpPr>
        <p:spPr>
          <a:xfrm>
            <a:off x="5396944" y="3316624"/>
            <a:ext cx="170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BeagleBone</a:t>
            </a:r>
            <a:r>
              <a:rPr lang="en-US" sz="1400" b="1" dirty="0"/>
              <a:t>-Black</a:t>
            </a:r>
            <a:endParaRPr lang="en-SG" sz="1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709892-2C8C-14C1-DFC9-394BC694700F}"/>
              </a:ext>
            </a:extLst>
          </p:cNvPr>
          <p:cNvSpPr/>
          <p:nvPr/>
        </p:nvSpPr>
        <p:spPr>
          <a:xfrm>
            <a:off x="5474146" y="3658348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Simulator</a:t>
            </a:r>
            <a:endParaRPr lang="en-SG" sz="12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09E90E-3852-5ABD-367A-1057698E3BD7}"/>
              </a:ext>
            </a:extLst>
          </p:cNvPr>
          <p:cNvSpPr/>
          <p:nvPr/>
        </p:nvSpPr>
        <p:spPr>
          <a:xfrm>
            <a:off x="6716229" y="4051697"/>
            <a:ext cx="763694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Server</a:t>
            </a:r>
            <a:endParaRPr lang="en-SG" sz="105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6239E7-3F14-DCC9-010F-DE22B62D3A04}"/>
              </a:ext>
            </a:extLst>
          </p:cNvPr>
          <p:cNvSpPr txBox="1"/>
          <p:nvPr/>
        </p:nvSpPr>
        <p:spPr>
          <a:xfrm>
            <a:off x="1529467" y="3498592"/>
            <a:ext cx="192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 with serial port</a:t>
            </a:r>
            <a:endParaRPr lang="en-SG" sz="14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A37708-3DA4-8223-0123-5554373951AC}"/>
              </a:ext>
            </a:extLst>
          </p:cNvPr>
          <p:cNvCxnSpPr>
            <a:cxnSpLocks/>
          </p:cNvCxnSpPr>
          <p:nvPr/>
        </p:nvCxnSpPr>
        <p:spPr>
          <a:xfrm>
            <a:off x="2726173" y="4805949"/>
            <a:ext cx="2115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093355-500E-0365-AEA0-EEAB781AFDD1}"/>
              </a:ext>
            </a:extLst>
          </p:cNvPr>
          <p:cNvCxnSpPr>
            <a:cxnSpLocks/>
          </p:cNvCxnSpPr>
          <p:nvPr/>
        </p:nvCxnSpPr>
        <p:spPr>
          <a:xfrm>
            <a:off x="2720500" y="5063250"/>
            <a:ext cx="21051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6FA5DEC-6E68-8D2F-1043-AC260C6D13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63772" y="3152175"/>
            <a:ext cx="438258" cy="43825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C256DFD-EC34-6374-ADAD-8A941CF6A452}"/>
              </a:ext>
            </a:extLst>
          </p:cNvPr>
          <p:cNvSpPr/>
          <p:nvPr/>
        </p:nvSpPr>
        <p:spPr>
          <a:xfrm>
            <a:off x="4945790" y="4140754"/>
            <a:ext cx="1150210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GPIO interface</a:t>
            </a:r>
            <a:endParaRPr lang="en-SG" sz="11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AAA7BF-D935-AB90-5E85-D3403E06BB2E}"/>
              </a:ext>
            </a:extLst>
          </p:cNvPr>
          <p:cNvSpPr/>
          <p:nvPr/>
        </p:nvSpPr>
        <p:spPr>
          <a:xfrm>
            <a:off x="4413415" y="3673837"/>
            <a:ext cx="750939" cy="340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UDP/TCP Interface</a:t>
            </a:r>
            <a:endParaRPr lang="en-SG" sz="10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6B068C6-41FC-CB18-02EB-86211BC402CD}"/>
              </a:ext>
            </a:extLst>
          </p:cNvPr>
          <p:cNvCxnSpPr>
            <a:cxnSpLocks/>
            <a:stCxn id="61" idx="1"/>
            <a:endCxn id="19" idx="0"/>
          </p:cNvCxnSpPr>
          <p:nvPr/>
        </p:nvCxnSpPr>
        <p:spPr>
          <a:xfrm rot="10800000">
            <a:off x="3320857" y="1205865"/>
            <a:ext cx="1092558" cy="2638003"/>
          </a:xfrm>
          <a:prstGeom prst="bentConnector4">
            <a:avLst>
              <a:gd name="adj1" fmla="val 39505"/>
              <a:gd name="adj2" fmla="val 88215"/>
            </a:avLst>
          </a:prstGeom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7E54AF-93E0-73F5-EEA0-B71AEA3D18C9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3237120" y="3048629"/>
            <a:ext cx="1708670" cy="1207911"/>
          </a:xfrm>
          <a:prstGeom prst="bentConnector3">
            <a:avLst>
              <a:gd name="adj1" fmla="val 681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A1D16-D76C-B148-2572-923F1569B90D}"/>
              </a:ext>
            </a:extLst>
          </p:cNvPr>
          <p:cNvSpPr/>
          <p:nvPr/>
        </p:nvSpPr>
        <p:spPr>
          <a:xfrm>
            <a:off x="2908663" y="1205864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9DAAB2-0CB1-76B4-969C-D28B8CA66855}"/>
              </a:ext>
            </a:extLst>
          </p:cNvPr>
          <p:cNvSpPr txBox="1"/>
          <p:nvPr/>
        </p:nvSpPr>
        <p:spPr>
          <a:xfrm>
            <a:off x="5833813" y="4706367"/>
            <a:ext cx="104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Linus server</a:t>
            </a:r>
            <a:endParaRPr lang="en-SG" sz="14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551C2C-3580-9385-BF20-47FD4F1A6250}"/>
              </a:ext>
            </a:extLst>
          </p:cNvPr>
          <p:cNvSpPr/>
          <p:nvPr/>
        </p:nvSpPr>
        <p:spPr>
          <a:xfrm>
            <a:off x="5359949" y="5264836"/>
            <a:ext cx="1251803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 Simulator</a:t>
            </a:r>
            <a:endParaRPr lang="en-SG" sz="12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CE376C-EAE1-792B-E562-AE1488E1641E}"/>
              </a:ext>
            </a:extLst>
          </p:cNvPr>
          <p:cNvSpPr/>
          <p:nvPr/>
        </p:nvSpPr>
        <p:spPr>
          <a:xfrm>
            <a:off x="6777710" y="4739404"/>
            <a:ext cx="73491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Modbus Server</a:t>
            </a:r>
            <a:endParaRPr lang="en-SG" sz="11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EBF0A5-D3B9-F52D-1594-B03D957D67C1}"/>
              </a:ext>
            </a:extLst>
          </p:cNvPr>
          <p:cNvSpPr/>
          <p:nvPr/>
        </p:nvSpPr>
        <p:spPr>
          <a:xfrm>
            <a:off x="6773090" y="5257788"/>
            <a:ext cx="767526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Server</a:t>
            </a:r>
            <a:endParaRPr lang="en-SG" sz="105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F8B06E-A6C0-8FFE-C301-891DD730042B}"/>
              </a:ext>
            </a:extLst>
          </p:cNvPr>
          <p:cNvCxnSpPr>
            <a:cxnSpLocks/>
          </p:cNvCxnSpPr>
          <p:nvPr/>
        </p:nvCxnSpPr>
        <p:spPr>
          <a:xfrm>
            <a:off x="8072841" y="735576"/>
            <a:ext cx="0" cy="501456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45048D2-62DA-0425-08EC-D21CE083AD5C}"/>
              </a:ext>
            </a:extLst>
          </p:cNvPr>
          <p:cNvCxnSpPr>
            <a:cxnSpLocks/>
          </p:cNvCxnSpPr>
          <p:nvPr/>
        </p:nvCxnSpPr>
        <p:spPr>
          <a:xfrm>
            <a:off x="8667983" y="698522"/>
            <a:ext cx="0" cy="5088668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C9037F-7469-0294-5067-DD0673261718}"/>
              </a:ext>
            </a:extLst>
          </p:cNvPr>
          <p:cNvSpPr txBox="1"/>
          <p:nvPr/>
        </p:nvSpPr>
        <p:spPr>
          <a:xfrm>
            <a:off x="7611287" y="474642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3C1837-B3D1-174D-6FD7-F29C3211E994}"/>
              </a:ext>
            </a:extLst>
          </p:cNvPr>
          <p:cNvSpPr txBox="1"/>
          <p:nvPr/>
        </p:nvSpPr>
        <p:spPr>
          <a:xfrm>
            <a:off x="8345307" y="471400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914107-7E32-CA37-FF9E-A12E7839F5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477700" y="1388744"/>
            <a:ext cx="58168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3BC09B0-3933-49A6-0FD6-354DE8A0489A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7423954" y="2805012"/>
            <a:ext cx="64277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F596E9-810A-179A-6CE9-78ACEA6FD7B5}"/>
              </a:ext>
            </a:extLst>
          </p:cNvPr>
          <p:cNvCxnSpPr>
            <a:cxnSpLocks/>
          </p:cNvCxnSpPr>
          <p:nvPr/>
        </p:nvCxnSpPr>
        <p:spPr>
          <a:xfrm>
            <a:off x="7512628" y="4922284"/>
            <a:ext cx="55410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E00382C-0F23-BB11-C26B-EAAB17561669}"/>
              </a:ext>
            </a:extLst>
          </p:cNvPr>
          <p:cNvCxnSpPr>
            <a:cxnSpLocks/>
          </p:cNvCxnSpPr>
          <p:nvPr/>
        </p:nvCxnSpPr>
        <p:spPr>
          <a:xfrm>
            <a:off x="7473839" y="4180549"/>
            <a:ext cx="119414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2A545E-CD0B-9A44-40BF-7A458D6BE939}"/>
              </a:ext>
            </a:extLst>
          </p:cNvPr>
          <p:cNvCxnSpPr>
            <a:cxnSpLocks/>
          </p:cNvCxnSpPr>
          <p:nvPr/>
        </p:nvCxnSpPr>
        <p:spPr>
          <a:xfrm>
            <a:off x="7540617" y="5452957"/>
            <a:ext cx="114320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7E1DFF7-1D3A-D8B4-81BF-6BA8FDE82F9D}"/>
              </a:ext>
            </a:extLst>
          </p:cNvPr>
          <p:cNvSpPr/>
          <p:nvPr/>
        </p:nvSpPr>
        <p:spPr>
          <a:xfrm>
            <a:off x="9271678" y="899403"/>
            <a:ext cx="1292393" cy="1202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090450-9450-FE7A-233C-F1C4124FCC3D}"/>
              </a:ext>
            </a:extLst>
          </p:cNvPr>
          <p:cNvSpPr txBox="1"/>
          <p:nvPr/>
        </p:nvSpPr>
        <p:spPr>
          <a:xfrm>
            <a:off x="9244189" y="909479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SCADA HMI</a:t>
            </a:r>
            <a:endParaRPr lang="en-SG" sz="14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4E06AA-17FD-CF38-EF2A-2359DAA36F5A}"/>
              </a:ext>
            </a:extLst>
          </p:cNvPr>
          <p:cNvSpPr/>
          <p:nvPr/>
        </p:nvSpPr>
        <p:spPr>
          <a:xfrm>
            <a:off x="9183013" y="1318373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05F9DD9-A703-3A6A-0494-92579921C430}"/>
              </a:ext>
            </a:extLst>
          </p:cNvPr>
          <p:cNvSpPr/>
          <p:nvPr/>
        </p:nvSpPr>
        <p:spPr>
          <a:xfrm>
            <a:off x="9183014" y="1674457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6D6A55-299D-A263-96C6-309744575EC5}"/>
              </a:ext>
            </a:extLst>
          </p:cNvPr>
          <p:cNvCxnSpPr>
            <a:cxnSpLocks/>
          </p:cNvCxnSpPr>
          <p:nvPr/>
        </p:nvCxnSpPr>
        <p:spPr>
          <a:xfrm>
            <a:off x="8051898" y="1450513"/>
            <a:ext cx="11112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852EDF-FCC8-96D7-F7B3-C8E9DBEC2627}"/>
              </a:ext>
            </a:extLst>
          </p:cNvPr>
          <p:cNvCxnSpPr>
            <a:cxnSpLocks/>
          </p:cNvCxnSpPr>
          <p:nvPr/>
        </p:nvCxnSpPr>
        <p:spPr>
          <a:xfrm>
            <a:off x="8667983" y="1788645"/>
            <a:ext cx="51503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4EE7A6-DAFD-2D87-AC2F-39301BDADF5D}"/>
              </a:ext>
            </a:extLst>
          </p:cNvPr>
          <p:cNvSpPr/>
          <p:nvPr/>
        </p:nvSpPr>
        <p:spPr>
          <a:xfrm>
            <a:off x="9289544" y="2293270"/>
            <a:ext cx="1274530" cy="900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7F6CC9-69C7-1EBA-D128-9E45A54896B4}"/>
              </a:ext>
            </a:extLst>
          </p:cNvPr>
          <p:cNvSpPr txBox="1"/>
          <p:nvPr/>
        </p:nvSpPr>
        <p:spPr>
          <a:xfrm>
            <a:off x="9259710" y="2282337"/>
            <a:ext cx="142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Remote Console</a:t>
            </a:r>
            <a:endParaRPr lang="en-SG" sz="1400" b="1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A336C96-B24A-BED1-6A84-9378AEA5E8A2}"/>
              </a:ext>
            </a:extLst>
          </p:cNvPr>
          <p:cNvCxnSpPr>
            <a:cxnSpLocks/>
          </p:cNvCxnSpPr>
          <p:nvPr/>
        </p:nvCxnSpPr>
        <p:spPr>
          <a:xfrm>
            <a:off x="8687862" y="2961276"/>
            <a:ext cx="47527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288571-CCC5-D769-2585-E816BCF7F05C}"/>
              </a:ext>
            </a:extLst>
          </p:cNvPr>
          <p:cNvSpPr/>
          <p:nvPr/>
        </p:nvSpPr>
        <p:spPr>
          <a:xfrm>
            <a:off x="9281130" y="3387470"/>
            <a:ext cx="1335289" cy="959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DFE05AA-915C-764A-E608-3559B389E562}"/>
              </a:ext>
            </a:extLst>
          </p:cNvPr>
          <p:cNvSpPr txBox="1"/>
          <p:nvPr/>
        </p:nvSpPr>
        <p:spPr>
          <a:xfrm>
            <a:off x="9223051" y="3416754"/>
            <a:ext cx="1560641" cy="53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Engineering station </a:t>
            </a:r>
            <a:endParaRPr lang="en-SG" sz="1400" b="1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A02E87-5D85-A344-858B-83F495F724D1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8076179" y="4045204"/>
            <a:ext cx="103333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D348A-BD1E-9C8F-DFCC-2C35F05E4C2B}"/>
              </a:ext>
            </a:extLst>
          </p:cNvPr>
          <p:cNvSpPr/>
          <p:nvPr/>
        </p:nvSpPr>
        <p:spPr>
          <a:xfrm>
            <a:off x="4380264" y="4759628"/>
            <a:ext cx="830514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Serial interface</a:t>
            </a:r>
            <a:endParaRPr lang="en-SG" sz="105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7CDF8A-914D-1DEC-4B42-88617EA5E4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8687" y="5503897"/>
            <a:ext cx="799952" cy="3918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774180-BF9F-DF68-DCB0-F5B2989702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4946" y="5503291"/>
            <a:ext cx="826034" cy="39796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B03C689-2675-1B86-2E87-622554B23443}"/>
              </a:ext>
            </a:extLst>
          </p:cNvPr>
          <p:cNvSpPr txBox="1"/>
          <p:nvPr/>
        </p:nvSpPr>
        <p:spPr>
          <a:xfrm>
            <a:off x="1483530" y="5157960"/>
            <a:ext cx="192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OT wireless sensors</a:t>
            </a:r>
            <a:endParaRPr lang="en-SG" sz="1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71F8C1-3695-FC71-7B80-34828EA34613}"/>
              </a:ext>
            </a:extLst>
          </p:cNvPr>
          <p:cNvSpPr/>
          <p:nvPr/>
        </p:nvSpPr>
        <p:spPr>
          <a:xfrm>
            <a:off x="4393501" y="5320551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UDP/TCP Interface</a:t>
            </a:r>
            <a:endParaRPr lang="en-SG" sz="105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ACDE7A-555D-C5BC-8F52-39D51DC3D82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378179" y="5503431"/>
            <a:ext cx="101532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36F42C-BD1C-E670-2C12-9491B201BEAB}"/>
              </a:ext>
            </a:extLst>
          </p:cNvPr>
          <p:cNvSpPr txBox="1"/>
          <p:nvPr/>
        </p:nvSpPr>
        <p:spPr>
          <a:xfrm>
            <a:off x="3952232" y="1651314"/>
            <a:ext cx="1185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Network connection simulate electrical wire</a:t>
            </a:r>
            <a:endParaRPr lang="en-SG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2FE7B-DECA-FF81-ECEA-D2695F4A7D3B}"/>
              </a:ext>
            </a:extLst>
          </p:cNvPr>
          <p:cNvSpPr txBox="1"/>
          <p:nvPr/>
        </p:nvSpPr>
        <p:spPr>
          <a:xfrm>
            <a:off x="3936430" y="2501331"/>
            <a:ext cx="102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Physical electrical wire 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F26B72-7A34-5ED5-8922-B94DB577B6DE}"/>
              </a:ext>
            </a:extLst>
          </p:cNvPr>
          <p:cNvSpPr txBox="1"/>
          <p:nvPr/>
        </p:nvSpPr>
        <p:spPr>
          <a:xfrm>
            <a:off x="2880968" y="4587163"/>
            <a:ext cx="153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USB to RS232 adapter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45DDE-1A91-4709-71EB-3B8DB449F429}"/>
              </a:ext>
            </a:extLst>
          </p:cNvPr>
          <p:cNvSpPr txBox="1"/>
          <p:nvPr/>
        </p:nvSpPr>
        <p:spPr>
          <a:xfrm>
            <a:off x="2874385" y="4836235"/>
            <a:ext cx="1532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USB to RS485 adapter</a:t>
            </a:r>
            <a:endParaRPr lang="en-SG" sz="1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8E1CA-564C-BD33-2B08-9830768C8349}"/>
              </a:ext>
            </a:extLst>
          </p:cNvPr>
          <p:cNvSpPr txBox="1"/>
          <p:nvPr/>
        </p:nvSpPr>
        <p:spPr>
          <a:xfrm>
            <a:off x="3414150" y="5515299"/>
            <a:ext cx="118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Wireless connection</a:t>
            </a:r>
            <a:endParaRPr lang="en-SG" sz="10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76FE4A2-16CB-5785-E943-830B7AABD0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52208" y="4759628"/>
            <a:ext cx="436376" cy="42183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F575C6A-B271-8236-371F-705DF8DBE1F2}"/>
              </a:ext>
            </a:extLst>
          </p:cNvPr>
          <p:cNvSpPr/>
          <p:nvPr/>
        </p:nvSpPr>
        <p:spPr>
          <a:xfrm>
            <a:off x="6044911" y="1554533"/>
            <a:ext cx="210139" cy="196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B592503-32D5-5B1D-75E9-59B221370DD9}"/>
              </a:ext>
            </a:extLst>
          </p:cNvPr>
          <p:cNvSpPr/>
          <p:nvPr/>
        </p:nvSpPr>
        <p:spPr>
          <a:xfrm>
            <a:off x="6996175" y="2212647"/>
            <a:ext cx="182075" cy="164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AF0C5B6-B84A-3911-25E1-80C2767BB7BA}"/>
              </a:ext>
            </a:extLst>
          </p:cNvPr>
          <p:cNvCxnSpPr>
            <a:cxnSpLocks/>
            <a:stCxn id="65" idx="2"/>
            <a:endCxn id="66" idx="3"/>
          </p:cNvCxnSpPr>
          <p:nvPr/>
        </p:nvCxnSpPr>
        <p:spPr>
          <a:xfrm rot="16200000" flipH="1">
            <a:off x="6392127" y="1508969"/>
            <a:ext cx="543976" cy="1028269"/>
          </a:xfrm>
          <a:prstGeom prst="bentConnector4">
            <a:avLst>
              <a:gd name="adj1" fmla="val -9688"/>
              <a:gd name="adj2" fmla="val 122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81E4C46-6298-E768-EAEB-A6863A52F67E}"/>
              </a:ext>
            </a:extLst>
          </p:cNvPr>
          <p:cNvSpPr txBox="1"/>
          <p:nvPr/>
        </p:nvSpPr>
        <p:spPr>
          <a:xfrm>
            <a:off x="7002116" y="1772310"/>
            <a:ext cx="11899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RS422 multi-dop connection</a:t>
            </a:r>
            <a:endParaRPr lang="en-SG" sz="10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8E6391-96F2-80E1-88D4-C0F3783551C3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 flipV="1">
            <a:off x="5067776" y="1306892"/>
            <a:ext cx="35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53165C-AE7C-E969-1CE1-5ABBC38378F3}"/>
              </a:ext>
            </a:extLst>
          </p:cNvPr>
          <p:cNvCxnSpPr>
            <a:cxnSpLocks/>
          </p:cNvCxnSpPr>
          <p:nvPr/>
        </p:nvCxnSpPr>
        <p:spPr>
          <a:xfrm flipV="1">
            <a:off x="6545273" y="1300193"/>
            <a:ext cx="227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4C48816-87A0-5CBC-161B-39C894314403}"/>
              </a:ext>
            </a:extLst>
          </p:cNvPr>
          <p:cNvCxnSpPr>
            <a:cxnSpLocks/>
          </p:cNvCxnSpPr>
          <p:nvPr/>
        </p:nvCxnSpPr>
        <p:spPr>
          <a:xfrm flipV="1">
            <a:off x="6142687" y="1450513"/>
            <a:ext cx="0" cy="95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7F6E9F8-BBC4-6D1B-E762-40015CB08B31}"/>
              </a:ext>
            </a:extLst>
          </p:cNvPr>
          <p:cNvCxnSpPr>
            <a:cxnSpLocks/>
          </p:cNvCxnSpPr>
          <p:nvPr/>
        </p:nvCxnSpPr>
        <p:spPr>
          <a:xfrm flipV="1">
            <a:off x="5621987" y="2524867"/>
            <a:ext cx="0" cy="1326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AFCA3A2-934B-E380-4E12-71E10ABDF0A0}"/>
              </a:ext>
            </a:extLst>
          </p:cNvPr>
          <p:cNvCxnSpPr>
            <a:cxnSpLocks/>
          </p:cNvCxnSpPr>
          <p:nvPr/>
        </p:nvCxnSpPr>
        <p:spPr>
          <a:xfrm flipV="1">
            <a:off x="6773090" y="2526891"/>
            <a:ext cx="0" cy="952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B0DF600-9F3D-23AB-83D8-717A7078B6FC}"/>
              </a:ext>
            </a:extLst>
          </p:cNvPr>
          <p:cNvCxnSpPr/>
          <p:nvPr/>
        </p:nvCxnSpPr>
        <p:spPr>
          <a:xfrm flipV="1">
            <a:off x="5164354" y="3781711"/>
            <a:ext cx="35113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294BEED-6B2B-897C-66B2-68891A4A1BAE}"/>
              </a:ext>
            </a:extLst>
          </p:cNvPr>
          <p:cNvCxnSpPr>
            <a:cxnSpLocks/>
          </p:cNvCxnSpPr>
          <p:nvPr/>
        </p:nvCxnSpPr>
        <p:spPr>
          <a:xfrm flipV="1">
            <a:off x="5698187" y="3926848"/>
            <a:ext cx="0" cy="2005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389E954-F4CC-44E9-E0D6-04474CD756FA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329707" y="3926848"/>
            <a:ext cx="386522" cy="3077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DACD1B6-45BB-68C2-D3D0-3F0960954F6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204709" y="5408458"/>
            <a:ext cx="155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6398EF-E93F-2A88-F0FD-8FB32E5306DF}"/>
              </a:ext>
            </a:extLst>
          </p:cNvPr>
          <p:cNvCxnSpPr>
            <a:cxnSpLocks/>
          </p:cNvCxnSpPr>
          <p:nvPr/>
        </p:nvCxnSpPr>
        <p:spPr>
          <a:xfrm flipV="1">
            <a:off x="6617850" y="5381315"/>
            <a:ext cx="155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2CF0D07-A10B-A92C-9AA6-0137A3CF76E2}"/>
              </a:ext>
            </a:extLst>
          </p:cNvPr>
          <p:cNvCxnSpPr>
            <a:cxnSpLocks/>
            <a:stCxn id="42" idx="3"/>
            <a:endCxn id="75" idx="1"/>
          </p:cNvCxnSpPr>
          <p:nvPr/>
        </p:nvCxnSpPr>
        <p:spPr>
          <a:xfrm>
            <a:off x="5210778" y="4942508"/>
            <a:ext cx="149171" cy="4659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0362DE5-2525-E1DA-92EE-F439A5D8408B}"/>
              </a:ext>
            </a:extLst>
          </p:cNvPr>
          <p:cNvCxnSpPr>
            <a:cxnSpLocks/>
            <a:stCxn id="76" idx="1"/>
            <a:endCxn id="75" idx="3"/>
          </p:cNvCxnSpPr>
          <p:nvPr/>
        </p:nvCxnSpPr>
        <p:spPr>
          <a:xfrm flipH="1">
            <a:off x="6611752" y="4922284"/>
            <a:ext cx="165958" cy="48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E4FF6A0-29CC-6830-5FD7-88F938EEDE79}"/>
              </a:ext>
            </a:extLst>
          </p:cNvPr>
          <p:cNvSpPr/>
          <p:nvPr/>
        </p:nvSpPr>
        <p:spPr>
          <a:xfrm>
            <a:off x="9162814" y="2815437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73E4106-05CF-65B2-2582-F67D979CCE26}"/>
              </a:ext>
            </a:extLst>
          </p:cNvPr>
          <p:cNvSpPr/>
          <p:nvPr/>
        </p:nvSpPr>
        <p:spPr>
          <a:xfrm>
            <a:off x="9109510" y="3931638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772B7BF-4DE1-7119-9BB6-BDA4810BE062}"/>
              </a:ext>
            </a:extLst>
          </p:cNvPr>
          <p:cNvSpPr/>
          <p:nvPr/>
        </p:nvSpPr>
        <p:spPr>
          <a:xfrm>
            <a:off x="9299168" y="4580396"/>
            <a:ext cx="1317249" cy="1206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0CCC798-606F-1AD4-1E0F-D7FCB4CAE255}"/>
              </a:ext>
            </a:extLst>
          </p:cNvPr>
          <p:cNvSpPr txBox="1"/>
          <p:nvPr/>
        </p:nvSpPr>
        <p:spPr>
          <a:xfrm>
            <a:off x="9271679" y="4590472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Historian</a:t>
            </a:r>
            <a:endParaRPr lang="en-SG" sz="14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CF7CC61-380C-1BA0-9E32-86C121497927}"/>
              </a:ext>
            </a:extLst>
          </p:cNvPr>
          <p:cNvSpPr/>
          <p:nvPr/>
        </p:nvSpPr>
        <p:spPr>
          <a:xfrm>
            <a:off x="9109510" y="4990543"/>
            <a:ext cx="1231637" cy="2271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Modbus Client</a:t>
            </a:r>
            <a:endParaRPr lang="en-SG" sz="1050" b="1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33A3D83-FBFC-FCA2-C599-1B8502FC4404}"/>
              </a:ext>
            </a:extLst>
          </p:cNvPr>
          <p:cNvSpPr/>
          <p:nvPr/>
        </p:nvSpPr>
        <p:spPr>
          <a:xfrm>
            <a:off x="9115175" y="5401086"/>
            <a:ext cx="1231639" cy="23862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S7Comm Client</a:t>
            </a:r>
            <a:endParaRPr lang="en-SG" sz="1050" b="1" dirty="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A3C7F91-4DF0-92C1-F700-EE192156EA54}"/>
              </a:ext>
            </a:extLst>
          </p:cNvPr>
          <p:cNvCxnSpPr>
            <a:cxnSpLocks/>
          </p:cNvCxnSpPr>
          <p:nvPr/>
        </p:nvCxnSpPr>
        <p:spPr>
          <a:xfrm>
            <a:off x="8076179" y="5137837"/>
            <a:ext cx="103333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92670F6-62AF-943A-94ED-45A2D539E920}"/>
              </a:ext>
            </a:extLst>
          </p:cNvPr>
          <p:cNvCxnSpPr>
            <a:cxnSpLocks/>
          </p:cNvCxnSpPr>
          <p:nvPr/>
        </p:nvCxnSpPr>
        <p:spPr>
          <a:xfrm>
            <a:off x="8668510" y="5515299"/>
            <a:ext cx="441000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CE09879B-23DF-131F-9327-A5A231EFF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79" y="710183"/>
            <a:ext cx="6379029" cy="48480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C869AA-FB17-B7C5-2976-5BFCC549086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714068" y="2491191"/>
            <a:ext cx="2042298" cy="8616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A146CB-E74E-FC04-5E20-931B2BD10D5F}"/>
              </a:ext>
            </a:extLst>
          </p:cNvPr>
          <p:cNvSpPr txBox="1"/>
          <p:nvPr/>
        </p:nvSpPr>
        <p:spPr>
          <a:xfrm>
            <a:off x="1515291" y="1983359"/>
            <a:ext cx="2198777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Modbus-TCP and S7Comm interface for user to build their own HMI and Operation management Zone service 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5D66C-7375-BD05-21D7-E523C1063B1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714068" y="2491191"/>
            <a:ext cx="2042298" cy="1688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AF2169-1EFD-16CE-4C93-9A9B2FF201C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714069" y="3903851"/>
            <a:ext cx="2042297" cy="5658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57174A-3E80-0AC8-6589-FFF3B0F99673}"/>
              </a:ext>
            </a:extLst>
          </p:cNvPr>
          <p:cNvSpPr txBox="1"/>
          <p:nvPr/>
        </p:nvSpPr>
        <p:spPr>
          <a:xfrm>
            <a:off x="1515291" y="3488352"/>
            <a:ext cx="2198778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PLC and RTU simulation program for user to build different Level1 field controller </a:t>
            </a:r>
            <a:endParaRPr lang="en-SG" sz="12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65E338-70E8-C1F2-4241-3A1AE5E96EF4}"/>
              </a:ext>
            </a:extLst>
          </p:cNvPr>
          <p:cNvCxnSpPr>
            <a:cxnSpLocks/>
          </p:cNvCxnSpPr>
          <p:nvPr/>
        </p:nvCxnSpPr>
        <p:spPr>
          <a:xfrm>
            <a:off x="3714068" y="4849020"/>
            <a:ext cx="22948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3CC7EE5-553D-2536-2F29-44AFB4052A50}"/>
              </a:ext>
            </a:extLst>
          </p:cNvPr>
          <p:cNvSpPr txBox="1"/>
          <p:nvPr/>
        </p:nvSpPr>
        <p:spPr>
          <a:xfrm>
            <a:off x="1528216" y="4718309"/>
            <a:ext cx="2185852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connection interface lib for user to connect to the virtual or physical level0 OT device </a:t>
            </a:r>
            <a:endParaRPr lang="en-SG" sz="12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2EF458-4DC6-AD7C-16E1-2CCBBAD98145}"/>
              </a:ext>
            </a:extLst>
          </p:cNvPr>
          <p:cNvSpPr/>
          <p:nvPr/>
        </p:nvSpPr>
        <p:spPr>
          <a:xfrm>
            <a:off x="4458789" y="2751909"/>
            <a:ext cx="6087291" cy="26909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6E820B-5D62-47CC-AD6A-C7DC10DA5FCA}"/>
              </a:ext>
            </a:extLst>
          </p:cNvPr>
          <p:cNvSpPr txBox="1"/>
          <p:nvPr/>
        </p:nvSpPr>
        <p:spPr>
          <a:xfrm>
            <a:off x="1528215" y="627026"/>
            <a:ext cx="25996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library is focus on provide different </a:t>
            </a:r>
            <a:r>
              <a:rPr lang="en-US" sz="1400" b="1"/>
              <a:t>function for </a:t>
            </a:r>
            <a:r>
              <a:rPr lang="en-US" sz="1400" b="1" dirty="0"/>
              <a:t>simulating the level-0 layer to level-2/3 layer on the OT system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4880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C73D6E50-D46F-6E05-9713-7ABF2B7FC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40830" r="2289" b="4449"/>
          <a:stretch/>
        </p:blipFill>
        <p:spPr>
          <a:xfrm>
            <a:off x="3714068" y="1805940"/>
            <a:ext cx="7416703" cy="324612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92E0AF-485B-972F-CB12-4311B2CA012B}"/>
              </a:ext>
            </a:extLst>
          </p:cNvPr>
          <p:cNvCxnSpPr>
            <a:cxnSpLocks/>
          </p:cNvCxnSpPr>
          <p:nvPr/>
        </p:nvCxnSpPr>
        <p:spPr>
          <a:xfrm>
            <a:off x="3502310" y="4436284"/>
            <a:ext cx="199868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006E7F-572D-EF3F-1033-BB1733015ED1}"/>
              </a:ext>
            </a:extLst>
          </p:cNvPr>
          <p:cNvSpPr txBox="1"/>
          <p:nvPr/>
        </p:nvSpPr>
        <p:spPr>
          <a:xfrm>
            <a:off x="1303532" y="4168656"/>
            <a:ext cx="2185852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connection interface lib for user to connect to the virtual or physical level0 OT device </a:t>
            </a:r>
            <a:endParaRPr lang="en-SG" sz="12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948DE0-5F13-B054-A191-BB54216945FC}"/>
              </a:ext>
            </a:extLst>
          </p:cNvPr>
          <p:cNvCxnSpPr>
            <a:cxnSpLocks/>
          </p:cNvCxnSpPr>
          <p:nvPr/>
        </p:nvCxnSpPr>
        <p:spPr>
          <a:xfrm>
            <a:off x="3502310" y="3951458"/>
            <a:ext cx="2166970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50945C-1B8E-3F39-D589-87177729FE57}"/>
              </a:ext>
            </a:extLst>
          </p:cNvPr>
          <p:cNvSpPr txBox="1"/>
          <p:nvPr/>
        </p:nvSpPr>
        <p:spPr>
          <a:xfrm>
            <a:off x="1303532" y="3179254"/>
            <a:ext cx="2198778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PLC and RTU simulation program for user to build different Level1 field controller 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64BF0-D3FB-DF12-3227-729923F21D8C}"/>
              </a:ext>
            </a:extLst>
          </p:cNvPr>
          <p:cNvSpPr txBox="1"/>
          <p:nvPr/>
        </p:nvSpPr>
        <p:spPr>
          <a:xfrm>
            <a:off x="1303534" y="1954865"/>
            <a:ext cx="2198777" cy="101566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Provide the IEC-60870-5-104 Communication interface for user to build their own HMI and Operation management Zone service </a:t>
            </a:r>
            <a:endParaRPr lang="en-SG" sz="1200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3602DA-1B4D-506A-0AF2-45B620216B0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02311" y="2462697"/>
            <a:ext cx="1837785" cy="130795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CB2AD7-AA69-D4FB-B463-FF964D2641E6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02311" y="2462697"/>
            <a:ext cx="1654905" cy="77412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4AB7E7-CB4D-C98D-C9B1-A8286B5B5C0C}"/>
              </a:ext>
            </a:extLst>
          </p:cNvPr>
          <p:cNvSpPr txBox="1"/>
          <p:nvPr/>
        </p:nvSpPr>
        <p:spPr>
          <a:xfrm>
            <a:off x="5831172" y="3891658"/>
            <a:ext cx="529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</a:t>
            </a:r>
            <a:endParaRPr lang="en-SG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B871E-A1FC-4494-615C-2C42D6B22C86}"/>
              </a:ext>
            </a:extLst>
          </p:cNvPr>
          <p:cNvSpPr txBox="1"/>
          <p:nvPr/>
        </p:nvSpPr>
        <p:spPr>
          <a:xfrm>
            <a:off x="6892764" y="3891657"/>
            <a:ext cx="529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RTU</a:t>
            </a:r>
            <a:endParaRPr lang="en-SG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6A572C-B6D1-D74F-B851-C184FB2DA639}"/>
              </a:ext>
            </a:extLst>
          </p:cNvPr>
          <p:cNvSpPr txBox="1"/>
          <p:nvPr/>
        </p:nvSpPr>
        <p:spPr>
          <a:xfrm>
            <a:off x="5500996" y="3171539"/>
            <a:ext cx="9918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IEC104 Client </a:t>
            </a:r>
            <a:endParaRPr lang="en-SG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E31EDE-1481-DB57-27B8-F701BB074798}"/>
              </a:ext>
            </a:extLst>
          </p:cNvPr>
          <p:cNvSpPr txBox="1"/>
          <p:nvPr/>
        </p:nvSpPr>
        <p:spPr>
          <a:xfrm>
            <a:off x="5340096" y="3689972"/>
            <a:ext cx="12018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IEC104 Server</a:t>
            </a:r>
            <a:endParaRPr lang="en-SG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661ACB-550B-D42C-8585-CAA25544D5E3}"/>
              </a:ext>
            </a:extLst>
          </p:cNvPr>
          <p:cNvSpPr txBox="1"/>
          <p:nvPr/>
        </p:nvSpPr>
        <p:spPr>
          <a:xfrm>
            <a:off x="7879037" y="3456252"/>
            <a:ext cx="30094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Electrical Signal Simulation Link Clients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D85581-947F-BB1C-6947-3B65D4FB1F78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295308" y="3594752"/>
            <a:ext cx="583729" cy="59631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ED1937-09A1-F2E1-7AAD-AFE4EB515F49}"/>
              </a:ext>
            </a:extLst>
          </p:cNvPr>
          <p:cNvSpPr txBox="1"/>
          <p:nvPr/>
        </p:nvSpPr>
        <p:spPr>
          <a:xfrm>
            <a:off x="7879037" y="4483061"/>
            <a:ext cx="30094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Electrical Signal Simulation Link Server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04A119-ABCA-7D6F-4807-E4F02D806873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295308" y="4621561"/>
            <a:ext cx="583729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8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E04BA6-1FA4-6585-22EE-4BD06DBB1FB9}"/>
              </a:ext>
            </a:extLst>
          </p:cNvPr>
          <p:cNvCxnSpPr/>
          <p:nvPr/>
        </p:nvCxnSpPr>
        <p:spPr>
          <a:xfrm>
            <a:off x="1301215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B95DA1-65B0-7BB3-F7DB-A613AB7E7318}"/>
              </a:ext>
            </a:extLst>
          </p:cNvPr>
          <p:cNvCxnSpPr>
            <a:cxnSpLocks/>
          </p:cNvCxnSpPr>
          <p:nvPr/>
        </p:nvCxnSpPr>
        <p:spPr>
          <a:xfrm flipV="1">
            <a:off x="1692552" y="1623056"/>
            <a:ext cx="146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D0B765-FA56-CB9F-BF44-BFBC7DD848BC}"/>
              </a:ext>
            </a:extLst>
          </p:cNvPr>
          <p:cNvCxnSpPr>
            <a:cxnSpLocks/>
          </p:cNvCxnSpPr>
          <p:nvPr/>
        </p:nvCxnSpPr>
        <p:spPr>
          <a:xfrm>
            <a:off x="1301215" y="1623730"/>
            <a:ext cx="3920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609C86-16D3-228B-DE4A-0A650DE4339E}"/>
              </a:ext>
            </a:extLst>
          </p:cNvPr>
          <p:cNvCxnSpPr>
            <a:cxnSpLocks/>
          </p:cNvCxnSpPr>
          <p:nvPr/>
        </p:nvCxnSpPr>
        <p:spPr>
          <a:xfrm>
            <a:off x="1692552" y="2049776"/>
            <a:ext cx="30683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5FC113-3C1F-9900-9AC1-CD94499FDE01}"/>
              </a:ext>
            </a:extLst>
          </p:cNvPr>
          <p:cNvCxnSpPr/>
          <p:nvPr/>
        </p:nvCxnSpPr>
        <p:spPr>
          <a:xfrm>
            <a:off x="4760939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34150F-B6C0-C5A5-F533-F260439E9E00}"/>
              </a:ext>
            </a:extLst>
          </p:cNvPr>
          <p:cNvCxnSpPr>
            <a:cxnSpLocks/>
          </p:cNvCxnSpPr>
          <p:nvPr/>
        </p:nvCxnSpPr>
        <p:spPr>
          <a:xfrm flipH="1">
            <a:off x="4760939" y="1623056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3E73BE-F633-1EC4-8F0E-86F2A206E56A}"/>
              </a:ext>
            </a:extLst>
          </p:cNvPr>
          <p:cNvCxnSpPr/>
          <p:nvPr/>
        </p:nvCxnSpPr>
        <p:spPr>
          <a:xfrm>
            <a:off x="5176522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0BB0D-069C-E607-982F-7369D5EA555D}"/>
              </a:ext>
            </a:extLst>
          </p:cNvPr>
          <p:cNvCxnSpPr>
            <a:cxnSpLocks/>
          </p:cNvCxnSpPr>
          <p:nvPr/>
        </p:nvCxnSpPr>
        <p:spPr>
          <a:xfrm>
            <a:off x="5176522" y="2049776"/>
            <a:ext cx="7213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B69FA4-D062-E879-FB03-C17C0678E9C3}"/>
              </a:ext>
            </a:extLst>
          </p:cNvPr>
          <p:cNvCxnSpPr>
            <a:cxnSpLocks/>
          </p:cNvCxnSpPr>
          <p:nvPr/>
        </p:nvCxnSpPr>
        <p:spPr>
          <a:xfrm>
            <a:off x="857079" y="2049776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A0F380-D395-F875-D4D4-C482DCA1BCC5}"/>
              </a:ext>
            </a:extLst>
          </p:cNvPr>
          <p:cNvCxnSpPr>
            <a:cxnSpLocks/>
          </p:cNvCxnSpPr>
          <p:nvPr/>
        </p:nvCxnSpPr>
        <p:spPr>
          <a:xfrm>
            <a:off x="1301215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AB779C-FF3D-0F78-D397-F122354B461C}"/>
              </a:ext>
            </a:extLst>
          </p:cNvPr>
          <p:cNvSpPr txBox="1"/>
          <p:nvPr/>
        </p:nvSpPr>
        <p:spPr>
          <a:xfrm>
            <a:off x="1129195" y="704072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800CB4-B48D-217F-8BEE-D570D8C93DC6}"/>
              </a:ext>
            </a:extLst>
          </p:cNvPr>
          <p:cNvCxnSpPr/>
          <p:nvPr/>
        </p:nvCxnSpPr>
        <p:spPr>
          <a:xfrm>
            <a:off x="1311270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E82D25-0883-3603-F274-1BE580AB9270}"/>
              </a:ext>
            </a:extLst>
          </p:cNvPr>
          <p:cNvCxnSpPr>
            <a:cxnSpLocks/>
          </p:cNvCxnSpPr>
          <p:nvPr/>
        </p:nvCxnSpPr>
        <p:spPr>
          <a:xfrm>
            <a:off x="1311270" y="2757821"/>
            <a:ext cx="2994332" cy="7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22EA55-6D83-4AF8-C234-9F0F86F13B82}"/>
              </a:ext>
            </a:extLst>
          </p:cNvPr>
          <p:cNvCxnSpPr/>
          <p:nvPr/>
        </p:nvCxnSpPr>
        <p:spPr>
          <a:xfrm>
            <a:off x="4307478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DF4115-2DA7-C42F-6D8F-0DB36895856C}"/>
              </a:ext>
            </a:extLst>
          </p:cNvPr>
          <p:cNvCxnSpPr>
            <a:cxnSpLocks/>
          </p:cNvCxnSpPr>
          <p:nvPr/>
        </p:nvCxnSpPr>
        <p:spPr>
          <a:xfrm flipH="1">
            <a:off x="4305602" y="3186384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102B2D-71B4-1432-6699-383535CD3020}"/>
              </a:ext>
            </a:extLst>
          </p:cNvPr>
          <p:cNvCxnSpPr/>
          <p:nvPr/>
        </p:nvCxnSpPr>
        <p:spPr>
          <a:xfrm>
            <a:off x="5186577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E56929-0EF5-A73E-286F-CBD936C87FAF}"/>
              </a:ext>
            </a:extLst>
          </p:cNvPr>
          <p:cNvCxnSpPr>
            <a:cxnSpLocks/>
          </p:cNvCxnSpPr>
          <p:nvPr/>
        </p:nvCxnSpPr>
        <p:spPr>
          <a:xfrm>
            <a:off x="5186577" y="3183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4A19C-62DA-CA46-54CA-57EB60C4F1F2}"/>
              </a:ext>
            </a:extLst>
          </p:cNvPr>
          <p:cNvCxnSpPr>
            <a:cxnSpLocks/>
          </p:cNvCxnSpPr>
          <p:nvPr/>
        </p:nvCxnSpPr>
        <p:spPr>
          <a:xfrm>
            <a:off x="867134" y="3183867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0EDCB8-96B7-D01F-23CB-EF2DE61960AA}"/>
              </a:ext>
            </a:extLst>
          </p:cNvPr>
          <p:cNvCxnSpPr>
            <a:cxnSpLocks/>
          </p:cNvCxnSpPr>
          <p:nvPr/>
        </p:nvCxnSpPr>
        <p:spPr>
          <a:xfrm>
            <a:off x="1311270" y="3117181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D9813C-5698-C9E5-B051-E091506F6E3C}"/>
              </a:ext>
            </a:extLst>
          </p:cNvPr>
          <p:cNvCxnSpPr>
            <a:cxnSpLocks/>
          </p:cNvCxnSpPr>
          <p:nvPr/>
        </p:nvCxnSpPr>
        <p:spPr>
          <a:xfrm>
            <a:off x="5205325" y="1623056"/>
            <a:ext cx="7389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F8A345-17E2-36AB-54BF-167528E114A8}"/>
              </a:ext>
            </a:extLst>
          </p:cNvPr>
          <p:cNvCxnSpPr>
            <a:cxnSpLocks/>
          </p:cNvCxnSpPr>
          <p:nvPr/>
        </p:nvCxnSpPr>
        <p:spPr>
          <a:xfrm>
            <a:off x="2117409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81373C-881A-20DD-D404-157966C8D4FE}"/>
              </a:ext>
            </a:extLst>
          </p:cNvPr>
          <p:cNvCxnSpPr>
            <a:cxnSpLocks/>
          </p:cNvCxnSpPr>
          <p:nvPr/>
        </p:nvCxnSpPr>
        <p:spPr>
          <a:xfrm>
            <a:off x="2837274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430185-D2BD-2516-A349-FE9F66E07315}"/>
              </a:ext>
            </a:extLst>
          </p:cNvPr>
          <p:cNvCxnSpPr>
            <a:cxnSpLocks/>
          </p:cNvCxnSpPr>
          <p:nvPr/>
        </p:nvCxnSpPr>
        <p:spPr>
          <a:xfrm>
            <a:off x="3590671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6B3DB9-FC7E-8302-3621-56FA9551744E}"/>
              </a:ext>
            </a:extLst>
          </p:cNvPr>
          <p:cNvCxnSpPr>
            <a:cxnSpLocks/>
          </p:cNvCxnSpPr>
          <p:nvPr/>
        </p:nvCxnSpPr>
        <p:spPr>
          <a:xfrm>
            <a:off x="4302712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981686-95E6-5F6F-B8C1-904255B7B806}"/>
              </a:ext>
            </a:extLst>
          </p:cNvPr>
          <p:cNvCxnSpPr>
            <a:cxnSpLocks/>
          </p:cNvCxnSpPr>
          <p:nvPr/>
        </p:nvCxnSpPr>
        <p:spPr>
          <a:xfrm>
            <a:off x="5190872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A9D2B4-0D6F-18BB-FFCF-9377040EE5DA}"/>
              </a:ext>
            </a:extLst>
          </p:cNvPr>
          <p:cNvCxnSpPr/>
          <p:nvPr/>
        </p:nvCxnSpPr>
        <p:spPr>
          <a:xfrm>
            <a:off x="4760939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E5452D-5F4B-4098-AD72-D2A54F4FC49C}"/>
              </a:ext>
            </a:extLst>
          </p:cNvPr>
          <p:cNvCxnSpPr>
            <a:cxnSpLocks/>
          </p:cNvCxnSpPr>
          <p:nvPr/>
        </p:nvCxnSpPr>
        <p:spPr>
          <a:xfrm flipH="1">
            <a:off x="4760939" y="2765368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43D9C8-2A90-A621-1A62-2D63C7F17ADF}"/>
              </a:ext>
            </a:extLst>
          </p:cNvPr>
          <p:cNvCxnSpPr>
            <a:cxnSpLocks/>
          </p:cNvCxnSpPr>
          <p:nvPr/>
        </p:nvCxnSpPr>
        <p:spPr>
          <a:xfrm>
            <a:off x="885985" y="3804897"/>
            <a:ext cx="15943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15A863-BB57-7552-0770-1709C414A04D}"/>
              </a:ext>
            </a:extLst>
          </p:cNvPr>
          <p:cNvCxnSpPr/>
          <p:nvPr/>
        </p:nvCxnSpPr>
        <p:spPr>
          <a:xfrm>
            <a:off x="248031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1F49C6-8AD9-20BD-2F84-C85ED081320D}"/>
              </a:ext>
            </a:extLst>
          </p:cNvPr>
          <p:cNvCxnSpPr/>
          <p:nvPr/>
        </p:nvCxnSpPr>
        <p:spPr>
          <a:xfrm>
            <a:off x="395478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220A9B-58D4-7961-FC3C-76B246E5A1FA}"/>
              </a:ext>
            </a:extLst>
          </p:cNvPr>
          <p:cNvCxnSpPr>
            <a:cxnSpLocks/>
          </p:cNvCxnSpPr>
          <p:nvPr/>
        </p:nvCxnSpPr>
        <p:spPr>
          <a:xfrm>
            <a:off x="2480310" y="4231617"/>
            <a:ext cx="1474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66C53F-6DCD-3C4F-CA63-F1C8D696D906}"/>
              </a:ext>
            </a:extLst>
          </p:cNvPr>
          <p:cNvCxnSpPr>
            <a:cxnSpLocks/>
          </p:cNvCxnSpPr>
          <p:nvPr/>
        </p:nvCxnSpPr>
        <p:spPr>
          <a:xfrm>
            <a:off x="3939038" y="3804897"/>
            <a:ext cx="19588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8B9DB4-4EC6-5E78-2BD0-9037241C7007}"/>
              </a:ext>
            </a:extLst>
          </p:cNvPr>
          <p:cNvCxnSpPr>
            <a:cxnSpLocks/>
          </p:cNvCxnSpPr>
          <p:nvPr/>
        </p:nvCxnSpPr>
        <p:spPr>
          <a:xfrm>
            <a:off x="867134" y="5088867"/>
            <a:ext cx="1970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64D2F8-BCCA-9AB2-812E-5FE6CD8E4F79}"/>
              </a:ext>
            </a:extLst>
          </p:cNvPr>
          <p:cNvCxnSpPr/>
          <p:nvPr/>
        </p:nvCxnSpPr>
        <p:spPr>
          <a:xfrm>
            <a:off x="2866180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A0C837-5342-BA72-3AE1-14104821E61A}"/>
              </a:ext>
            </a:extLst>
          </p:cNvPr>
          <p:cNvCxnSpPr>
            <a:cxnSpLocks/>
          </p:cNvCxnSpPr>
          <p:nvPr/>
        </p:nvCxnSpPr>
        <p:spPr>
          <a:xfrm flipH="1">
            <a:off x="2866180" y="4676695"/>
            <a:ext cx="753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6DACD4-CB95-62AC-CF90-3E4F31FEFA92}"/>
              </a:ext>
            </a:extLst>
          </p:cNvPr>
          <p:cNvCxnSpPr/>
          <p:nvPr/>
        </p:nvCxnSpPr>
        <p:spPr>
          <a:xfrm>
            <a:off x="3619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28D9842-B688-FE61-867A-B9079DB912E8}"/>
              </a:ext>
            </a:extLst>
          </p:cNvPr>
          <p:cNvCxnSpPr>
            <a:cxnSpLocks/>
          </p:cNvCxnSpPr>
          <p:nvPr/>
        </p:nvCxnSpPr>
        <p:spPr>
          <a:xfrm>
            <a:off x="3619577" y="5088867"/>
            <a:ext cx="7120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7B8956-EB03-C8D8-F023-288068E6745C}"/>
              </a:ext>
            </a:extLst>
          </p:cNvPr>
          <p:cNvCxnSpPr>
            <a:cxnSpLocks/>
          </p:cNvCxnSpPr>
          <p:nvPr/>
        </p:nvCxnSpPr>
        <p:spPr>
          <a:xfrm flipH="1">
            <a:off x="4331618" y="4676695"/>
            <a:ext cx="8838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A3551EA-56D6-63E7-0B1C-C506177B191C}"/>
              </a:ext>
            </a:extLst>
          </p:cNvPr>
          <p:cNvCxnSpPr/>
          <p:nvPr/>
        </p:nvCxnSpPr>
        <p:spPr>
          <a:xfrm>
            <a:off x="4325572" y="467669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61B18C-2686-33D7-9F3B-CD255E23F2B2}"/>
              </a:ext>
            </a:extLst>
          </p:cNvPr>
          <p:cNvCxnSpPr/>
          <p:nvPr/>
        </p:nvCxnSpPr>
        <p:spPr>
          <a:xfrm>
            <a:off x="5186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07E12C-D3D1-65D2-AAC2-03DB37F51712}"/>
              </a:ext>
            </a:extLst>
          </p:cNvPr>
          <p:cNvCxnSpPr>
            <a:cxnSpLocks/>
          </p:cNvCxnSpPr>
          <p:nvPr/>
        </p:nvCxnSpPr>
        <p:spPr>
          <a:xfrm flipH="1">
            <a:off x="5186577" y="5088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CF9779-D3C9-86A1-F8D9-99A75B824F22}"/>
              </a:ext>
            </a:extLst>
          </p:cNvPr>
          <p:cNvSpPr txBox="1"/>
          <p:nvPr/>
        </p:nvSpPr>
        <p:spPr>
          <a:xfrm>
            <a:off x="1947836" y="686391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2S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C276E0-A524-BA9A-72AF-ED8AB3232D49}"/>
              </a:ext>
            </a:extLst>
          </p:cNvPr>
          <p:cNvSpPr txBox="1"/>
          <p:nvPr/>
        </p:nvSpPr>
        <p:spPr>
          <a:xfrm>
            <a:off x="2674675" y="69828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4S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01DF01-A6CA-699E-3491-58CA649DD892}"/>
              </a:ext>
            </a:extLst>
          </p:cNvPr>
          <p:cNvSpPr txBox="1"/>
          <p:nvPr/>
        </p:nvSpPr>
        <p:spPr>
          <a:xfrm>
            <a:off x="3425998" y="68167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6S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1C6F3A-9590-87BF-07B6-E329DEFAB601}"/>
              </a:ext>
            </a:extLst>
          </p:cNvPr>
          <p:cNvSpPr txBox="1"/>
          <p:nvPr/>
        </p:nvSpPr>
        <p:spPr>
          <a:xfrm>
            <a:off x="4124842" y="68167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8S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C548AF-8EF2-BA8F-252E-1B024628987A}"/>
              </a:ext>
            </a:extLst>
          </p:cNvPr>
          <p:cNvSpPr txBox="1"/>
          <p:nvPr/>
        </p:nvSpPr>
        <p:spPr>
          <a:xfrm>
            <a:off x="4971780" y="65915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10S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3F9548-FAD1-6A1B-90E0-014251C30B35}"/>
              </a:ext>
            </a:extLst>
          </p:cNvPr>
          <p:cNvCxnSpPr>
            <a:cxnSpLocks/>
          </p:cNvCxnSpPr>
          <p:nvPr/>
        </p:nvCxnSpPr>
        <p:spPr>
          <a:xfrm>
            <a:off x="5915363" y="836787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078B6FB-4D93-8160-0395-79D3C5D5CC25}"/>
              </a:ext>
            </a:extLst>
          </p:cNvPr>
          <p:cNvSpPr txBox="1"/>
          <p:nvPr/>
        </p:nvSpPr>
        <p:spPr>
          <a:xfrm>
            <a:off x="5711859" y="62080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12S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753B36-0E81-3B7E-91E5-C5024E9C73C8}"/>
              </a:ext>
            </a:extLst>
          </p:cNvPr>
          <p:cNvCxnSpPr>
            <a:cxnSpLocks/>
          </p:cNvCxnSpPr>
          <p:nvPr/>
        </p:nvCxnSpPr>
        <p:spPr>
          <a:xfrm>
            <a:off x="5215483" y="2765368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08D15F-943E-33C0-262F-09860BAE2CCC}"/>
              </a:ext>
            </a:extLst>
          </p:cNvPr>
          <p:cNvCxnSpPr>
            <a:cxnSpLocks/>
          </p:cNvCxnSpPr>
          <p:nvPr/>
        </p:nvCxnSpPr>
        <p:spPr>
          <a:xfrm>
            <a:off x="3954780" y="4234735"/>
            <a:ext cx="19894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5B77BD-B53A-2EBB-DF69-B67C251EF35A}"/>
              </a:ext>
            </a:extLst>
          </p:cNvPr>
          <p:cNvCxnSpPr>
            <a:cxnSpLocks/>
          </p:cNvCxnSpPr>
          <p:nvPr/>
        </p:nvCxnSpPr>
        <p:spPr>
          <a:xfrm>
            <a:off x="5244389" y="4653835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D9E291E-427B-474A-2546-55E1D550275D}"/>
              </a:ext>
            </a:extLst>
          </p:cNvPr>
          <p:cNvSpPr txBox="1"/>
          <p:nvPr/>
        </p:nvSpPr>
        <p:spPr>
          <a:xfrm>
            <a:off x="5929816" y="139222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859B0B-A2DB-731D-C756-74EF27CD52E1}"/>
              </a:ext>
            </a:extLst>
          </p:cNvPr>
          <p:cNvSpPr txBox="1"/>
          <p:nvPr/>
        </p:nvSpPr>
        <p:spPr>
          <a:xfrm>
            <a:off x="5937043" y="185388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C41EC6-5783-9B38-126A-DE7CD07403E0}"/>
              </a:ext>
            </a:extLst>
          </p:cNvPr>
          <p:cNvSpPr txBox="1"/>
          <p:nvPr/>
        </p:nvSpPr>
        <p:spPr>
          <a:xfrm>
            <a:off x="5908137" y="2507234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90C557-0C80-CC8C-9F4B-C74E58F38A96}"/>
              </a:ext>
            </a:extLst>
          </p:cNvPr>
          <p:cNvSpPr txBox="1"/>
          <p:nvPr/>
        </p:nvSpPr>
        <p:spPr>
          <a:xfrm>
            <a:off x="5951495" y="296261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5E565C-EC8C-A884-58CF-F68E179D8C25}"/>
              </a:ext>
            </a:extLst>
          </p:cNvPr>
          <p:cNvSpPr txBox="1"/>
          <p:nvPr/>
        </p:nvSpPr>
        <p:spPr>
          <a:xfrm>
            <a:off x="5958618" y="399132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FEA637-E5F1-7AC8-E8F5-F411830D14B2}"/>
              </a:ext>
            </a:extLst>
          </p:cNvPr>
          <p:cNvSpPr txBox="1"/>
          <p:nvPr/>
        </p:nvSpPr>
        <p:spPr>
          <a:xfrm>
            <a:off x="5977969" y="4890055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4910DB-4AC6-B2C9-C9C0-8860E4DC41CB}"/>
              </a:ext>
            </a:extLst>
          </p:cNvPr>
          <p:cNvSpPr txBox="1"/>
          <p:nvPr/>
        </p:nvSpPr>
        <p:spPr>
          <a:xfrm>
            <a:off x="5944931" y="356193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3F0EBD-4803-881E-42C6-7A88A4AB9EC0}"/>
              </a:ext>
            </a:extLst>
          </p:cNvPr>
          <p:cNvSpPr txBox="1"/>
          <p:nvPr/>
        </p:nvSpPr>
        <p:spPr>
          <a:xfrm>
            <a:off x="5968880" y="4480697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5B2107-A972-EB01-8ED3-6BAEAA8B3715}"/>
              </a:ext>
            </a:extLst>
          </p:cNvPr>
          <p:cNvSpPr txBox="1"/>
          <p:nvPr/>
        </p:nvSpPr>
        <p:spPr>
          <a:xfrm>
            <a:off x="60663" y="1513250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BA0FD0-0419-B75F-8EB3-D26C8C91A133}"/>
              </a:ext>
            </a:extLst>
          </p:cNvPr>
          <p:cNvSpPr txBox="1"/>
          <p:nvPr/>
        </p:nvSpPr>
        <p:spPr>
          <a:xfrm>
            <a:off x="116253" y="2729564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9F5790-36C2-94E2-9913-D5AA4BE37D66}"/>
              </a:ext>
            </a:extLst>
          </p:cNvPr>
          <p:cNvSpPr txBox="1"/>
          <p:nvPr/>
        </p:nvSpPr>
        <p:spPr>
          <a:xfrm>
            <a:off x="116253" y="3714006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C37458-B92D-BB6B-BDFB-4054245E1CC7}"/>
              </a:ext>
            </a:extLst>
          </p:cNvPr>
          <p:cNvSpPr txBox="1"/>
          <p:nvPr/>
        </p:nvSpPr>
        <p:spPr>
          <a:xfrm>
            <a:off x="132255" y="4552341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4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A2722FD5-C4DF-279A-EA7F-2C0AE6311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92565"/>
              </p:ext>
            </p:extLst>
          </p:nvPr>
        </p:nvGraphicFramePr>
        <p:xfrm>
          <a:off x="7039252" y="872286"/>
          <a:ext cx="4974116" cy="439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94">
                  <a:extLst>
                    <a:ext uri="{9D8B030D-6E8A-4147-A177-3AD203B41FA5}">
                      <a16:colId xmlns:a16="http://schemas.microsoft.com/office/drawing/2014/main" val="366556243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416590360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3701670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49781664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375987162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9234217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055363881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37592607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213474844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623908359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103904646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3399403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03341326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191529351"/>
                    </a:ext>
                  </a:extLst>
                </a:gridCol>
              </a:tblGrid>
              <a:tr h="878544">
                <a:tc>
                  <a:txBody>
                    <a:bodyPr/>
                    <a:lstStyle/>
                    <a:p>
                      <a:pPr algn="ctr"/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0s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6248441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1063659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9889412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9818583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11499"/>
                  </a:ext>
                </a:extLst>
              </a:tr>
            </a:tbl>
          </a:graphicData>
        </a:graphic>
      </p:graphicFrame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E0FBF02-79D2-5D77-AF52-91942795F46E}"/>
              </a:ext>
            </a:extLst>
          </p:cNvPr>
          <p:cNvCxnSpPr>
            <a:cxnSpLocks/>
          </p:cNvCxnSpPr>
          <p:nvPr/>
        </p:nvCxnSpPr>
        <p:spPr>
          <a:xfrm>
            <a:off x="8629650" y="5314883"/>
            <a:ext cx="0" cy="30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30742227-93AF-D0AD-401F-867D784F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68" y="5616543"/>
            <a:ext cx="4591740" cy="39185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B8828BC9-4393-34C9-889E-707ABC4C285F}"/>
              </a:ext>
            </a:extLst>
          </p:cNvPr>
          <p:cNvSpPr/>
          <p:nvPr/>
        </p:nvSpPr>
        <p:spPr>
          <a:xfrm>
            <a:off x="8507579" y="1105786"/>
            <a:ext cx="302437" cy="42240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A7D594-6EE4-AADB-B224-4BB19C19C31A}"/>
              </a:ext>
            </a:extLst>
          </p:cNvPr>
          <p:cNvSpPr txBox="1"/>
          <p:nvPr/>
        </p:nvSpPr>
        <p:spPr>
          <a:xfrm>
            <a:off x="6639855" y="5204540"/>
            <a:ext cx="205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electrical signal simulation message : </a:t>
            </a:r>
            <a:endParaRPr lang="en-SG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7219A7C-E89A-2E00-34DF-79A30BD6B4EE}"/>
              </a:ext>
            </a:extLst>
          </p:cNvPr>
          <p:cNvSpPr txBox="1"/>
          <p:nvPr/>
        </p:nvSpPr>
        <p:spPr>
          <a:xfrm>
            <a:off x="489766" y="225828"/>
            <a:ext cx="522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Physical electrical signal change to real PLC Contacts</a:t>
            </a:r>
            <a:endParaRPr lang="en-SG" sz="1600" b="1" dirty="0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3482E8CC-2882-7A9F-9B06-49CEDC48BC02}"/>
              </a:ext>
            </a:extLst>
          </p:cNvPr>
          <p:cNvSpPr/>
          <p:nvPr/>
        </p:nvSpPr>
        <p:spPr>
          <a:xfrm>
            <a:off x="5958618" y="341106"/>
            <a:ext cx="837477" cy="1486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85CCD32-F13C-5EFD-004C-05AC4499D993}"/>
              </a:ext>
            </a:extLst>
          </p:cNvPr>
          <p:cNvSpPr txBox="1"/>
          <p:nvPr/>
        </p:nvSpPr>
        <p:spPr>
          <a:xfrm>
            <a:off x="6894723" y="242571"/>
            <a:ext cx="4809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Simulated electrical signal change to virtual PLC 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71049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A8BA9922-ACAF-D0EF-424E-454537296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C3CD89E-04ED-8B38-0263-A481AF150E82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E86A51-E949-EFFF-043A-C36B008DB048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5B7CF-D6ED-DF20-9A12-D0BAE24A50CB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0D5EF-92A1-33DB-E466-C306270D7A7B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EE6CFA-8E55-17F5-1090-9DF09FB65318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3A0594-73CA-9E97-B9F6-1603DA6B2E2B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B4190D-D0C6-C37B-C6BC-02E960FFA911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3D1C83-4A1E-E33A-1987-D3D69EAFA8FB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98248B-A420-63C2-9D4D-FCD054B79C8A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F3023E-F42B-9F0B-2B73-85E5B28FCCA6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B37E31-F434-DF5F-F6E3-ED2067B7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1206E1-39A1-3596-5F33-3D727BC60419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92A7035-855C-18CD-EB31-45A0AE24DE39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E83538-82E4-192C-BD61-EF3F85E210B3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51008-48DB-B117-308D-11904F861362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2CB106-ADF3-2AD9-CE1B-A5FAFC0E955E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D8F11B-DCAC-16D4-8C9E-7004FAB81A98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2D4AB-83C4-6B81-70DA-2125A9742AA2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5CFE30-8CC1-E507-01E7-EBD26353F8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974B76-B7CB-CDC8-6C0D-AF4DF2756FDB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812B3B0-3F53-41E1-CAE2-9F5F9EDC7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A73203-E401-06ED-6E13-C56E1A23C167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03F7E5-569F-FC7A-4C69-CE345DD66C68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945A849-CA0A-DB72-764A-2968E7747B01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B0FC40-9E90-E50E-7F60-49685A68667D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7C6C4-357A-F7BE-55A3-D869C8417963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2B4DB3-30CB-3386-BB81-DBC07C376326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4D43C-B489-2751-6845-F82268B505F4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0E839675-FBA8-748E-550F-3859AFE50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048C03B-2E63-0505-8127-E608CEF1412B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41CA4A-1879-D528-8EED-AB8FAA1E0406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369EB8-DF7C-CC7D-BF4C-0E552323691A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99EB948-7063-2F86-33BD-E8840ABA1104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1F919B-A827-B67E-C8EA-9650E040A152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3AFD5B-E0BB-2F43-0B6F-9F35FD7B2D6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A954C6F-6BE3-F57E-C85B-654FCFF86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02D705-EF63-C01A-4843-7ABABFD1AF22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7DE7FD-7371-8122-3EC1-0D24D9B9C2CF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3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962A4AD-77BC-3C4F-146F-68E995CC99B8}"/>
              </a:ext>
            </a:extLst>
          </p:cNvPr>
          <p:cNvSpPr/>
          <p:nvPr/>
        </p:nvSpPr>
        <p:spPr>
          <a:xfrm>
            <a:off x="4599007" y="1502664"/>
            <a:ext cx="3764376" cy="46694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F94F508-0E63-A8B0-4AFC-01A2330280AE}"/>
              </a:ext>
            </a:extLst>
          </p:cNvPr>
          <p:cNvCxnSpPr>
            <a:cxnSpLocks/>
          </p:cNvCxnSpPr>
          <p:nvPr/>
        </p:nvCxnSpPr>
        <p:spPr>
          <a:xfrm>
            <a:off x="4240637" y="1071548"/>
            <a:ext cx="0" cy="537802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43F286D-9BD1-56BB-59F9-6B6E3B4B205E}"/>
              </a:ext>
            </a:extLst>
          </p:cNvPr>
          <p:cNvSpPr/>
          <p:nvPr/>
        </p:nvSpPr>
        <p:spPr>
          <a:xfrm>
            <a:off x="470047" y="1502664"/>
            <a:ext cx="3476351" cy="46694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F31B7559-7C94-252A-22D0-63B172D4F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05" y="1810441"/>
            <a:ext cx="3290555" cy="186391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AA913-A29B-D91E-B019-B340E80FDE59}"/>
              </a:ext>
            </a:extLst>
          </p:cNvPr>
          <p:cNvSpPr txBox="1"/>
          <p:nvPr/>
        </p:nvSpPr>
        <p:spPr>
          <a:xfrm>
            <a:off x="408758" y="1059286"/>
            <a:ext cx="3211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Level0 OT Physical Field I/O Devices </a:t>
            </a:r>
            <a:endParaRPr lang="en-SG" sz="1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3114E0-A6D3-730A-DA37-3038D4FDF4DE}"/>
              </a:ext>
            </a:extLst>
          </p:cNvPr>
          <p:cNvSpPr/>
          <p:nvPr/>
        </p:nvSpPr>
        <p:spPr>
          <a:xfrm>
            <a:off x="3592767" y="4072131"/>
            <a:ext cx="1478344" cy="4296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 Electrical Signal Measure Interface </a:t>
            </a:r>
            <a:endParaRPr lang="en-SG" sz="105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E869A-F5A6-2EEE-EB85-695572B0278F}"/>
              </a:ext>
            </a:extLst>
          </p:cNvPr>
          <p:cNvSpPr txBox="1"/>
          <p:nvPr/>
        </p:nvSpPr>
        <p:spPr>
          <a:xfrm>
            <a:off x="470047" y="1530091"/>
            <a:ext cx="2528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Virtual Power Grid Simulator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169345-CD59-858A-D168-0175864E63EE}"/>
              </a:ext>
            </a:extLst>
          </p:cNvPr>
          <p:cNvCxnSpPr/>
          <p:nvPr/>
        </p:nvCxnSpPr>
        <p:spPr>
          <a:xfrm>
            <a:off x="764286" y="3674360"/>
            <a:ext cx="0" cy="22082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350E997-534A-3CB9-264F-6AAA1526C42B}"/>
              </a:ext>
            </a:extLst>
          </p:cNvPr>
          <p:cNvSpPr/>
          <p:nvPr/>
        </p:nvSpPr>
        <p:spPr>
          <a:xfrm>
            <a:off x="986292" y="3852565"/>
            <a:ext cx="1892977" cy="295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Virtual Voltage Meters Unit</a:t>
            </a:r>
            <a:endParaRPr lang="en-SG" sz="105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3973C2-7D9E-5CA7-BDC3-BF564838FC68}"/>
              </a:ext>
            </a:extLst>
          </p:cNvPr>
          <p:cNvSpPr/>
          <p:nvPr/>
        </p:nvSpPr>
        <p:spPr>
          <a:xfrm>
            <a:off x="986292" y="4326497"/>
            <a:ext cx="2076186" cy="3017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Virtual Current age Meters Unit</a:t>
            </a:r>
            <a:endParaRPr lang="en-SG" sz="105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AA0F87-D125-13AC-C43F-CF9FC1571D60}"/>
              </a:ext>
            </a:extLst>
          </p:cNvPr>
          <p:cNvSpPr/>
          <p:nvPr/>
        </p:nvSpPr>
        <p:spPr>
          <a:xfrm>
            <a:off x="986292" y="4754709"/>
            <a:ext cx="1783578" cy="3017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Virtual RPM Meters Unit</a:t>
            </a:r>
            <a:endParaRPr lang="en-SG" sz="105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68DBE-A868-FFB8-EB9E-5D0BFFA821FF}"/>
              </a:ext>
            </a:extLst>
          </p:cNvPr>
          <p:cNvSpPr/>
          <p:nvPr/>
        </p:nvSpPr>
        <p:spPr>
          <a:xfrm>
            <a:off x="986282" y="5210349"/>
            <a:ext cx="2092701" cy="3017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Virtual Breaker Position Sensor </a:t>
            </a:r>
            <a:endParaRPr lang="en-SG" sz="105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2C805C-A032-DF1A-7C03-D44793A04553}"/>
              </a:ext>
            </a:extLst>
          </p:cNvPr>
          <p:cNvSpPr/>
          <p:nvPr/>
        </p:nvSpPr>
        <p:spPr>
          <a:xfrm>
            <a:off x="3576762" y="5380449"/>
            <a:ext cx="1478340" cy="4296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UDP Electrical Signal Control Interface </a:t>
            </a:r>
            <a:endParaRPr lang="en-SG" sz="105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39DF91-A8B2-730E-FFA1-BDF0D574BBD9}"/>
              </a:ext>
            </a:extLst>
          </p:cNvPr>
          <p:cNvSpPr/>
          <p:nvPr/>
        </p:nvSpPr>
        <p:spPr>
          <a:xfrm>
            <a:off x="970539" y="5702569"/>
            <a:ext cx="2076196" cy="30175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Virtual Breaker Motor Control</a:t>
            </a:r>
            <a:endParaRPr lang="en-SG" sz="105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F2BDED-FDBF-7FDD-B2BE-73B8E7ADBDB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64286" y="4000429"/>
            <a:ext cx="2220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89AE06-8109-79F3-E31D-63C376FAA7A6}"/>
              </a:ext>
            </a:extLst>
          </p:cNvPr>
          <p:cNvCxnSpPr>
            <a:cxnSpLocks/>
          </p:cNvCxnSpPr>
          <p:nvPr/>
        </p:nvCxnSpPr>
        <p:spPr>
          <a:xfrm>
            <a:off x="764286" y="4483607"/>
            <a:ext cx="2220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428395-9AC9-B7C7-6DFF-81BCFA3EF1FE}"/>
              </a:ext>
            </a:extLst>
          </p:cNvPr>
          <p:cNvCxnSpPr>
            <a:cxnSpLocks/>
          </p:cNvCxnSpPr>
          <p:nvPr/>
        </p:nvCxnSpPr>
        <p:spPr>
          <a:xfrm>
            <a:off x="764286" y="4911781"/>
            <a:ext cx="2220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792B7D-4A52-604D-DE58-ECACBF938F9B}"/>
              </a:ext>
            </a:extLst>
          </p:cNvPr>
          <p:cNvCxnSpPr>
            <a:cxnSpLocks/>
          </p:cNvCxnSpPr>
          <p:nvPr/>
        </p:nvCxnSpPr>
        <p:spPr>
          <a:xfrm>
            <a:off x="764286" y="5329220"/>
            <a:ext cx="2220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268C3D-7220-04E8-B292-2B0A15542367}"/>
              </a:ext>
            </a:extLst>
          </p:cNvPr>
          <p:cNvCxnSpPr>
            <a:cxnSpLocks/>
          </p:cNvCxnSpPr>
          <p:nvPr/>
        </p:nvCxnSpPr>
        <p:spPr>
          <a:xfrm>
            <a:off x="764286" y="5882640"/>
            <a:ext cx="2220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1DF1156-A8E8-8D10-E66C-D80B284856C0}"/>
              </a:ext>
            </a:extLst>
          </p:cNvPr>
          <p:cNvCxnSpPr>
            <a:cxnSpLocks/>
            <a:stCxn id="16" idx="3"/>
            <a:endCxn id="7" idx="1"/>
          </p:cNvCxnSpPr>
          <p:nvPr/>
        </p:nvCxnSpPr>
        <p:spPr>
          <a:xfrm flipV="1">
            <a:off x="3078983" y="4286960"/>
            <a:ext cx="513784" cy="1074265"/>
          </a:xfrm>
          <a:prstGeom prst="bentConnector3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237C6B-C3C9-40AB-2F00-C5E6959F08B2}"/>
              </a:ext>
            </a:extLst>
          </p:cNvPr>
          <p:cNvCxnSpPr>
            <a:cxnSpLocks/>
          </p:cNvCxnSpPr>
          <p:nvPr/>
        </p:nvCxnSpPr>
        <p:spPr>
          <a:xfrm flipV="1">
            <a:off x="2769870" y="4911781"/>
            <a:ext cx="554736" cy="450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3D2E37-B51B-CFE0-0112-9B047BE32432}"/>
              </a:ext>
            </a:extLst>
          </p:cNvPr>
          <p:cNvCxnSpPr>
            <a:cxnSpLocks/>
          </p:cNvCxnSpPr>
          <p:nvPr/>
        </p:nvCxnSpPr>
        <p:spPr>
          <a:xfrm>
            <a:off x="3062478" y="4483607"/>
            <a:ext cx="26212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492C1D-56B5-4956-E7A2-1230DFE1AC92}"/>
              </a:ext>
            </a:extLst>
          </p:cNvPr>
          <p:cNvCxnSpPr>
            <a:cxnSpLocks/>
          </p:cNvCxnSpPr>
          <p:nvPr/>
        </p:nvCxnSpPr>
        <p:spPr>
          <a:xfrm>
            <a:off x="2879269" y="4004930"/>
            <a:ext cx="44533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98EAC0-926A-867D-035F-11D1A074B0DE}"/>
              </a:ext>
            </a:extLst>
          </p:cNvPr>
          <p:cNvCxnSpPr>
            <a:cxnSpLocks/>
          </p:cNvCxnSpPr>
          <p:nvPr/>
        </p:nvCxnSpPr>
        <p:spPr>
          <a:xfrm>
            <a:off x="3333750" y="4000429"/>
            <a:ext cx="0" cy="39173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AD3ADC8-A06D-2E21-F661-B3F58E1C3656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3046735" y="5595278"/>
            <a:ext cx="530027" cy="258167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A7C4FE-59D4-DB55-6480-BA0AD44A69D7}"/>
              </a:ext>
            </a:extLst>
          </p:cNvPr>
          <p:cNvSpPr txBox="1"/>
          <p:nvPr/>
        </p:nvSpPr>
        <p:spPr>
          <a:xfrm>
            <a:off x="4651060" y="1530091"/>
            <a:ext cx="3437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PLC/RTU Station Simulation Framework</a:t>
            </a:r>
            <a:endParaRPr lang="en-SG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E29B4C-04C6-3BB3-AD78-7DE58C8D2B6D}"/>
              </a:ext>
            </a:extLst>
          </p:cNvPr>
          <p:cNvSpPr txBox="1"/>
          <p:nvPr/>
        </p:nvSpPr>
        <p:spPr>
          <a:xfrm>
            <a:off x="4599007" y="1071548"/>
            <a:ext cx="3211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Level1 OT Controller Devices </a:t>
            </a:r>
            <a:endParaRPr lang="en-SG" sz="1400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BB435E-D1C5-2A1D-D5B6-FF9D65A294BC}"/>
              </a:ext>
            </a:extLst>
          </p:cNvPr>
          <p:cNvSpPr/>
          <p:nvPr/>
        </p:nvSpPr>
        <p:spPr>
          <a:xfrm>
            <a:off x="5404483" y="3983699"/>
            <a:ext cx="800111" cy="295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dirty="0"/>
              <a:t>M_SP_NA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19C6DC-E430-B27D-ED11-6AB2DA7DEA0C}"/>
              </a:ext>
            </a:extLst>
          </p:cNvPr>
          <p:cNvSpPr/>
          <p:nvPr/>
        </p:nvSpPr>
        <p:spPr>
          <a:xfrm>
            <a:off x="5400792" y="4369256"/>
            <a:ext cx="800111" cy="295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dirty="0"/>
              <a:t>M_DP_NA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23D02C-51CF-53CB-D764-1F98322F2306}"/>
              </a:ext>
            </a:extLst>
          </p:cNvPr>
          <p:cNvSpPr/>
          <p:nvPr/>
        </p:nvSpPr>
        <p:spPr>
          <a:xfrm>
            <a:off x="5400791" y="4736525"/>
            <a:ext cx="800111" cy="295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dirty="0"/>
              <a:t>M_ME_NB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7DEB4B8-1FDC-0C57-7FF9-3EFB3B9A11F4}"/>
              </a:ext>
            </a:extLst>
          </p:cNvPr>
          <p:cNvCxnSpPr>
            <a:cxnSpLocks/>
            <a:stCxn id="62" idx="1"/>
            <a:endCxn id="7" idx="3"/>
          </p:cNvCxnSpPr>
          <p:nvPr/>
        </p:nvCxnSpPr>
        <p:spPr>
          <a:xfrm rot="10800000">
            <a:off x="5071111" y="4286961"/>
            <a:ext cx="329680" cy="597429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C8D18B1-2871-3609-9064-4C63D393655B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235950" y="4517119"/>
            <a:ext cx="164842" cy="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34B51537-1489-D4A1-ED38-B4E1D45DE9F6}"/>
              </a:ext>
            </a:extLst>
          </p:cNvPr>
          <p:cNvCxnSpPr>
            <a:cxnSpLocks/>
            <a:endCxn id="60" idx="1"/>
          </p:cNvCxnSpPr>
          <p:nvPr/>
        </p:nvCxnSpPr>
        <p:spPr>
          <a:xfrm rot="5400000" flipH="1" flipV="1">
            <a:off x="5201370" y="4166144"/>
            <a:ext cx="237693" cy="168533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1E8581F-D3D3-6078-F256-4DE00D9D11B5}"/>
              </a:ext>
            </a:extLst>
          </p:cNvPr>
          <p:cNvSpPr txBox="1"/>
          <p:nvPr/>
        </p:nvSpPr>
        <p:spPr>
          <a:xfrm>
            <a:off x="5071110" y="3714065"/>
            <a:ext cx="147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Measured Points</a:t>
            </a:r>
            <a:endParaRPr lang="en-SG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89F931-948C-FB41-750A-25BFC21F47BD}"/>
              </a:ext>
            </a:extLst>
          </p:cNvPr>
          <p:cNvSpPr txBox="1"/>
          <p:nvPr/>
        </p:nvSpPr>
        <p:spPr>
          <a:xfrm>
            <a:off x="5010214" y="5105832"/>
            <a:ext cx="1539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Changeable Points </a:t>
            </a:r>
            <a:endParaRPr lang="en-SG" sz="12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09DE3B-F28B-FCA3-D312-3F785FAAF02C}"/>
              </a:ext>
            </a:extLst>
          </p:cNvPr>
          <p:cNvSpPr/>
          <p:nvPr/>
        </p:nvSpPr>
        <p:spPr>
          <a:xfrm>
            <a:off x="5393679" y="5397846"/>
            <a:ext cx="800111" cy="295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dirty="0"/>
              <a:t>C_SC_NA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B8376AD-E98C-75F6-B109-4AB484A0B338}"/>
              </a:ext>
            </a:extLst>
          </p:cNvPr>
          <p:cNvSpPr/>
          <p:nvPr/>
        </p:nvSpPr>
        <p:spPr>
          <a:xfrm>
            <a:off x="5389988" y="5783403"/>
            <a:ext cx="800111" cy="295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50" b="1" dirty="0"/>
              <a:t>C_RC_NA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9EBCB34-FCEB-B46C-85FD-1BD2A50DC921}"/>
              </a:ext>
            </a:extLst>
          </p:cNvPr>
          <p:cNvCxnSpPr>
            <a:cxnSpLocks/>
            <a:stCxn id="76" idx="1"/>
            <a:endCxn id="17" idx="3"/>
          </p:cNvCxnSpPr>
          <p:nvPr/>
        </p:nvCxnSpPr>
        <p:spPr>
          <a:xfrm rot="10800000">
            <a:off x="5055102" y="5595279"/>
            <a:ext cx="334886" cy="335989"/>
          </a:xfrm>
          <a:prstGeom prst="bentConnector3">
            <a:avLst>
              <a:gd name="adj1" fmla="val 50000"/>
            </a:avLst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4B69282-1241-EEB0-A408-5695FD769DF8}"/>
              </a:ext>
            </a:extLst>
          </p:cNvPr>
          <p:cNvCxnSpPr>
            <a:cxnSpLocks/>
            <a:stCxn id="75" idx="1"/>
          </p:cNvCxnSpPr>
          <p:nvPr/>
        </p:nvCxnSpPr>
        <p:spPr>
          <a:xfrm rot="10800000" flipV="1">
            <a:off x="5214093" y="5545709"/>
            <a:ext cx="179586" cy="44863"/>
          </a:xfrm>
          <a:prstGeom prst="bentConnector3">
            <a:avLst>
              <a:gd name="adj1" fmla="val 106009"/>
            </a:avLst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DB6FAB05-7EEB-3FF6-A03D-BAC61FA46D30}"/>
              </a:ext>
            </a:extLst>
          </p:cNvPr>
          <p:cNvSpPr/>
          <p:nvPr/>
        </p:nvSpPr>
        <p:spPr>
          <a:xfrm>
            <a:off x="6981081" y="4267164"/>
            <a:ext cx="713346" cy="7360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LD/ST Input Map module  </a:t>
            </a:r>
            <a:endParaRPr lang="en-SG" sz="1050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6982E0-F568-FDEB-F36D-A8A4B4ECAAC2}"/>
              </a:ext>
            </a:extLst>
          </p:cNvPr>
          <p:cNvSpPr/>
          <p:nvPr/>
        </p:nvSpPr>
        <p:spPr>
          <a:xfrm>
            <a:off x="6995575" y="5268222"/>
            <a:ext cx="713345" cy="73609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LD/ST Output Map module  </a:t>
            </a:r>
            <a:endParaRPr lang="en-SG" sz="1050" b="1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EF1424-FF7D-72FE-F53F-C306F472F681}"/>
              </a:ext>
            </a:extLst>
          </p:cNvPr>
          <p:cNvCxnSpPr>
            <a:cxnSpLocks/>
          </p:cNvCxnSpPr>
          <p:nvPr/>
        </p:nvCxnSpPr>
        <p:spPr>
          <a:xfrm>
            <a:off x="6556939" y="3494802"/>
            <a:ext cx="0" cy="2502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170D48-8F6A-6ACC-6BD2-39E1B423908D}"/>
              </a:ext>
            </a:extLst>
          </p:cNvPr>
          <p:cNvCxnSpPr>
            <a:cxnSpLocks/>
          </p:cNvCxnSpPr>
          <p:nvPr/>
        </p:nvCxnSpPr>
        <p:spPr>
          <a:xfrm flipH="1">
            <a:off x="6756718" y="3674360"/>
            <a:ext cx="0" cy="215658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AC5BF7B-F30B-85AD-888E-1245DF1BA572}"/>
              </a:ext>
            </a:extLst>
          </p:cNvPr>
          <p:cNvCxnSpPr>
            <a:cxnSpLocks/>
          </p:cNvCxnSpPr>
          <p:nvPr/>
        </p:nvCxnSpPr>
        <p:spPr>
          <a:xfrm>
            <a:off x="6200902" y="4174164"/>
            <a:ext cx="347200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283D1D9-C238-DC3C-7E8C-8C1EA3C003A3}"/>
              </a:ext>
            </a:extLst>
          </p:cNvPr>
          <p:cNvCxnSpPr/>
          <p:nvPr/>
        </p:nvCxnSpPr>
        <p:spPr>
          <a:xfrm>
            <a:off x="6200902" y="4516341"/>
            <a:ext cx="348552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9848069-2338-6BB6-3F3A-2C8BAD5035A6}"/>
              </a:ext>
            </a:extLst>
          </p:cNvPr>
          <p:cNvCxnSpPr/>
          <p:nvPr/>
        </p:nvCxnSpPr>
        <p:spPr>
          <a:xfrm>
            <a:off x="6190099" y="4884388"/>
            <a:ext cx="348552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4EE6678-E54C-E2F8-DBEB-DAABEA3B66C2}"/>
              </a:ext>
            </a:extLst>
          </p:cNvPr>
          <p:cNvCxnSpPr/>
          <p:nvPr/>
        </p:nvCxnSpPr>
        <p:spPr>
          <a:xfrm>
            <a:off x="6190099" y="5545709"/>
            <a:ext cx="348552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531199D-9058-BBD1-891B-7943E0AA56CE}"/>
              </a:ext>
            </a:extLst>
          </p:cNvPr>
          <p:cNvCxnSpPr/>
          <p:nvPr/>
        </p:nvCxnSpPr>
        <p:spPr>
          <a:xfrm>
            <a:off x="6191758" y="5977248"/>
            <a:ext cx="348552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94F9FEA-B53E-AF57-9F5D-D590BA123568}"/>
              </a:ext>
            </a:extLst>
          </p:cNvPr>
          <p:cNvCxnSpPr>
            <a:cxnSpLocks/>
          </p:cNvCxnSpPr>
          <p:nvPr/>
        </p:nvCxnSpPr>
        <p:spPr>
          <a:xfrm flipH="1">
            <a:off x="6548102" y="5903710"/>
            <a:ext cx="41469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B07DB28-A322-EE63-4405-11479194F6BA}"/>
              </a:ext>
            </a:extLst>
          </p:cNvPr>
          <p:cNvCxnSpPr/>
          <p:nvPr/>
        </p:nvCxnSpPr>
        <p:spPr>
          <a:xfrm>
            <a:off x="10676382" y="551210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5AB02B-30D0-CA26-00CC-A523CD0B2972}"/>
              </a:ext>
            </a:extLst>
          </p:cNvPr>
          <p:cNvCxnSpPr>
            <a:cxnSpLocks/>
          </p:cNvCxnSpPr>
          <p:nvPr/>
        </p:nvCxnSpPr>
        <p:spPr>
          <a:xfrm>
            <a:off x="6224199" y="4018283"/>
            <a:ext cx="531248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FFC73FE-8022-8E4D-DCC7-1EEAC7E698B8}"/>
              </a:ext>
            </a:extLst>
          </p:cNvPr>
          <p:cNvCxnSpPr>
            <a:cxnSpLocks/>
          </p:cNvCxnSpPr>
          <p:nvPr/>
        </p:nvCxnSpPr>
        <p:spPr>
          <a:xfrm>
            <a:off x="6224199" y="4392168"/>
            <a:ext cx="531248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20B75D0-59AA-3E87-1A02-E45A9C712D28}"/>
              </a:ext>
            </a:extLst>
          </p:cNvPr>
          <p:cNvCxnSpPr>
            <a:cxnSpLocks/>
          </p:cNvCxnSpPr>
          <p:nvPr/>
        </p:nvCxnSpPr>
        <p:spPr>
          <a:xfrm>
            <a:off x="6200902" y="4794631"/>
            <a:ext cx="531248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8ECBA7C-5BD1-ABBA-1601-6F1F1AD6B00C}"/>
              </a:ext>
            </a:extLst>
          </p:cNvPr>
          <p:cNvCxnSpPr>
            <a:cxnSpLocks/>
          </p:cNvCxnSpPr>
          <p:nvPr/>
        </p:nvCxnSpPr>
        <p:spPr>
          <a:xfrm>
            <a:off x="6215055" y="5406990"/>
            <a:ext cx="531248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6588F49-1FEC-6CCC-95D7-19BA43B6E85C}"/>
              </a:ext>
            </a:extLst>
          </p:cNvPr>
          <p:cNvCxnSpPr>
            <a:cxnSpLocks/>
          </p:cNvCxnSpPr>
          <p:nvPr/>
        </p:nvCxnSpPr>
        <p:spPr>
          <a:xfrm>
            <a:off x="6200902" y="5810107"/>
            <a:ext cx="554545" cy="0"/>
          </a:xfrm>
          <a:prstGeom prst="lin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D2339A1-CD2B-659C-7D7E-5D019516BF6A}"/>
              </a:ext>
            </a:extLst>
          </p:cNvPr>
          <p:cNvCxnSpPr>
            <a:cxnSpLocks/>
            <a:stCxn id="86" idx="1"/>
          </p:cNvCxnSpPr>
          <p:nvPr/>
        </p:nvCxnSpPr>
        <p:spPr>
          <a:xfrm flipH="1" flipV="1">
            <a:off x="6755447" y="4620661"/>
            <a:ext cx="22563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8D4F4D6-6BC7-C8A5-706C-4FE346D43298}"/>
              </a:ext>
            </a:extLst>
          </p:cNvPr>
          <p:cNvSpPr/>
          <p:nvPr/>
        </p:nvSpPr>
        <p:spPr>
          <a:xfrm>
            <a:off x="4790418" y="1918935"/>
            <a:ext cx="2010494" cy="29281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Station Main Control Module </a:t>
            </a:r>
            <a:endParaRPr lang="en-SG" sz="1050" b="1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0C33FDE4-EC23-3B71-1F53-0228AF9DA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397" y="3370261"/>
            <a:ext cx="713345" cy="6208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D1150F4-9851-0304-CC18-24E65956BD37}"/>
              </a:ext>
            </a:extLst>
          </p:cNvPr>
          <p:cNvSpPr txBox="1"/>
          <p:nvPr/>
        </p:nvSpPr>
        <p:spPr>
          <a:xfrm>
            <a:off x="6832071" y="2915517"/>
            <a:ext cx="1631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Ladder Logic or ST calculation module </a:t>
            </a:r>
            <a:endParaRPr lang="en-SG" sz="1200" b="1" dirty="0"/>
          </a:p>
        </p:txBody>
      </p: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C2A1C5C-1EDC-66F4-5EFF-42FE62B9D3B8}"/>
              </a:ext>
            </a:extLst>
          </p:cNvPr>
          <p:cNvCxnSpPr>
            <a:cxnSpLocks/>
            <a:stCxn id="116" idx="1"/>
            <a:endCxn id="86" idx="3"/>
          </p:cNvCxnSpPr>
          <p:nvPr/>
        </p:nvCxnSpPr>
        <p:spPr>
          <a:xfrm rot="10800000" flipH="1" flipV="1">
            <a:off x="7200397" y="3680663"/>
            <a:ext cx="494030" cy="954550"/>
          </a:xfrm>
          <a:prstGeom prst="bentConnector5">
            <a:avLst>
              <a:gd name="adj1" fmla="val -46272"/>
              <a:gd name="adj2" fmla="val 46980"/>
              <a:gd name="adj3" fmla="val 14627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74886A93-2416-71D2-AB40-E3149EF0F594}"/>
              </a:ext>
            </a:extLst>
          </p:cNvPr>
          <p:cNvCxnSpPr>
            <a:cxnSpLocks/>
            <a:stCxn id="116" idx="3"/>
            <a:endCxn id="87" idx="3"/>
          </p:cNvCxnSpPr>
          <p:nvPr/>
        </p:nvCxnSpPr>
        <p:spPr>
          <a:xfrm flipH="1">
            <a:off x="7708920" y="3680663"/>
            <a:ext cx="204822" cy="1955608"/>
          </a:xfrm>
          <a:prstGeom prst="bentConnector3">
            <a:avLst>
              <a:gd name="adj1" fmla="val -1116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E457287-FD3B-719A-C531-5C8E600AEC27}"/>
              </a:ext>
            </a:extLst>
          </p:cNvPr>
          <p:cNvSpPr/>
          <p:nvPr/>
        </p:nvSpPr>
        <p:spPr>
          <a:xfrm>
            <a:off x="4807207" y="3198788"/>
            <a:ext cx="2046968" cy="2960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Memory Management Module </a:t>
            </a:r>
            <a:endParaRPr lang="en-SG" sz="1050" b="1" dirty="0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38D72A9-33E9-FDF4-75A4-6F27C6195F75}"/>
              </a:ext>
            </a:extLst>
          </p:cNvPr>
          <p:cNvCxnSpPr/>
          <p:nvPr/>
        </p:nvCxnSpPr>
        <p:spPr>
          <a:xfrm>
            <a:off x="6773734" y="3455269"/>
            <a:ext cx="4085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4BF7FD1-140F-8503-EA2B-F5BA599B5DF9}"/>
              </a:ext>
            </a:extLst>
          </p:cNvPr>
          <p:cNvCxnSpPr>
            <a:cxnSpLocks/>
            <a:endCxn id="124" idx="2"/>
          </p:cNvCxnSpPr>
          <p:nvPr/>
        </p:nvCxnSpPr>
        <p:spPr>
          <a:xfrm rot="10800000">
            <a:off x="5830691" y="3494802"/>
            <a:ext cx="913756" cy="167140"/>
          </a:xfrm>
          <a:prstGeom prst="bentConnector2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29DAE77B-05F9-5219-D6D6-7D69A843B78E}"/>
              </a:ext>
            </a:extLst>
          </p:cNvPr>
          <p:cNvCxnSpPr>
            <a:cxnSpLocks/>
          </p:cNvCxnSpPr>
          <p:nvPr/>
        </p:nvCxnSpPr>
        <p:spPr>
          <a:xfrm>
            <a:off x="5213178" y="2211752"/>
            <a:ext cx="0" cy="9870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FE92F7D-928C-1178-B356-6B2C0362C822}"/>
              </a:ext>
            </a:extLst>
          </p:cNvPr>
          <p:cNvSpPr/>
          <p:nvPr/>
        </p:nvSpPr>
        <p:spPr>
          <a:xfrm>
            <a:off x="7168158" y="2012334"/>
            <a:ext cx="1070290" cy="2810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IEC 104 Server </a:t>
            </a:r>
            <a:endParaRPr lang="en-SG" sz="1050" b="1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52B0B69-35D6-ABFC-C5C9-69A313D0CF43}"/>
              </a:ext>
            </a:extLst>
          </p:cNvPr>
          <p:cNvSpPr/>
          <p:nvPr/>
        </p:nvSpPr>
        <p:spPr>
          <a:xfrm>
            <a:off x="7159282" y="2550373"/>
            <a:ext cx="1070290" cy="2810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IEC 104 Server </a:t>
            </a:r>
            <a:endParaRPr lang="en-SG" sz="1050" b="1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201F8AB-0A67-9824-708D-9A3030A5795A}"/>
              </a:ext>
            </a:extLst>
          </p:cNvPr>
          <p:cNvSpPr/>
          <p:nvPr/>
        </p:nvSpPr>
        <p:spPr>
          <a:xfrm>
            <a:off x="5565290" y="2465442"/>
            <a:ext cx="1070291" cy="45769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Connection Management Module </a:t>
            </a:r>
            <a:endParaRPr lang="en-SG" sz="1050" b="1" dirty="0"/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DAE5D238-321C-CB22-42B1-9BAEF666F111}"/>
              </a:ext>
            </a:extLst>
          </p:cNvPr>
          <p:cNvCxnSpPr>
            <a:cxnSpLocks/>
            <a:endCxn id="156" idx="1"/>
          </p:cNvCxnSpPr>
          <p:nvPr/>
        </p:nvCxnSpPr>
        <p:spPr>
          <a:xfrm rot="16200000" flipH="1">
            <a:off x="5225256" y="2354256"/>
            <a:ext cx="476019" cy="20405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214F8916-E5B9-A19D-325E-0207AC3AF000}"/>
              </a:ext>
            </a:extLst>
          </p:cNvPr>
          <p:cNvCxnSpPr>
            <a:cxnSpLocks/>
            <a:stCxn id="156" idx="3"/>
            <a:endCxn id="150" idx="1"/>
          </p:cNvCxnSpPr>
          <p:nvPr/>
        </p:nvCxnSpPr>
        <p:spPr>
          <a:xfrm flipV="1">
            <a:off x="6635581" y="2152842"/>
            <a:ext cx="532577" cy="54144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7BD7F53A-2A1E-D6EF-502B-A6884177ABC5}"/>
              </a:ext>
            </a:extLst>
          </p:cNvPr>
          <p:cNvCxnSpPr>
            <a:cxnSpLocks/>
            <a:stCxn id="156" idx="3"/>
            <a:endCxn id="151" idx="1"/>
          </p:cNvCxnSpPr>
          <p:nvPr/>
        </p:nvCxnSpPr>
        <p:spPr>
          <a:xfrm flipV="1">
            <a:off x="6635581" y="2690881"/>
            <a:ext cx="523701" cy="341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EC21AE7-940A-A782-B415-D8135DE4BCD8}"/>
              </a:ext>
            </a:extLst>
          </p:cNvPr>
          <p:cNvCxnSpPr>
            <a:cxnSpLocks/>
          </p:cNvCxnSpPr>
          <p:nvPr/>
        </p:nvCxnSpPr>
        <p:spPr>
          <a:xfrm>
            <a:off x="8562701" y="1071548"/>
            <a:ext cx="0" cy="537802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18B5A0A-6969-7F67-02FE-B5FCC3964F98}"/>
              </a:ext>
            </a:extLst>
          </p:cNvPr>
          <p:cNvSpPr/>
          <p:nvPr/>
        </p:nvSpPr>
        <p:spPr>
          <a:xfrm>
            <a:off x="8774590" y="1502664"/>
            <a:ext cx="3005023" cy="46694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A359336-8DCF-D73D-017F-3F3B60206625}"/>
              </a:ext>
            </a:extLst>
          </p:cNvPr>
          <p:cNvSpPr txBox="1"/>
          <p:nvPr/>
        </p:nvSpPr>
        <p:spPr>
          <a:xfrm>
            <a:off x="8783298" y="1530091"/>
            <a:ext cx="3048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SCADA HMI/Console Program</a:t>
            </a:r>
            <a:endParaRPr lang="en-SG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B9AD8BA-0A38-B24A-BA46-1739A68B1F64}"/>
              </a:ext>
            </a:extLst>
          </p:cNvPr>
          <p:cNvSpPr/>
          <p:nvPr/>
        </p:nvSpPr>
        <p:spPr>
          <a:xfrm>
            <a:off x="9082678" y="2550373"/>
            <a:ext cx="1070290" cy="2810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IEC 104 Client </a:t>
            </a:r>
            <a:endParaRPr lang="en-SG" sz="1050" b="1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D986BDA-B97C-1D36-6641-8EDD8EA94031}"/>
              </a:ext>
            </a:extLst>
          </p:cNvPr>
          <p:cNvSpPr txBox="1"/>
          <p:nvPr/>
        </p:nvSpPr>
        <p:spPr>
          <a:xfrm>
            <a:off x="7106433" y="2264588"/>
            <a:ext cx="1328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RTU report mode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46E22B4-F81D-0EDA-D38C-5B8D90F21D5E}"/>
              </a:ext>
            </a:extLst>
          </p:cNvPr>
          <p:cNvSpPr txBox="1"/>
          <p:nvPr/>
        </p:nvSpPr>
        <p:spPr>
          <a:xfrm>
            <a:off x="7144379" y="2780056"/>
            <a:ext cx="1247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</a:rPr>
              <a:t>PLC Fetch mode</a:t>
            </a:r>
            <a:endParaRPr lang="en-SG" sz="1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81F40CF-233A-6A23-E3ED-3D7D7080726B}"/>
              </a:ext>
            </a:extLst>
          </p:cNvPr>
          <p:cNvSpPr/>
          <p:nvPr/>
        </p:nvSpPr>
        <p:spPr>
          <a:xfrm>
            <a:off x="10303226" y="2550373"/>
            <a:ext cx="1070290" cy="2810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IEC 104 Client </a:t>
            </a:r>
            <a:endParaRPr lang="en-SG" sz="1050" b="1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322FFCA-3C00-0610-83F4-E07AE9DD7520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8229572" y="2690881"/>
            <a:ext cx="85310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183E1CEC-6EF2-2118-A6BD-8A8BB9AABEF5}"/>
              </a:ext>
            </a:extLst>
          </p:cNvPr>
          <p:cNvSpPr txBox="1"/>
          <p:nvPr/>
        </p:nvSpPr>
        <p:spPr>
          <a:xfrm>
            <a:off x="8762020" y="1071548"/>
            <a:ext cx="3211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Level2 OT Control Center (HQ)</a:t>
            </a:r>
            <a:endParaRPr lang="en-SG" sz="1400" b="1" dirty="0"/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46EA7B79-40E8-94AA-AB51-4D2173FF6FAF}"/>
              </a:ext>
            </a:extLst>
          </p:cNvPr>
          <p:cNvCxnSpPr>
            <a:stCxn id="150" idx="3"/>
            <a:endCxn id="173" idx="0"/>
          </p:cNvCxnSpPr>
          <p:nvPr/>
        </p:nvCxnSpPr>
        <p:spPr>
          <a:xfrm>
            <a:off x="8238448" y="2152842"/>
            <a:ext cx="2599923" cy="3975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5F81AAC6-5F5D-A560-B887-CDADD9CBD953}"/>
              </a:ext>
            </a:extLst>
          </p:cNvPr>
          <p:cNvSpPr txBox="1"/>
          <p:nvPr/>
        </p:nvSpPr>
        <p:spPr>
          <a:xfrm>
            <a:off x="8723942" y="2293350"/>
            <a:ext cx="1478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Real time control </a:t>
            </a:r>
            <a:endParaRPr lang="en-SG" sz="1200" b="1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832DE67-645D-10F3-7277-C215577A5EE7}"/>
              </a:ext>
            </a:extLst>
          </p:cNvPr>
          <p:cNvSpPr txBox="1"/>
          <p:nvPr/>
        </p:nvSpPr>
        <p:spPr>
          <a:xfrm>
            <a:off x="10824866" y="2088708"/>
            <a:ext cx="1092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Periodic report</a:t>
            </a:r>
            <a:endParaRPr lang="en-SG" sz="1200" b="1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36FBDB4-95D0-A4E6-BF7A-284ACAC6D9A0}"/>
              </a:ext>
            </a:extLst>
          </p:cNvPr>
          <p:cNvSpPr/>
          <p:nvPr/>
        </p:nvSpPr>
        <p:spPr>
          <a:xfrm>
            <a:off x="9115902" y="3440783"/>
            <a:ext cx="1544041" cy="2960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PLC Control Module </a:t>
            </a:r>
            <a:endParaRPr lang="en-SG" sz="1050" b="1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E366B65-6910-8E8C-B84D-C869F19A4847}"/>
              </a:ext>
            </a:extLst>
          </p:cNvPr>
          <p:cNvSpPr/>
          <p:nvPr/>
        </p:nvSpPr>
        <p:spPr>
          <a:xfrm>
            <a:off x="9617823" y="3023349"/>
            <a:ext cx="1830550" cy="2960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RTU Monitoring  Module </a:t>
            </a:r>
            <a:endParaRPr lang="en-SG" sz="1050" b="1" dirty="0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461C8798-2CED-933B-9A2E-EDBCC40D2E20}"/>
              </a:ext>
            </a:extLst>
          </p:cNvPr>
          <p:cNvCxnSpPr>
            <a:cxnSpLocks/>
          </p:cNvCxnSpPr>
          <p:nvPr/>
        </p:nvCxnSpPr>
        <p:spPr>
          <a:xfrm>
            <a:off x="9286494" y="2831389"/>
            <a:ext cx="0" cy="623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AE3611A-F216-FE63-90FE-82D7223D2F9B}"/>
              </a:ext>
            </a:extLst>
          </p:cNvPr>
          <p:cNvCxnSpPr>
            <a:cxnSpLocks/>
          </p:cNvCxnSpPr>
          <p:nvPr/>
        </p:nvCxnSpPr>
        <p:spPr>
          <a:xfrm>
            <a:off x="10819638" y="2831389"/>
            <a:ext cx="0" cy="194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11A9C928-D12A-50AF-DE53-7624DFF194CF}"/>
              </a:ext>
            </a:extLst>
          </p:cNvPr>
          <p:cNvCxnSpPr>
            <a:cxnSpLocks/>
          </p:cNvCxnSpPr>
          <p:nvPr/>
        </p:nvCxnSpPr>
        <p:spPr>
          <a:xfrm>
            <a:off x="9841230" y="3751526"/>
            <a:ext cx="0" cy="1651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FBE141E-5289-8DE0-1496-67854A0D9C6E}"/>
              </a:ext>
            </a:extLst>
          </p:cNvPr>
          <p:cNvCxnSpPr>
            <a:cxnSpLocks/>
          </p:cNvCxnSpPr>
          <p:nvPr/>
        </p:nvCxnSpPr>
        <p:spPr>
          <a:xfrm>
            <a:off x="10844022" y="3306008"/>
            <a:ext cx="0" cy="636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1BE6ED6-1107-D589-AFB3-A7846AE2B158}"/>
              </a:ext>
            </a:extLst>
          </p:cNvPr>
          <p:cNvCxnSpPr>
            <a:cxnSpLocks/>
          </p:cNvCxnSpPr>
          <p:nvPr/>
        </p:nvCxnSpPr>
        <p:spPr>
          <a:xfrm>
            <a:off x="10066789" y="4238928"/>
            <a:ext cx="0" cy="244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04E0445-5CB2-9692-08F8-3535A7295FBE}"/>
              </a:ext>
            </a:extLst>
          </p:cNvPr>
          <p:cNvSpPr/>
          <p:nvPr/>
        </p:nvSpPr>
        <p:spPr>
          <a:xfrm>
            <a:off x="9115902" y="3927983"/>
            <a:ext cx="2046968" cy="29601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Data Management Module </a:t>
            </a:r>
            <a:endParaRPr lang="en-SG" sz="1050" b="1" dirty="0"/>
          </a:p>
        </p:txBody>
      </p:sp>
      <p:pic>
        <p:nvPicPr>
          <p:cNvPr id="193" name="Picture 192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6EDAA246-5F46-4860-8CE2-C35A05FF6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373" y="4443351"/>
            <a:ext cx="2677947" cy="153389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96BB40-06A0-F31E-0148-DA298030457F}"/>
              </a:ext>
            </a:extLst>
          </p:cNvPr>
          <p:cNvSpPr txBox="1"/>
          <p:nvPr/>
        </p:nvSpPr>
        <p:spPr>
          <a:xfrm>
            <a:off x="470047" y="460438"/>
            <a:ext cx="9813723" cy="40011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Python Virtual PLC/RTU  Simulator with IEC-60870-5-104 Communication Protocol </a:t>
            </a:r>
            <a:endParaRPr lang="en-SG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987F9-0801-DEA6-8F29-D80CA2A95758}"/>
              </a:ext>
            </a:extLst>
          </p:cNvPr>
          <p:cNvSpPr txBox="1"/>
          <p:nvPr/>
        </p:nvSpPr>
        <p:spPr>
          <a:xfrm>
            <a:off x="3277079" y="4560425"/>
            <a:ext cx="1171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Simulated </a:t>
            </a:r>
          </a:p>
          <a:p>
            <a:r>
              <a:rPr lang="en-US" sz="1000" b="1" dirty="0"/>
              <a:t>analog /digital electrical </a:t>
            </a:r>
          </a:p>
          <a:p>
            <a:r>
              <a:rPr lang="en-US" sz="1000" b="1" dirty="0"/>
              <a:t>signals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131408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675EC-0BAF-32C0-B50B-602795616657}"/>
              </a:ext>
            </a:extLst>
          </p:cNvPr>
          <p:cNvSpPr/>
          <p:nvPr/>
        </p:nvSpPr>
        <p:spPr>
          <a:xfrm>
            <a:off x="3349255" y="1499509"/>
            <a:ext cx="1625082" cy="3750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IEC 104 Measured Point Object</a:t>
            </a:r>
            <a:endParaRPr lang="en-SG" sz="105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DF8FB9-F1BE-1550-6FA0-C7B960888A4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974337" y="1687015"/>
            <a:ext cx="13350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47B04BE-F653-1463-9316-3368D0565BDE}"/>
              </a:ext>
            </a:extLst>
          </p:cNvPr>
          <p:cNvSpPr txBox="1"/>
          <p:nvPr/>
        </p:nvSpPr>
        <p:spPr>
          <a:xfrm>
            <a:off x="5100458" y="1039264"/>
            <a:ext cx="1335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IEC104 Value</a:t>
            </a:r>
          </a:p>
          <a:p>
            <a:r>
              <a:rPr lang="en-US" sz="1000" b="1" dirty="0"/>
              <a:t>Example: M_SP_NA_TRUE </a:t>
            </a:r>
            <a:endParaRPr lang="en-SG" sz="1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D1D3E-F992-E262-0ABC-2787BABD220D}"/>
              </a:ext>
            </a:extLst>
          </p:cNvPr>
          <p:cNvSpPr/>
          <p:nvPr/>
        </p:nvSpPr>
        <p:spPr>
          <a:xfrm>
            <a:off x="6309360" y="1499509"/>
            <a:ext cx="1829297" cy="3750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LD/ST Input Map module  </a:t>
            </a:r>
            <a:endParaRPr lang="en-SG" sz="105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3BBC2-3F85-8BCF-FAF9-8B889CB246FF}"/>
              </a:ext>
            </a:extLst>
          </p:cNvPr>
          <p:cNvSpPr txBox="1"/>
          <p:nvPr/>
        </p:nvSpPr>
        <p:spPr>
          <a:xfrm>
            <a:off x="8275032" y="1246135"/>
            <a:ext cx="2397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LD Components Value</a:t>
            </a:r>
          </a:p>
          <a:p>
            <a:r>
              <a:rPr lang="en-US" sz="1000" b="1" dirty="0"/>
              <a:t>Example: Holding Register Set Val=1</a:t>
            </a:r>
            <a:endParaRPr lang="en-SG" sz="1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D4F69-9A1B-C8DF-3630-108F0BEC86A5}"/>
              </a:ext>
            </a:extLst>
          </p:cNvPr>
          <p:cNvSpPr/>
          <p:nvPr/>
        </p:nvSpPr>
        <p:spPr>
          <a:xfrm>
            <a:off x="8263254" y="2005584"/>
            <a:ext cx="2506854" cy="3750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Ladder Logic or ST calculation module </a:t>
            </a:r>
            <a:endParaRPr lang="en-SG" sz="105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6DBB44F-6D16-4CB1-E5C5-094F3D80E0B1}"/>
              </a:ext>
            </a:extLst>
          </p:cNvPr>
          <p:cNvCxnSpPr>
            <a:stCxn id="11" idx="3"/>
            <a:endCxn id="14" idx="0"/>
          </p:cNvCxnSpPr>
          <p:nvPr/>
        </p:nvCxnSpPr>
        <p:spPr>
          <a:xfrm>
            <a:off x="8138657" y="1687015"/>
            <a:ext cx="1378024" cy="3185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CBE30-D3FA-8C3E-1B0F-6386226EF08C}"/>
              </a:ext>
            </a:extLst>
          </p:cNvPr>
          <p:cNvSpPr/>
          <p:nvPr/>
        </p:nvSpPr>
        <p:spPr>
          <a:xfrm>
            <a:off x="1319615" y="1499509"/>
            <a:ext cx="1161785" cy="3750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Virtual Meter </a:t>
            </a:r>
            <a:endParaRPr lang="en-SG" sz="105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A273FC-F917-1A2B-1CB4-4AA7B7590AD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81400" y="1687014"/>
            <a:ext cx="8678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721A1F-833E-5F16-CF99-D976F7A6ED62}"/>
              </a:ext>
            </a:extLst>
          </p:cNvPr>
          <p:cNvSpPr txBox="1"/>
          <p:nvPr/>
        </p:nvSpPr>
        <p:spPr>
          <a:xfrm>
            <a:off x="2464965" y="1209960"/>
            <a:ext cx="1191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Electrical Signal Example: 5V</a:t>
            </a:r>
            <a:endParaRPr lang="en-SG" sz="1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404ECD-80F5-75EE-05C2-6E6C64F9CF7C}"/>
              </a:ext>
            </a:extLst>
          </p:cNvPr>
          <p:cNvSpPr/>
          <p:nvPr/>
        </p:nvSpPr>
        <p:spPr>
          <a:xfrm>
            <a:off x="6309360" y="2666893"/>
            <a:ext cx="1829297" cy="3750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LD/ST Output Map module  </a:t>
            </a:r>
            <a:endParaRPr lang="en-SG" sz="1050" b="1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80C18B6-86FD-6570-C7D3-76EF9BB42BD9}"/>
              </a:ext>
            </a:extLst>
          </p:cNvPr>
          <p:cNvCxnSpPr>
            <a:cxnSpLocks/>
            <a:stCxn id="14" idx="2"/>
            <a:endCxn id="21" idx="3"/>
          </p:cNvCxnSpPr>
          <p:nvPr/>
        </p:nvCxnSpPr>
        <p:spPr>
          <a:xfrm rot="5400000">
            <a:off x="8590767" y="1928485"/>
            <a:ext cx="473804" cy="13780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2BF0C61-E303-04BD-6781-44F1516B20D7}"/>
              </a:ext>
            </a:extLst>
          </p:cNvPr>
          <p:cNvSpPr txBox="1"/>
          <p:nvPr/>
        </p:nvSpPr>
        <p:spPr>
          <a:xfrm>
            <a:off x="8473632" y="2829300"/>
            <a:ext cx="2197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LD Components Value</a:t>
            </a:r>
          </a:p>
          <a:p>
            <a:r>
              <a:rPr lang="en-US" sz="1000" b="1" dirty="0"/>
              <a:t>Example: Coil Set Val=0</a:t>
            </a:r>
            <a:endParaRPr lang="en-SG" sz="10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1A8613-F9D1-3329-F277-137FA5DDE4C5}"/>
              </a:ext>
            </a:extLst>
          </p:cNvPr>
          <p:cNvCxnSpPr>
            <a:cxnSpLocks/>
          </p:cNvCxnSpPr>
          <p:nvPr/>
        </p:nvCxnSpPr>
        <p:spPr>
          <a:xfrm flipH="1">
            <a:off x="5037397" y="2854398"/>
            <a:ext cx="12719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549BC44-E360-23FA-25C8-C48A0962661A}"/>
              </a:ext>
            </a:extLst>
          </p:cNvPr>
          <p:cNvSpPr txBox="1"/>
          <p:nvPr/>
        </p:nvSpPr>
        <p:spPr>
          <a:xfrm>
            <a:off x="5087977" y="2093653"/>
            <a:ext cx="23143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IEC104 Value</a:t>
            </a:r>
          </a:p>
          <a:p>
            <a:r>
              <a:rPr lang="en-US" sz="1000" b="1" dirty="0"/>
              <a:t>Example: </a:t>
            </a:r>
          </a:p>
          <a:p>
            <a:r>
              <a:rPr lang="en-US" sz="1000" b="1" dirty="0"/>
              <a:t>C_RC_NA_STEP_HIGHER</a:t>
            </a:r>
            <a:endParaRPr lang="en-SG" sz="10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826858-3DB7-6BD3-FF6C-AC27BB07D3CF}"/>
              </a:ext>
            </a:extLst>
          </p:cNvPr>
          <p:cNvSpPr/>
          <p:nvPr/>
        </p:nvSpPr>
        <p:spPr>
          <a:xfrm>
            <a:off x="3349255" y="2666893"/>
            <a:ext cx="1688142" cy="3750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IEC 104 Changeable Point Object</a:t>
            </a:r>
            <a:endParaRPr lang="en-SG" sz="105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ACF59B-8B48-74CE-0AED-3EB362EC2C3E}"/>
              </a:ext>
            </a:extLst>
          </p:cNvPr>
          <p:cNvCxnSpPr>
            <a:cxnSpLocks/>
          </p:cNvCxnSpPr>
          <p:nvPr/>
        </p:nvCxnSpPr>
        <p:spPr>
          <a:xfrm flipH="1">
            <a:off x="2492111" y="2854398"/>
            <a:ext cx="8571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40546D7-C0EB-733F-CA9F-87504E974245}"/>
              </a:ext>
            </a:extLst>
          </p:cNvPr>
          <p:cNvSpPr/>
          <p:nvPr/>
        </p:nvSpPr>
        <p:spPr>
          <a:xfrm>
            <a:off x="1343399" y="2666893"/>
            <a:ext cx="1161785" cy="37501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/>
              <a:t>Virtual Motor Controller </a:t>
            </a:r>
            <a:endParaRPr lang="en-SG" sz="105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27BD27-3613-1239-ECA4-37AE8D2E853E}"/>
              </a:ext>
            </a:extLst>
          </p:cNvPr>
          <p:cNvSpPr txBox="1"/>
          <p:nvPr/>
        </p:nvSpPr>
        <p:spPr>
          <a:xfrm>
            <a:off x="2492111" y="2258156"/>
            <a:ext cx="1191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Electrical Signal Example: 0V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3478707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8081F3-FB43-94D6-5BDD-32B6477220F2}"/>
              </a:ext>
            </a:extLst>
          </p:cNvPr>
          <p:cNvSpPr/>
          <p:nvPr/>
        </p:nvSpPr>
        <p:spPr>
          <a:xfrm>
            <a:off x="1953928" y="1164657"/>
            <a:ext cx="6766560" cy="386935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63E1C-AC98-C5D5-17C7-8EA79E07D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857" y="2752615"/>
            <a:ext cx="868243" cy="89718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close-up of a device&#10;&#10;Description automatically generated">
            <a:extLst>
              <a:ext uri="{FF2B5EF4-FFF2-40B4-BE49-F238E27FC236}">
                <a16:creationId xmlns:a16="http://schemas.microsoft.com/office/drawing/2014/main" id="{AEC03487-A73E-27A8-D6B7-95B976707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36" y="1729757"/>
            <a:ext cx="1265535" cy="12655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 descr="A grey electronic device with green lights&#10;&#10;Description automatically generated">
            <a:extLst>
              <a:ext uri="{FF2B5EF4-FFF2-40B4-BE49-F238E27FC236}">
                <a16:creationId xmlns:a16="http://schemas.microsoft.com/office/drawing/2014/main" id="{E1438CBD-90B4-E7F6-4EC2-BE9ECE31E7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36" y="3516296"/>
            <a:ext cx="1265536" cy="12022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BB0F2A-4DEE-1FF0-A71C-1819411D444E}"/>
              </a:ext>
            </a:extLst>
          </p:cNvPr>
          <p:cNvCxnSpPr/>
          <p:nvPr/>
        </p:nvCxnSpPr>
        <p:spPr>
          <a:xfrm>
            <a:off x="3760237" y="2752615"/>
            <a:ext cx="1617499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F886CB0-4B69-538E-5861-CD01D4ECC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953" y="4039757"/>
            <a:ext cx="907150" cy="547289"/>
          </a:xfrm>
          <a:prstGeom prst="rect">
            <a:avLst/>
          </a:prstGeom>
          <a:ln w="12700">
            <a:solidFill>
              <a:schemeClr val="tx2">
                <a:lumMod val="90000"/>
                <a:lumOff val="10000"/>
              </a:schemeClr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094BCD-5C6E-2039-85E3-B369E83C78C4}"/>
              </a:ext>
            </a:extLst>
          </p:cNvPr>
          <p:cNvCxnSpPr/>
          <p:nvPr/>
        </p:nvCxnSpPr>
        <p:spPr>
          <a:xfrm>
            <a:off x="3760237" y="3709897"/>
            <a:ext cx="1617499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green sign with arrows&#10;&#10;Description automatically generated">
            <a:extLst>
              <a:ext uri="{FF2B5EF4-FFF2-40B4-BE49-F238E27FC236}">
                <a16:creationId xmlns:a16="http://schemas.microsoft.com/office/drawing/2014/main" id="{F4C77BE7-2365-9A70-C352-8B6244E0C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587" y="1613612"/>
            <a:ext cx="761285" cy="9150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713988F-3A63-8C45-4F37-173FDA5A166E}"/>
              </a:ext>
            </a:extLst>
          </p:cNvPr>
          <p:cNvSpPr txBox="1"/>
          <p:nvPr/>
        </p:nvSpPr>
        <p:spPr>
          <a:xfrm>
            <a:off x="5260771" y="1299391"/>
            <a:ext cx="1499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Schneider </a:t>
            </a:r>
            <a:r>
              <a:rPr lang="en-SG" sz="1200" b="1" dirty="0" err="1"/>
              <a:t>Modicon</a:t>
            </a:r>
            <a:r>
              <a:rPr lang="en-SG" sz="1200" b="1" dirty="0"/>
              <a:t> M221 PLC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118082-8CD8-2389-2A25-B98479F99050}"/>
              </a:ext>
            </a:extLst>
          </p:cNvPr>
          <p:cNvCxnSpPr>
            <a:cxnSpLocks/>
          </p:cNvCxnSpPr>
          <p:nvPr/>
        </p:nvCxnSpPr>
        <p:spPr>
          <a:xfrm>
            <a:off x="3760237" y="2752615"/>
            <a:ext cx="0" cy="975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83E0E98-7A7C-EC0E-2E1E-DCD4849EAEA7}"/>
              </a:ext>
            </a:extLst>
          </p:cNvPr>
          <p:cNvCxnSpPr>
            <a:stCxn id="5" idx="3"/>
          </p:cNvCxnSpPr>
          <p:nvPr/>
        </p:nvCxnSpPr>
        <p:spPr>
          <a:xfrm>
            <a:off x="3471100" y="3201207"/>
            <a:ext cx="2891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992B44B-4EFC-2E2F-D6F3-65B7867CAFD7}"/>
              </a:ext>
            </a:extLst>
          </p:cNvPr>
          <p:cNvSpPr txBox="1"/>
          <p:nvPr/>
        </p:nvSpPr>
        <p:spPr>
          <a:xfrm>
            <a:off x="5260771" y="3081528"/>
            <a:ext cx="149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Siemens  SIMATIC S7-1200 PLC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F7A6E0-7BB3-6FDC-DACE-974031832732}"/>
              </a:ext>
            </a:extLst>
          </p:cNvPr>
          <p:cNvCxnSpPr>
            <a:cxnSpLocks/>
          </p:cNvCxnSpPr>
          <p:nvPr/>
        </p:nvCxnSpPr>
        <p:spPr>
          <a:xfrm>
            <a:off x="6994165" y="2362525"/>
            <a:ext cx="0" cy="17983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2912AD-AC23-E0B7-C02B-0674E53F05A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643271" y="2362525"/>
            <a:ext cx="35089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7EAE026-93BC-F41A-A403-9B6D16B58EC7}"/>
              </a:ext>
            </a:extLst>
          </p:cNvPr>
          <p:cNvCxnSpPr>
            <a:cxnSpLocks/>
          </p:cNvCxnSpPr>
          <p:nvPr/>
        </p:nvCxnSpPr>
        <p:spPr>
          <a:xfrm>
            <a:off x="6643271" y="4160845"/>
            <a:ext cx="35089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B33945-B0F5-517B-7867-39B26D93A07A}"/>
              </a:ext>
            </a:extLst>
          </p:cNvPr>
          <p:cNvCxnSpPr/>
          <p:nvPr/>
        </p:nvCxnSpPr>
        <p:spPr>
          <a:xfrm>
            <a:off x="7005493" y="2512137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E1633FB-10F9-A704-9AF1-9698C36095D3}"/>
              </a:ext>
            </a:extLst>
          </p:cNvPr>
          <p:cNvSpPr/>
          <p:nvPr/>
        </p:nvSpPr>
        <p:spPr>
          <a:xfrm>
            <a:off x="7239431" y="2424630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OT Device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C43FAB-8818-8F3C-0382-06A8F453B121}"/>
              </a:ext>
            </a:extLst>
          </p:cNvPr>
          <p:cNvCxnSpPr>
            <a:cxnSpLocks/>
          </p:cNvCxnSpPr>
          <p:nvPr/>
        </p:nvCxnSpPr>
        <p:spPr>
          <a:xfrm>
            <a:off x="4310229" y="2424630"/>
            <a:ext cx="0" cy="339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7BB87FF-6068-B917-9B21-BEEE2868BD1C}"/>
              </a:ext>
            </a:extLst>
          </p:cNvPr>
          <p:cNvCxnSpPr>
            <a:cxnSpLocks/>
          </p:cNvCxnSpPr>
          <p:nvPr/>
        </p:nvCxnSpPr>
        <p:spPr>
          <a:xfrm>
            <a:off x="4295139" y="3700272"/>
            <a:ext cx="0" cy="3394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33CAD22-70E7-27EC-F472-B240D48524FA}"/>
              </a:ext>
            </a:extLst>
          </p:cNvPr>
          <p:cNvSpPr txBox="1"/>
          <p:nvPr/>
        </p:nvSpPr>
        <p:spPr>
          <a:xfrm>
            <a:off x="6818718" y="1894324"/>
            <a:ext cx="851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2">
                    <a:lumMod val="75000"/>
                  </a:schemeClr>
                </a:solidFill>
              </a:rPr>
              <a:t>Electrical signals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E576C0-70A9-8EAC-3C86-E1A987E610EE}"/>
              </a:ext>
            </a:extLst>
          </p:cNvPr>
          <p:cNvCxnSpPr/>
          <p:nvPr/>
        </p:nvCxnSpPr>
        <p:spPr>
          <a:xfrm>
            <a:off x="6994165" y="3649799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50EC162-98DB-601E-1CAA-4AD9C0E91002}"/>
              </a:ext>
            </a:extLst>
          </p:cNvPr>
          <p:cNvSpPr/>
          <p:nvPr/>
        </p:nvSpPr>
        <p:spPr>
          <a:xfrm>
            <a:off x="7254522" y="3512731"/>
            <a:ext cx="91627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Sensors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8F046D9-24B6-6A81-FBAD-FE468C1F5124}"/>
              </a:ext>
            </a:extLst>
          </p:cNvPr>
          <p:cNvCxnSpPr/>
          <p:nvPr/>
        </p:nvCxnSpPr>
        <p:spPr>
          <a:xfrm>
            <a:off x="6994164" y="4019764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F4BE228-5D43-A29A-4C7C-49115E1FC5E0}"/>
              </a:ext>
            </a:extLst>
          </p:cNvPr>
          <p:cNvSpPr/>
          <p:nvPr/>
        </p:nvSpPr>
        <p:spPr>
          <a:xfrm>
            <a:off x="7254522" y="3903979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Signals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CF2299-1131-345B-83F4-DD5747DB0483}"/>
              </a:ext>
            </a:extLst>
          </p:cNvPr>
          <p:cNvSpPr txBox="1"/>
          <p:nvPr/>
        </p:nvSpPr>
        <p:spPr>
          <a:xfrm>
            <a:off x="2525967" y="2314237"/>
            <a:ext cx="117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Python Program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39414D-6C45-7B2C-64C5-1CFB3F3064EF}"/>
              </a:ext>
            </a:extLst>
          </p:cNvPr>
          <p:cNvSpPr txBox="1"/>
          <p:nvPr/>
        </p:nvSpPr>
        <p:spPr>
          <a:xfrm>
            <a:off x="3909536" y="2988111"/>
            <a:ext cx="1175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0070C0"/>
                </a:solidFill>
              </a:rPr>
              <a:t>SCADA Network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2092E7D-3DCA-DA32-FA39-B7FA369122EE}"/>
              </a:ext>
            </a:extLst>
          </p:cNvPr>
          <p:cNvCxnSpPr/>
          <p:nvPr/>
        </p:nvCxnSpPr>
        <p:spPr>
          <a:xfrm>
            <a:off x="7005493" y="2868863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FFF5128-555D-2DFC-6CF4-F676FDD678CF}"/>
              </a:ext>
            </a:extLst>
          </p:cNvPr>
          <p:cNvSpPr/>
          <p:nvPr/>
        </p:nvSpPr>
        <p:spPr>
          <a:xfrm>
            <a:off x="7239431" y="2781356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Motors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2FF647-C46D-7391-6292-C6754E7E046F}"/>
              </a:ext>
            </a:extLst>
          </p:cNvPr>
          <p:cNvCxnSpPr/>
          <p:nvPr/>
        </p:nvCxnSpPr>
        <p:spPr>
          <a:xfrm>
            <a:off x="7003948" y="3232703"/>
            <a:ext cx="2113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30CBDDC-4F6B-3917-EFCA-91CA19944877}"/>
              </a:ext>
            </a:extLst>
          </p:cNvPr>
          <p:cNvSpPr/>
          <p:nvPr/>
        </p:nvSpPr>
        <p:spPr>
          <a:xfrm>
            <a:off x="7252977" y="3116918"/>
            <a:ext cx="942692" cy="231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Pumps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8DDEB-00FA-2F45-E8FF-10DD130F1164}"/>
              </a:ext>
            </a:extLst>
          </p:cNvPr>
          <p:cNvSpPr txBox="1"/>
          <p:nvPr/>
        </p:nvSpPr>
        <p:spPr>
          <a:xfrm>
            <a:off x="4295139" y="2466809"/>
            <a:ext cx="117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77088-D7C6-CB05-F3BD-D1EF748ABB06}"/>
              </a:ext>
            </a:extLst>
          </p:cNvPr>
          <p:cNvSpPr txBox="1"/>
          <p:nvPr/>
        </p:nvSpPr>
        <p:spPr>
          <a:xfrm>
            <a:off x="4368818" y="3742765"/>
            <a:ext cx="1175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S7Comm</a:t>
            </a:r>
            <a:endParaRPr lang="en-SG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05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1099</Words>
  <Application>Microsoft Office PowerPoint</Application>
  <PresentationFormat>Widescreen</PresentationFormat>
  <Paragraphs>351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61</cp:revision>
  <dcterms:created xsi:type="dcterms:W3CDTF">2024-03-27T09:33:48Z</dcterms:created>
  <dcterms:modified xsi:type="dcterms:W3CDTF">2025-05-13T09:07:55Z</dcterms:modified>
</cp:coreProperties>
</file>