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7" r:id="rId5"/>
    <p:sldId id="260" r:id="rId6"/>
    <p:sldId id="258" r:id="rId7"/>
    <p:sldId id="268" r:id="rId8"/>
    <p:sldId id="269" r:id="rId9"/>
    <p:sldId id="262" r:id="rId10"/>
    <p:sldId id="263" r:id="rId11"/>
    <p:sldId id="264" r:id="rId12"/>
    <p:sldId id="265" r:id="rId13"/>
    <p:sldId id="25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FC0A-A656-46B8-8BCE-B9957593F2EC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7AF4-7E82-4D46-A58C-FC86BB2F4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B7AF4-7E82-4D46-A58C-FC86BB2F4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7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12/5/2025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jpe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5.jpe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B4EB7-6687-1495-BCC8-56255BED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395666"/>
            <a:ext cx="6923809" cy="60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D8725-D8E1-7C25-A297-BE818685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20" y="6224238"/>
            <a:ext cx="2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3622B-86E6-2173-F794-329E1FE9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5" y="630936"/>
            <a:ext cx="8732658" cy="2179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9EEE2-0CC1-0DFC-09F2-9CDF06E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787348"/>
            <a:ext cx="209524" cy="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A5AB1-03DC-0E60-11B8-F9CCD3B6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1539548"/>
            <a:ext cx="209524" cy="1809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F523E-7192-B84A-1DAD-6569A4586F6A}"/>
              </a:ext>
            </a:extLst>
          </p:cNvPr>
          <p:cNvSpPr/>
          <p:nvPr/>
        </p:nvSpPr>
        <p:spPr>
          <a:xfrm>
            <a:off x="8138160" y="70827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17438-A1DD-7454-E2F7-C8AC1D6032F7}"/>
              </a:ext>
            </a:extLst>
          </p:cNvPr>
          <p:cNvSpPr/>
          <p:nvPr/>
        </p:nvSpPr>
        <p:spPr>
          <a:xfrm>
            <a:off x="1633728" y="647498"/>
            <a:ext cx="274320" cy="13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7B813-5A5C-3ECB-FB35-BBA1909A1D6F}"/>
              </a:ext>
            </a:extLst>
          </p:cNvPr>
          <p:cNvSpPr/>
          <p:nvPr/>
        </p:nvSpPr>
        <p:spPr>
          <a:xfrm>
            <a:off x="1633728" y="1412601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D2CBF-E5A7-2C18-9A8A-7997A9C8ED3A}"/>
              </a:ext>
            </a:extLst>
          </p:cNvPr>
          <p:cNvSpPr/>
          <p:nvPr/>
        </p:nvSpPr>
        <p:spPr>
          <a:xfrm>
            <a:off x="8138160" y="1455093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2468F-1F2B-EB67-4EFA-4AC88569A3CA}"/>
              </a:ext>
            </a:extLst>
          </p:cNvPr>
          <p:cNvSpPr/>
          <p:nvPr/>
        </p:nvSpPr>
        <p:spPr>
          <a:xfrm>
            <a:off x="1633728" y="216855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47FE5-8021-E930-9450-823270B36701}"/>
              </a:ext>
            </a:extLst>
          </p:cNvPr>
          <p:cNvSpPr/>
          <p:nvPr/>
        </p:nvSpPr>
        <p:spPr>
          <a:xfrm>
            <a:off x="8138160" y="222933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A6D6-9AE7-8FDA-619C-0156247843AD}"/>
              </a:ext>
            </a:extLst>
          </p:cNvPr>
          <p:cNvSpPr txBox="1"/>
          <p:nvPr/>
        </p:nvSpPr>
        <p:spPr>
          <a:xfrm>
            <a:off x="8057299" y="5938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8E629-858F-15EB-F71F-45B06CDCDDE5}"/>
              </a:ext>
            </a:extLst>
          </p:cNvPr>
          <p:cNvSpPr txBox="1"/>
          <p:nvPr/>
        </p:nvSpPr>
        <p:spPr>
          <a:xfrm>
            <a:off x="1631397" y="544872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%I0.1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AA356-2885-3D58-8811-E3C1D7815D23}"/>
              </a:ext>
            </a:extLst>
          </p:cNvPr>
          <p:cNvSpPr txBox="1"/>
          <p:nvPr/>
        </p:nvSpPr>
        <p:spPr>
          <a:xfrm>
            <a:off x="1631396" y="128633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9FF1A-CFDF-A7E0-A96E-FB1ED12F525E}"/>
              </a:ext>
            </a:extLst>
          </p:cNvPr>
          <p:cNvSpPr/>
          <p:nvPr/>
        </p:nvSpPr>
        <p:spPr>
          <a:xfrm>
            <a:off x="3465576" y="1479534"/>
            <a:ext cx="2386584" cy="30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Ladder Logic section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EF7B-B57D-947C-8A09-67572C166DEC}"/>
              </a:ext>
            </a:extLst>
          </p:cNvPr>
          <p:cNvSpPr txBox="1"/>
          <p:nvPr/>
        </p:nvSpPr>
        <p:spPr>
          <a:xfrm>
            <a:off x="8057299" y="13442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C3C5B-BBE7-4477-1825-C64F792B0AF5}"/>
              </a:ext>
            </a:extLst>
          </p:cNvPr>
          <p:cNvSpPr txBox="1"/>
          <p:nvPr/>
        </p:nvSpPr>
        <p:spPr>
          <a:xfrm>
            <a:off x="1631395" y="2046297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8342B-C485-7B9B-893B-3FE68809474D}"/>
              </a:ext>
            </a:extLst>
          </p:cNvPr>
          <p:cNvSpPr txBox="1"/>
          <p:nvPr/>
        </p:nvSpPr>
        <p:spPr>
          <a:xfrm>
            <a:off x="8021133" y="2111609"/>
            <a:ext cx="694229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%Q0.6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2D6FE-B2A3-7F92-98D1-470B96CF7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43" y="3547722"/>
            <a:ext cx="7545619" cy="25730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D2BA2C-603C-2D71-0CA3-AB8B72C4DE59}"/>
              </a:ext>
            </a:extLst>
          </p:cNvPr>
          <p:cNvSpPr/>
          <p:nvPr/>
        </p:nvSpPr>
        <p:spPr>
          <a:xfrm>
            <a:off x="1433364" y="3606226"/>
            <a:ext cx="1502664" cy="9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84922-B1C1-AA3D-2277-187ACDA805D4}"/>
              </a:ext>
            </a:extLst>
          </p:cNvPr>
          <p:cNvSpPr/>
          <p:nvPr/>
        </p:nvSpPr>
        <p:spPr>
          <a:xfrm>
            <a:off x="4149212" y="3704280"/>
            <a:ext cx="943996" cy="172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EF583-AE27-21CB-54D5-250FA7BA36F4}"/>
              </a:ext>
            </a:extLst>
          </p:cNvPr>
          <p:cNvCxnSpPr/>
          <p:nvPr/>
        </p:nvCxnSpPr>
        <p:spPr>
          <a:xfrm flipH="1">
            <a:off x="7863840" y="5311467"/>
            <a:ext cx="420624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0FCDC4-1992-AB4F-CB6A-864B73819F21}"/>
              </a:ext>
            </a:extLst>
          </p:cNvPr>
          <p:cNvSpPr/>
          <p:nvPr/>
        </p:nvSpPr>
        <p:spPr>
          <a:xfrm>
            <a:off x="4942552" y="4416552"/>
            <a:ext cx="943996" cy="284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999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acket&#10;&#10;Description automatically generated">
            <a:extLst>
              <a:ext uri="{FF2B5EF4-FFF2-40B4-BE49-F238E27FC236}">
                <a16:creationId xmlns:a16="http://schemas.microsoft.com/office/drawing/2014/main" id="{A9E1273B-BC99-689E-0375-613845ED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9" y="370137"/>
            <a:ext cx="6054866" cy="307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4696D-1B67-DF07-4761-C20ECB8374C2}"/>
              </a:ext>
            </a:extLst>
          </p:cNvPr>
          <p:cNvSpPr txBox="1"/>
          <p:nvPr/>
        </p:nvSpPr>
        <p:spPr>
          <a:xfrm>
            <a:off x="2888351" y="3507029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F1F3-05B1-A4F2-C50A-1C86832A6C8E}"/>
              </a:ext>
            </a:extLst>
          </p:cNvPr>
          <p:cNvSpPr txBox="1"/>
          <p:nvPr/>
        </p:nvSpPr>
        <p:spPr>
          <a:xfrm>
            <a:off x="4297919" y="3230030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A61F1F-3DA9-DEAF-F66B-80A9A6464B2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2372" y="2922982"/>
            <a:ext cx="703163" cy="18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F3442-305A-96E3-87A3-053E67FF4D7F}"/>
              </a:ext>
            </a:extLst>
          </p:cNvPr>
          <p:cNvSpPr txBox="1"/>
          <p:nvPr/>
        </p:nvSpPr>
        <p:spPr>
          <a:xfrm>
            <a:off x="4849928" y="2809199"/>
            <a:ext cx="109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0f or 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A3139D-AE42-B4A5-0424-31DD83F91DB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622133" y="2719903"/>
            <a:ext cx="282333" cy="173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6EE08A-6571-B2EE-B371-102D8D17044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066760" y="3115605"/>
            <a:ext cx="938164" cy="132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4B5AF4-97A7-D896-1451-7F6A549E14D2}"/>
              </a:ext>
            </a:extLst>
          </p:cNvPr>
          <p:cNvSpPr txBox="1"/>
          <p:nvPr/>
        </p:nvSpPr>
        <p:spPr>
          <a:xfrm>
            <a:off x="3602016" y="3512361"/>
            <a:ext cx="12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 or 0006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349DB7-09DF-D92B-CBB2-C3B86EE1587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338548" y="3095726"/>
            <a:ext cx="979994" cy="119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CCCA4E-FD7F-CB49-9FB2-E16194C93E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1623413" y="3072730"/>
            <a:ext cx="947222" cy="156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DEAAAD-47A4-902F-F0CA-19EA080154FC}"/>
              </a:ext>
            </a:extLst>
          </p:cNvPr>
          <p:cNvSpPr txBox="1"/>
          <p:nvPr/>
        </p:nvSpPr>
        <p:spPr>
          <a:xfrm>
            <a:off x="2175490" y="3486307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090E78-3548-496C-8BA1-8558D4B3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8581"/>
              </p:ext>
            </p:extLst>
          </p:nvPr>
        </p:nvGraphicFramePr>
        <p:xfrm>
          <a:off x="6835939" y="1828606"/>
          <a:ext cx="18227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354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911354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</a:tblGrid>
              <a:tr h="211483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length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AC27EB-CDC3-BB23-FBBF-EC96A40C3C3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775957" y="2057206"/>
            <a:ext cx="1059982" cy="3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9520B3-CC5C-792B-4087-CF17013C79AF}"/>
              </a:ext>
            </a:extLst>
          </p:cNvPr>
          <p:cNvSpPr txBox="1"/>
          <p:nvPr/>
        </p:nvSpPr>
        <p:spPr>
          <a:xfrm>
            <a:off x="7124132" y="1551380"/>
            <a:ext cx="1917200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Read</a:t>
            </a:r>
            <a:endParaRPr lang="en-SG" sz="1000" b="1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A4E483-2E6C-F270-55DA-A0977988BCF1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8014721" y="232673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222E2A-1E60-5FD5-3C62-4347656362A4}"/>
              </a:ext>
            </a:extLst>
          </p:cNvPr>
          <p:cNvSpPr txBox="1"/>
          <p:nvPr/>
        </p:nvSpPr>
        <p:spPr>
          <a:xfrm>
            <a:off x="8204432" y="237794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FEC8B5-EA35-6BA5-6345-D1F872036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9410" y="233715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549460-8BA7-886A-7695-8E6929EA66A9}"/>
              </a:ext>
            </a:extLst>
          </p:cNvPr>
          <p:cNvSpPr txBox="1"/>
          <p:nvPr/>
        </p:nvSpPr>
        <p:spPr>
          <a:xfrm>
            <a:off x="7220224" y="238836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012CB2-546D-5B43-CA70-7EEE931C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21037"/>
              </p:ext>
            </p:extLst>
          </p:nvPr>
        </p:nvGraphicFramePr>
        <p:xfrm>
          <a:off x="6204132" y="2911329"/>
          <a:ext cx="32087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19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  <a:gridCol w="751415">
                  <a:extLst>
                    <a:ext uri="{9D8B030D-6E8A-4147-A177-3AD203B41FA5}">
                      <a16:colId xmlns:a16="http://schemas.microsoft.com/office/drawing/2014/main" val="2533087118"/>
                    </a:ext>
                  </a:extLst>
                </a:gridCol>
                <a:gridCol w="807875">
                  <a:extLst>
                    <a:ext uri="{9D8B030D-6E8A-4147-A177-3AD203B41FA5}">
                      <a16:colId xmlns:a16="http://schemas.microsoft.com/office/drawing/2014/main" val="286861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Byte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E2F4E9C-B891-F3A8-22E4-31E4DBF17726}"/>
              </a:ext>
            </a:extLst>
          </p:cNvPr>
          <p:cNvSpPr txBox="1"/>
          <p:nvPr/>
        </p:nvSpPr>
        <p:spPr>
          <a:xfrm>
            <a:off x="6385837" y="2577602"/>
            <a:ext cx="1443956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Write</a:t>
            </a:r>
            <a:endParaRPr lang="en-SG" sz="10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5642C25-D939-CFCB-836A-20E620C36CF6}"/>
              </a:ext>
            </a:extLst>
          </p:cNvPr>
          <p:cNvCxnSpPr>
            <a:cxnSpLocks/>
            <a:stCxn id="53" idx="3"/>
            <a:endCxn id="45" idx="1"/>
          </p:cNvCxnSpPr>
          <p:nvPr/>
        </p:nvCxnSpPr>
        <p:spPr>
          <a:xfrm>
            <a:off x="5775957" y="2376296"/>
            <a:ext cx="428175" cy="76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F51C113-A2D5-F471-48FC-59F29E84B1E5}"/>
              </a:ext>
            </a:extLst>
          </p:cNvPr>
          <p:cNvSpPr/>
          <p:nvPr/>
        </p:nvSpPr>
        <p:spPr>
          <a:xfrm>
            <a:off x="5021744" y="2147696"/>
            <a:ext cx="754213" cy="4572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2AF3E7-DDB2-1951-38F9-0A9DAE70E71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8821855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7F4914-D3B9-2C3E-F510-C8E4190D4A11}"/>
              </a:ext>
            </a:extLst>
          </p:cNvPr>
          <p:cNvSpPr txBox="1"/>
          <p:nvPr/>
        </p:nvSpPr>
        <p:spPr>
          <a:xfrm>
            <a:off x="9011566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453F1B8-41FF-90CD-F4ED-690C178D1B50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7401814" y="341606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D5ADF7-73B8-339F-3EF9-93F2E2241232}"/>
              </a:ext>
            </a:extLst>
          </p:cNvPr>
          <p:cNvSpPr txBox="1"/>
          <p:nvPr/>
        </p:nvSpPr>
        <p:spPr>
          <a:xfrm>
            <a:off x="7591525" y="346727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3F3072-482E-F453-45F6-1E4101D7423D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8192931" y="3435203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C527A4-BA28-9F94-6CBD-822D1BEB2F88}"/>
              </a:ext>
            </a:extLst>
          </p:cNvPr>
          <p:cNvSpPr txBox="1"/>
          <p:nvPr/>
        </p:nvSpPr>
        <p:spPr>
          <a:xfrm>
            <a:off x="8382642" y="3486414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D8094A-D32B-2ACD-84B2-2603366C73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0214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8769A4-A7C9-B2C0-7EEC-2AB122E50640}"/>
              </a:ext>
            </a:extLst>
          </p:cNvPr>
          <p:cNvSpPr txBox="1"/>
          <p:nvPr/>
        </p:nvSpPr>
        <p:spPr>
          <a:xfrm>
            <a:off x="6631028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96234B-80A7-2EE0-4853-28E53BE4995E}"/>
              </a:ext>
            </a:extLst>
          </p:cNvPr>
          <p:cNvSpPr/>
          <p:nvPr/>
        </p:nvSpPr>
        <p:spPr>
          <a:xfrm>
            <a:off x="1115568" y="1005840"/>
            <a:ext cx="8403336" cy="51114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130A0340-123F-85B3-4FA1-F63CE05A1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2085562" y="2706729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914C5ED-2A95-7010-5F96-FA24819D8749}"/>
              </a:ext>
            </a:extLst>
          </p:cNvPr>
          <p:cNvSpPr/>
          <p:nvPr/>
        </p:nvSpPr>
        <p:spPr>
          <a:xfrm rot="16200000">
            <a:off x="7581321" y="2930775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D78BB0-28C4-C99A-DA2F-2990E07C3294}"/>
              </a:ext>
            </a:extLst>
          </p:cNvPr>
          <p:cNvSpPr/>
          <p:nvPr/>
        </p:nvSpPr>
        <p:spPr>
          <a:xfrm>
            <a:off x="7287285" y="352708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DFBBB-77DD-C759-9E1A-D3395B6C2221}"/>
              </a:ext>
            </a:extLst>
          </p:cNvPr>
          <p:cNvSpPr txBox="1"/>
          <p:nvPr/>
        </p:nvSpPr>
        <p:spPr>
          <a:xfrm>
            <a:off x="5365069" y="2128757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front collision  detection radar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52D0BC-DDE8-9105-E03D-33864DA74E57}"/>
              </a:ext>
            </a:extLst>
          </p:cNvPr>
          <p:cNvCxnSpPr>
            <a:cxnSpLocks/>
          </p:cNvCxnSpPr>
          <p:nvPr/>
        </p:nvCxnSpPr>
        <p:spPr>
          <a:xfrm>
            <a:off x="7322549" y="2463450"/>
            <a:ext cx="0" cy="101148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" name="Picture 39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F3BD0DC0-2DCA-05C9-E2A9-FAAF4BE53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62" y="3613527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A3D7CC-1503-BDB3-60E2-65498F3EF1C6}"/>
              </a:ext>
            </a:extLst>
          </p:cNvPr>
          <p:cNvCxnSpPr>
            <a:cxnSpLocks/>
          </p:cNvCxnSpPr>
          <p:nvPr/>
        </p:nvCxnSpPr>
        <p:spPr>
          <a:xfrm flipH="1">
            <a:off x="3519966" y="2676858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619C63-B0AE-1B9C-A137-4103E791C3F8}"/>
              </a:ext>
            </a:extLst>
          </p:cNvPr>
          <p:cNvSpPr txBox="1"/>
          <p:nvPr/>
        </p:nvSpPr>
        <p:spPr>
          <a:xfrm>
            <a:off x="3358125" y="2399859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8006821-BE67-0F58-33DD-05CEE000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30" y="444593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090137A-C521-0D17-BE78-8EE5404C46D2}"/>
              </a:ext>
            </a:extLst>
          </p:cNvPr>
          <p:cNvCxnSpPr>
            <a:cxnSpLocks/>
            <a:stCxn id="43" idx="3"/>
            <a:endCxn id="37" idx="2"/>
          </p:cNvCxnSpPr>
          <p:nvPr/>
        </p:nvCxnSpPr>
        <p:spPr>
          <a:xfrm flipV="1">
            <a:off x="6554770" y="3646274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5E85F9D-5C2F-3A90-783E-E17E3A1DBAB9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4423949" y="3181361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417B3B8-E546-4543-654A-2C37CFF7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637" y="4060951"/>
            <a:ext cx="642054" cy="45657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31EE64-5D4F-DE2A-EB9A-A562063D9D09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3375346" y="3301167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506393-AC6A-6F7B-CEFB-2DDC2114E0F8}"/>
              </a:ext>
            </a:extLst>
          </p:cNvPr>
          <p:cNvSpPr/>
          <p:nvPr/>
        </p:nvSpPr>
        <p:spPr>
          <a:xfrm flipH="1">
            <a:off x="4873840" y="3221307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3DFDE-A137-2998-9548-9C8565AF53AC}"/>
              </a:ext>
            </a:extLst>
          </p:cNvPr>
          <p:cNvCxnSpPr>
            <a:cxnSpLocks/>
          </p:cNvCxnSpPr>
          <p:nvPr/>
        </p:nvCxnSpPr>
        <p:spPr>
          <a:xfrm flipH="1">
            <a:off x="4952565" y="2849087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7169A7-EF64-063E-9043-EEF207E79A74}"/>
              </a:ext>
            </a:extLst>
          </p:cNvPr>
          <p:cNvSpPr txBox="1"/>
          <p:nvPr/>
        </p:nvSpPr>
        <p:spPr>
          <a:xfrm>
            <a:off x="4492529" y="2463450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Input voltage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AA5605-C6EC-3FC5-3997-287E53850B82}"/>
              </a:ext>
            </a:extLst>
          </p:cNvPr>
          <p:cNvSpPr/>
          <p:nvPr/>
        </p:nvSpPr>
        <p:spPr>
          <a:xfrm flipH="1">
            <a:off x="3305088" y="3361632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12F79-016E-AA6C-9814-A2E03DADCF97}"/>
              </a:ext>
            </a:extLst>
          </p:cNvPr>
          <p:cNvSpPr txBox="1"/>
          <p:nvPr/>
        </p:nvSpPr>
        <p:spPr>
          <a:xfrm>
            <a:off x="3684834" y="2727319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Current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4F9772-2EE9-B645-9DF8-792B6C767293}"/>
              </a:ext>
            </a:extLst>
          </p:cNvPr>
          <p:cNvCxnSpPr>
            <a:cxnSpLocks/>
            <a:endCxn id="51" idx="1"/>
          </p:cNvCxnSpPr>
          <p:nvPr/>
        </p:nvCxnSpPr>
        <p:spPr>
          <a:xfrm flipH="1">
            <a:off x="3451397" y="2933105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C0A107-3F1E-78E8-A90A-81C4085D8EF8}"/>
              </a:ext>
            </a:extLst>
          </p:cNvPr>
          <p:cNvSpPr/>
          <p:nvPr/>
        </p:nvSpPr>
        <p:spPr>
          <a:xfrm flipH="1">
            <a:off x="5699666" y="3746915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E6D13-B42C-C669-224B-63E63C92C777}"/>
              </a:ext>
            </a:extLst>
          </p:cNvPr>
          <p:cNvSpPr txBox="1"/>
          <p:nvPr/>
        </p:nvSpPr>
        <p:spPr>
          <a:xfrm>
            <a:off x="5160869" y="2856759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speed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A3FD5E-468C-0411-62CA-3F50C3541698}"/>
              </a:ext>
            </a:extLst>
          </p:cNvPr>
          <p:cNvCxnSpPr>
            <a:cxnSpLocks/>
          </p:cNvCxnSpPr>
          <p:nvPr/>
        </p:nvCxnSpPr>
        <p:spPr>
          <a:xfrm>
            <a:off x="5765588" y="3098240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F8C763-AB2C-EC92-F85C-313D3BF7D1D5}"/>
              </a:ext>
            </a:extLst>
          </p:cNvPr>
          <p:cNvCxnSpPr>
            <a:cxnSpLocks/>
            <a:stCxn id="46" idx="3"/>
            <a:endCxn id="37" idx="1"/>
          </p:cNvCxnSpPr>
          <p:nvPr/>
        </p:nvCxnSpPr>
        <p:spPr>
          <a:xfrm flipV="1">
            <a:off x="5435691" y="3586679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73F8AB7-E48C-797D-3C28-13D834D923AA}"/>
              </a:ext>
            </a:extLst>
          </p:cNvPr>
          <p:cNvCxnSpPr>
            <a:cxnSpLocks/>
            <a:stCxn id="46" idx="3"/>
            <a:endCxn id="54" idx="2"/>
          </p:cNvCxnSpPr>
          <p:nvPr/>
        </p:nvCxnSpPr>
        <p:spPr>
          <a:xfrm flipV="1">
            <a:off x="5435691" y="3906634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FD01B7F-240A-E646-C3CC-C52067AC719B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rot="16200000" flipV="1">
            <a:off x="4690867" y="3637154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40F1950-F283-D1CC-7899-BB8CBC3970CD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>
            <a:off x="3478129" y="3428351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EFF02A-BE26-22B4-1CCC-ADE330DC5E9D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5504646" y="4127541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A59346-0290-5757-1BD4-B3AA0E496921}"/>
              </a:ext>
            </a:extLst>
          </p:cNvPr>
          <p:cNvSpPr txBox="1"/>
          <p:nvPr/>
        </p:nvSpPr>
        <p:spPr>
          <a:xfrm>
            <a:off x="1312255" y="190419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Real-world train module function mapping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D7C0E6-DBAA-1F53-FF3E-D4ABC542B12A}"/>
              </a:ext>
            </a:extLst>
          </p:cNvPr>
          <p:cNvSpPr txBox="1"/>
          <p:nvPr/>
        </p:nvSpPr>
        <p:spPr>
          <a:xfrm>
            <a:off x="7365162" y="4395398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driving control PLC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C18DA-FA18-2751-0B6B-7AD28159C911}"/>
              </a:ext>
            </a:extLst>
          </p:cNvPr>
          <p:cNvSpPr txBox="1"/>
          <p:nvPr/>
        </p:nvSpPr>
        <p:spPr>
          <a:xfrm>
            <a:off x="3441084" y="4489751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sensors RTU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1D546AB-941A-081F-1CAE-DF443B092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26" y="3502960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CFEFB6C-672E-0801-5A81-552DCDBCD9B1}"/>
              </a:ext>
            </a:extLst>
          </p:cNvPr>
          <p:cNvSpPr txBox="1"/>
          <p:nvPr/>
        </p:nvSpPr>
        <p:spPr>
          <a:xfrm>
            <a:off x="1529545" y="4173494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On train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F31124-D413-9CF8-0CE4-7F7D331FAF6B}"/>
              </a:ext>
            </a:extLst>
          </p:cNvPr>
          <p:cNvCxnSpPr>
            <a:cxnSpLocks/>
          </p:cNvCxnSpPr>
          <p:nvPr/>
        </p:nvCxnSpPr>
        <p:spPr>
          <a:xfrm flipV="1">
            <a:off x="2029759" y="3797311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EC8AEFA-4695-6A95-0B55-66C759F38EB5}"/>
              </a:ext>
            </a:extLst>
          </p:cNvPr>
          <p:cNvCxnSpPr>
            <a:cxnSpLocks/>
            <a:endCxn id="65" idx="3"/>
          </p:cNvCxnSpPr>
          <p:nvPr/>
        </p:nvCxnSpPr>
        <p:spPr>
          <a:xfrm rot="16200000" flipV="1">
            <a:off x="2534761" y="3942963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5F6A3C-69AE-7777-9696-5EC7F895BA20}"/>
              </a:ext>
            </a:extLst>
          </p:cNvPr>
          <p:cNvCxnSpPr/>
          <p:nvPr/>
        </p:nvCxnSpPr>
        <p:spPr>
          <a:xfrm>
            <a:off x="3013390" y="4421591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AB86227-8118-465A-90A6-D21CDA9D5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48" y="5136612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4BB6BD-9164-277F-36C1-0FC6D4F6F78D}"/>
              </a:ext>
            </a:extLst>
          </p:cNvPr>
          <p:cNvSpPr txBox="1"/>
          <p:nvPr/>
        </p:nvSpPr>
        <p:spPr>
          <a:xfrm>
            <a:off x="2906630" y="4981919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Railway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389ADD-682E-CCDF-412B-963455B6221B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598218" y="3867888"/>
            <a:ext cx="0" cy="126872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C2554F9-3C3B-468F-83C4-5A6172A2D4CC}"/>
              </a:ext>
            </a:extLst>
          </p:cNvPr>
          <p:cNvSpPr/>
          <p:nvPr/>
        </p:nvSpPr>
        <p:spPr>
          <a:xfrm>
            <a:off x="3290141" y="287144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B9E9A-5AD2-BDA4-0E3A-05E51E36DEF1}"/>
              </a:ext>
            </a:extLst>
          </p:cNvPr>
          <p:cNvCxnSpPr>
            <a:cxnSpLocks/>
          </p:cNvCxnSpPr>
          <p:nvPr/>
        </p:nvCxnSpPr>
        <p:spPr>
          <a:xfrm flipH="1" flipV="1">
            <a:off x="3156767" y="2761462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795703-A305-240E-7D53-83054B740C48}"/>
              </a:ext>
            </a:extLst>
          </p:cNvPr>
          <p:cNvCxnSpPr>
            <a:cxnSpLocks/>
          </p:cNvCxnSpPr>
          <p:nvPr/>
        </p:nvCxnSpPr>
        <p:spPr>
          <a:xfrm flipH="1">
            <a:off x="3330002" y="2273526"/>
            <a:ext cx="444" cy="5471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095257E-C199-A395-26B3-69337D3416E6}"/>
              </a:ext>
            </a:extLst>
          </p:cNvPr>
          <p:cNvSpPr txBox="1"/>
          <p:nvPr/>
        </p:nvSpPr>
        <p:spPr>
          <a:xfrm>
            <a:off x="2280172" y="4461585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Wireless connection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D6D40D-F5FB-C61F-415E-BEBF4C0DDB99}"/>
              </a:ext>
            </a:extLst>
          </p:cNvPr>
          <p:cNvSpPr txBox="1"/>
          <p:nvPr/>
        </p:nvSpPr>
        <p:spPr>
          <a:xfrm>
            <a:off x="3090523" y="1970405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1"/>
            <a:ext cx="2146966" cy="94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418911" y="1163270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70461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716229" y="2622132"/>
            <a:ext cx="707725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</a:t>
            </a:r>
            <a:endParaRPr lang="en-SG" sz="105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17288" y="2657527"/>
            <a:ext cx="1134552" cy="24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GPIO interface</a:t>
            </a:r>
            <a:endParaRPr lang="en-SG" sz="105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0556" y="287751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716229" y="4051697"/>
            <a:ext cx="763694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140754"/>
            <a:ext cx="1150210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GPIO interface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73837"/>
            <a:ext cx="750939" cy="34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UDP/TCP Interface</a:t>
            </a:r>
            <a:endParaRPr lang="en-SG" sz="10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38003"/>
          </a:xfrm>
          <a:prstGeom prst="bentConnector4">
            <a:avLst>
              <a:gd name="adj1" fmla="val 39505"/>
              <a:gd name="adj2" fmla="val 8821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9"/>
            <a:ext cx="1708670" cy="1207911"/>
          </a:xfrm>
          <a:prstGeom prst="bentConnector3">
            <a:avLst>
              <a:gd name="adj1" fmla="val 68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833813" y="4706367"/>
            <a:ext cx="104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59949" y="5264836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77710" y="4739404"/>
            <a:ext cx="73491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Modbus Server</a:t>
            </a:r>
            <a:endParaRPr lang="en-SG" sz="11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73090" y="5257788"/>
            <a:ext cx="767526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77700" y="1388744"/>
            <a:ext cx="5816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23954" y="2805012"/>
            <a:ext cx="6427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2628" y="4922284"/>
            <a:ext cx="5541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8" y="899403"/>
            <a:ext cx="1292393" cy="120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244189" y="909479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83013" y="131837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83014" y="167445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</p:cNvCxnSpPr>
          <p:nvPr/>
        </p:nvCxnSpPr>
        <p:spPr>
          <a:xfrm>
            <a:off x="8051898" y="1450513"/>
            <a:ext cx="11112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</p:cNvCxnSpPr>
          <p:nvPr/>
        </p:nvCxnSpPr>
        <p:spPr>
          <a:xfrm>
            <a:off x="8667983" y="1788645"/>
            <a:ext cx="5150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289544" y="2293270"/>
            <a:ext cx="1274530" cy="900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259710" y="2282337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87862" y="2961276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281130" y="3387470"/>
            <a:ext cx="1335289" cy="959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223051" y="3416754"/>
            <a:ext cx="1560641" cy="5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076179" y="4045204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Serial interface</a:t>
            </a:r>
            <a:endParaRPr lang="en-SG" sz="105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36F42C-BD1C-E670-2C12-9491B201BEAB}"/>
              </a:ext>
            </a:extLst>
          </p:cNvPr>
          <p:cNvSpPr txBox="1"/>
          <p:nvPr/>
        </p:nvSpPr>
        <p:spPr>
          <a:xfrm>
            <a:off x="3952232" y="1651314"/>
            <a:ext cx="118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Network connection simulate electrical wire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FE7B-DECA-FF81-ECEA-D2695F4A7D3B}"/>
              </a:ext>
            </a:extLst>
          </p:cNvPr>
          <p:cNvSpPr txBox="1"/>
          <p:nvPr/>
        </p:nvSpPr>
        <p:spPr>
          <a:xfrm>
            <a:off x="3936430" y="2501331"/>
            <a:ext cx="10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electrical wire 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26B72-7A34-5ED5-8922-B94DB577B6DE}"/>
              </a:ext>
            </a:extLst>
          </p:cNvPr>
          <p:cNvSpPr txBox="1"/>
          <p:nvPr/>
        </p:nvSpPr>
        <p:spPr>
          <a:xfrm>
            <a:off x="2880968" y="4587163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RS232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45DDE-1A91-4709-71EB-3B8DB449F429}"/>
              </a:ext>
            </a:extLst>
          </p:cNvPr>
          <p:cNvSpPr txBox="1"/>
          <p:nvPr/>
        </p:nvSpPr>
        <p:spPr>
          <a:xfrm>
            <a:off x="2874385" y="4836235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RS485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E1CA-564C-BD33-2B08-9830768C8349}"/>
              </a:ext>
            </a:extLst>
          </p:cNvPr>
          <p:cNvSpPr txBox="1"/>
          <p:nvPr/>
        </p:nvSpPr>
        <p:spPr>
          <a:xfrm>
            <a:off x="3414150" y="5515299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Wireless connection</a:t>
            </a:r>
            <a:endParaRPr lang="en-SG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76FE4A2-16CB-5785-E943-830B7AAB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2208" y="4759628"/>
            <a:ext cx="436376" cy="4218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575C6A-B271-8236-371F-705DF8DBE1F2}"/>
              </a:ext>
            </a:extLst>
          </p:cNvPr>
          <p:cNvSpPr/>
          <p:nvPr/>
        </p:nvSpPr>
        <p:spPr>
          <a:xfrm>
            <a:off x="6044911" y="1554533"/>
            <a:ext cx="210139" cy="19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92503-32D5-5B1D-75E9-59B221370DD9}"/>
              </a:ext>
            </a:extLst>
          </p:cNvPr>
          <p:cNvSpPr/>
          <p:nvPr/>
        </p:nvSpPr>
        <p:spPr>
          <a:xfrm>
            <a:off x="6996175" y="2212647"/>
            <a:ext cx="182075" cy="164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F0C5B6-B84A-3911-25E1-80C2767BB7BA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16200000" flipH="1">
            <a:off x="6392127" y="1508969"/>
            <a:ext cx="543976" cy="1028269"/>
          </a:xfrm>
          <a:prstGeom prst="bentConnector4">
            <a:avLst>
              <a:gd name="adj1" fmla="val -9688"/>
              <a:gd name="adj2" fmla="val 122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1E4C46-6298-E768-EAEB-A6863A52F67E}"/>
              </a:ext>
            </a:extLst>
          </p:cNvPr>
          <p:cNvSpPr txBox="1"/>
          <p:nvPr/>
        </p:nvSpPr>
        <p:spPr>
          <a:xfrm>
            <a:off x="7002116" y="1772310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RS422 multi-dop connection</a:t>
            </a:r>
            <a:endParaRPr lang="en-SG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8E6391-96F2-80E1-88D4-C0F3783551C3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067776" y="1306892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53165C-AE7C-E969-1CE1-5ABBC38378F3}"/>
              </a:ext>
            </a:extLst>
          </p:cNvPr>
          <p:cNvCxnSpPr>
            <a:cxnSpLocks/>
          </p:cNvCxnSpPr>
          <p:nvPr/>
        </p:nvCxnSpPr>
        <p:spPr>
          <a:xfrm flipV="1">
            <a:off x="6545273" y="1300193"/>
            <a:ext cx="22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C48816-87A0-5CBC-161B-39C894314403}"/>
              </a:ext>
            </a:extLst>
          </p:cNvPr>
          <p:cNvCxnSpPr>
            <a:cxnSpLocks/>
          </p:cNvCxnSpPr>
          <p:nvPr/>
        </p:nvCxnSpPr>
        <p:spPr>
          <a:xfrm flipV="1">
            <a:off x="6142687" y="1450513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F6E9F8-BBC4-6D1B-E762-40015CB08B31}"/>
              </a:ext>
            </a:extLst>
          </p:cNvPr>
          <p:cNvCxnSpPr>
            <a:cxnSpLocks/>
          </p:cNvCxnSpPr>
          <p:nvPr/>
        </p:nvCxnSpPr>
        <p:spPr>
          <a:xfrm flipV="1">
            <a:off x="5621987" y="2524867"/>
            <a:ext cx="0" cy="132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CA3A2-934B-E380-4E12-71E10ABDF0A0}"/>
              </a:ext>
            </a:extLst>
          </p:cNvPr>
          <p:cNvCxnSpPr>
            <a:cxnSpLocks/>
          </p:cNvCxnSpPr>
          <p:nvPr/>
        </p:nvCxnSpPr>
        <p:spPr>
          <a:xfrm flipV="1">
            <a:off x="6773090" y="2526891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0DF600-9F3D-23AB-83D8-717A7078B6FC}"/>
              </a:ext>
            </a:extLst>
          </p:cNvPr>
          <p:cNvCxnSpPr/>
          <p:nvPr/>
        </p:nvCxnSpPr>
        <p:spPr>
          <a:xfrm flipV="1">
            <a:off x="5164354" y="3781711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294BEED-6B2B-897C-66B2-68891A4A1BAE}"/>
              </a:ext>
            </a:extLst>
          </p:cNvPr>
          <p:cNvCxnSpPr>
            <a:cxnSpLocks/>
          </p:cNvCxnSpPr>
          <p:nvPr/>
        </p:nvCxnSpPr>
        <p:spPr>
          <a:xfrm flipV="1">
            <a:off x="5698187" y="3926848"/>
            <a:ext cx="0" cy="20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9E954-F4CC-44E9-E0D6-04474CD756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329707" y="3926848"/>
            <a:ext cx="386522" cy="30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ACD1B6-45BB-68C2-D3D0-3F0960954F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204709" y="5408458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6398EF-E93F-2A88-F0FD-8FB32E5306DF}"/>
              </a:ext>
            </a:extLst>
          </p:cNvPr>
          <p:cNvCxnSpPr>
            <a:cxnSpLocks/>
          </p:cNvCxnSpPr>
          <p:nvPr/>
        </p:nvCxnSpPr>
        <p:spPr>
          <a:xfrm flipV="1">
            <a:off x="6617850" y="5381315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CF0D07-A10B-A92C-9AA6-0137A3CF76E2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>
            <a:off x="5210778" y="4942508"/>
            <a:ext cx="149171" cy="465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0362DE5-2525-E1DA-92EE-F439A5D8408B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611752" y="4922284"/>
            <a:ext cx="165958" cy="4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4FF6A0-29CC-6830-5FD7-88F938EEDE79}"/>
              </a:ext>
            </a:extLst>
          </p:cNvPr>
          <p:cNvSpPr/>
          <p:nvPr/>
        </p:nvSpPr>
        <p:spPr>
          <a:xfrm>
            <a:off x="9162814" y="281543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E4106-05CF-65B2-2582-F67D979CCE26}"/>
              </a:ext>
            </a:extLst>
          </p:cNvPr>
          <p:cNvSpPr/>
          <p:nvPr/>
        </p:nvSpPr>
        <p:spPr>
          <a:xfrm>
            <a:off x="9109510" y="3931638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2B7BF-4DE1-7119-9BB6-BDA4810BE062}"/>
              </a:ext>
            </a:extLst>
          </p:cNvPr>
          <p:cNvSpPr/>
          <p:nvPr/>
        </p:nvSpPr>
        <p:spPr>
          <a:xfrm>
            <a:off x="9299168" y="4580396"/>
            <a:ext cx="1317249" cy="1206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CCC798-606F-1AD4-1E0F-D7FCB4CAE255}"/>
              </a:ext>
            </a:extLst>
          </p:cNvPr>
          <p:cNvSpPr txBox="1"/>
          <p:nvPr/>
        </p:nvSpPr>
        <p:spPr>
          <a:xfrm>
            <a:off x="9271679" y="459047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Historian</a:t>
            </a:r>
            <a:endParaRPr lang="en-SG" sz="14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F7CC61-380C-1BA0-9E32-86C121497927}"/>
              </a:ext>
            </a:extLst>
          </p:cNvPr>
          <p:cNvSpPr/>
          <p:nvPr/>
        </p:nvSpPr>
        <p:spPr>
          <a:xfrm>
            <a:off x="9109510" y="499054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3A3D83-FBFC-FCA2-C599-1B8502FC4404}"/>
              </a:ext>
            </a:extLst>
          </p:cNvPr>
          <p:cNvSpPr/>
          <p:nvPr/>
        </p:nvSpPr>
        <p:spPr>
          <a:xfrm>
            <a:off x="9115175" y="5401086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3C7F91-4DF0-92C1-F700-EE192156EA54}"/>
              </a:ext>
            </a:extLst>
          </p:cNvPr>
          <p:cNvCxnSpPr>
            <a:cxnSpLocks/>
          </p:cNvCxnSpPr>
          <p:nvPr/>
        </p:nvCxnSpPr>
        <p:spPr>
          <a:xfrm>
            <a:off x="8076179" y="5137837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92670F6-62AF-943A-94ED-45A2D539E920}"/>
              </a:ext>
            </a:extLst>
          </p:cNvPr>
          <p:cNvCxnSpPr>
            <a:cxnSpLocks/>
          </p:cNvCxnSpPr>
          <p:nvPr/>
        </p:nvCxnSpPr>
        <p:spPr>
          <a:xfrm>
            <a:off x="8668510" y="5515299"/>
            <a:ext cx="441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E09879B-23DF-131F-9327-A5A231E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710183"/>
            <a:ext cx="6379029" cy="4848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869AA-FB17-B7C5-2976-5BFCC54908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86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146CB-E74E-FC04-5E20-931B2BD10D5F}"/>
              </a:ext>
            </a:extLst>
          </p:cNvPr>
          <p:cNvSpPr txBox="1"/>
          <p:nvPr/>
        </p:nvSpPr>
        <p:spPr>
          <a:xfrm>
            <a:off x="1515291" y="1983359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Modbus-TCP and S7Comm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5D66C-7375-BD05-21D7-E523C1063B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1688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2169-1EFD-16CE-4C93-9A9B2FF201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714069" y="3903851"/>
            <a:ext cx="2042297" cy="56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7174A-3E80-0AC8-6589-FFF3B0F99673}"/>
              </a:ext>
            </a:extLst>
          </p:cNvPr>
          <p:cNvSpPr txBox="1"/>
          <p:nvPr/>
        </p:nvSpPr>
        <p:spPr>
          <a:xfrm>
            <a:off x="1515291" y="3488352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5E338-70E8-C1F2-4241-3A1AE5E96EF4}"/>
              </a:ext>
            </a:extLst>
          </p:cNvPr>
          <p:cNvCxnSpPr>
            <a:cxnSpLocks/>
          </p:cNvCxnSpPr>
          <p:nvPr/>
        </p:nvCxnSpPr>
        <p:spPr>
          <a:xfrm>
            <a:off x="3714068" y="4849020"/>
            <a:ext cx="2294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CC7EE5-553D-2536-2F29-44AFB4052A50}"/>
              </a:ext>
            </a:extLst>
          </p:cNvPr>
          <p:cNvSpPr txBox="1"/>
          <p:nvPr/>
        </p:nvSpPr>
        <p:spPr>
          <a:xfrm>
            <a:off x="1528216" y="4718309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EF458-4DC6-AD7C-16E1-2CCBBAD98145}"/>
              </a:ext>
            </a:extLst>
          </p:cNvPr>
          <p:cNvSpPr/>
          <p:nvPr/>
        </p:nvSpPr>
        <p:spPr>
          <a:xfrm>
            <a:off x="4458789" y="2751909"/>
            <a:ext cx="6087291" cy="2690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E820B-5D62-47CC-AD6A-C7DC10DA5FCA}"/>
              </a:ext>
            </a:extLst>
          </p:cNvPr>
          <p:cNvSpPr txBox="1"/>
          <p:nvPr/>
        </p:nvSpPr>
        <p:spPr>
          <a:xfrm>
            <a:off x="1528215" y="627026"/>
            <a:ext cx="259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library is focus on provide different </a:t>
            </a:r>
            <a:r>
              <a:rPr lang="en-US" sz="1400" b="1"/>
              <a:t>function for </a:t>
            </a:r>
            <a:r>
              <a:rPr lang="en-US" sz="1400" b="1" dirty="0"/>
              <a:t>simulating the level-0 layer to level-2/3 layer on the OT system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88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73D6E50-D46F-6E05-9713-7ABF2B7F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40830" r="2289" b="4449"/>
          <a:stretch/>
        </p:blipFill>
        <p:spPr>
          <a:xfrm>
            <a:off x="3714068" y="1805940"/>
            <a:ext cx="7416703" cy="32461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92E0AF-485B-972F-CB12-4311B2CA012B}"/>
              </a:ext>
            </a:extLst>
          </p:cNvPr>
          <p:cNvCxnSpPr>
            <a:cxnSpLocks/>
          </p:cNvCxnSpPr>
          <p:nvPr/>
        </p:nvCxnSpPr>
        <p:spPr>
          <a:xfrm>
            <a:off x="3502310" y="4436284"/>
            <a:ext cx="19986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006E7F-572D-EF3F-1033-BB1733015ED1}"/>
              </a:ext>
            </a:extLst>
          </p:cNvPr>
          <p:cNvSpPr txBox="1"/>
          <p:nvPr/>
        </p:nvSpPr>
        <p:spPr>
          <a:xfrm>
            <a:off x="1303532" y="4168656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48DE0-5F13-B054-A191-BB54216945FC}"/>
              </a:ext>
            </a:extLst>
          </p:cNvPr>
          <p:cNvCxnSpPr>
            <a:cxnSpLocks/>
          </p:cNvCxnSpPr>
          <p:nvPr/>
        </p:nvCxnSpPr>
        <p:spPr>
          <a:xfrm>
            <a:off x="3502310" y="3951458"/>
            <a:ext cx="216697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50945C-1B8E-3F39-D589-87177729FE57}"/>
              </a:ext>
            </a:extLst>
          </p:cNvPr>
          <p:cNvSpPr txBox="1"/>
          <p:nvPr/>
        </p:nvSpPr>
        <p:spPr>
          <a:xfrm>
            <a:off x="1303532" y="3179254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64BF0-D3FB-DF12-3227-729923F21D8C}"/>
              </a:ext>
            </a:extLst>
          </p:cNvPr>
          <p:cNvSpPr txBox="1"/>
          <p:nvPr/>
        </p:nvSpPr>
        <p:spPr>
          <a:xfrm>
            <a:off x="1303534" y="1954865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IEC-60870-5-104 Communication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602DA-1B4D-506A-0AF2-45B620216B0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02311" y="2462697"/>
            <a:ext cx="1837785" cy="13079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B2AD7-AA69-D4FB-B463-FF964D2641E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02311" y="2462697"/>
            <a:ext cx="1654905" cy="7741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AB7E7-CB4D-C98D-C9B1-A8286B5B5C0C}"/>
              </a:ext>
            </a:extLst>
          </p:cNvPr>
          <p:cNvSpPr txBox="1"/>
          <p:nvPr/>
        </p:nvSpPr>
        <p:spPr>
          <a:xfrm>
            <a:off x="5831172" y="3891658"/>
            <a:ext cx="52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</a:t>
            </a:r>
            <a:endParaRPr lang="en-SG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871E-A1FC-4494-615C-2C42D6B22C86}"/>
              </a:ext>
            </a:extLst>
          </p:cNvPr>
          <p:cNvSpPr txBox="1"/>
          <p:nvPr/>
        </p:nvSpPr>
        <p:spPr>
          <a:xfrm>
            <a:off x="6892764" y="3891657"/>
            <a:ext cx="52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RTU</a:t>
            </a:r>
            <a:endParaRPr lang="en-SG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A572C-B6D1-D74F-B851-C184FB2DA639}"/>
              </a:ext>
            </a:extLst>
          </p:cNvPr>
          <p:cNvSpPr txBox="1"/>
          <p:nvPr/>
        </p:nvSpPr>
        <p:spPr>
          <a:xfrm>
            <a:off x="5500996" y="3171539"/>
            <a:ext cx="991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IEC104 Client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31EDE-1481-DB57-27B8-F701BB074798}"/>
              </a:ext>
            </a:extLst>
          </p:cNvPr>
          <p:cNvSpPr txBox="1"/>
          <p:nvPr/>
        </p:nvSpPr>
        <p:spPr>
          <a:xfrm>
            <a:off x="5340096" y="3689972"/>
            <a:ext cx="1201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IEC104 Server</a:t>
            </a:r>
            <a:endParaRPr lang="en-SG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61ACB-550B-D42C-8585-CAA25544D5E3}"/>
              </a:ext>
            </a:extLst>
          </p:cNvPr>
          <p:cNvSpPr txBox="1"/>
          <p:nvPr/>
        </p:nvSpPr>
        <p:spPr>
          <a:xfrm>
            <a:off x="7879037" y="3456252"/>
            <a:ext cx="3009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Electrical Signal Simulation Link Clients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85581-947F-BB1C-6947-3B65D4FB1F78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295308" y="3594752"/>
            <a:ext cx="583729" cy="5963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ED1937-09A1-F2E1-7AAD-AFE4EB515F49}"/>
              </a:ext>
            </a:extLst>
          </p:cNvPr>
          <p:cNvSpPr txBox="1"/>
          <p:nvPr/>
        </p:nvSpPr>
        <p:spPr>
          <a:xfrm>
            <a:off x="7879037" y="4483061"/>
            <a:ext cx="3009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Electrical Signal Simulation Link Server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4A119-ABCA-7D6F-4807-E4F02D80687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295308" y="4621561"/>
            <a:ext cx="583729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962A4AD-77BC-3C4F-146F-68E995CC99B8}"/>
              </a:ext>
            </a:extLst>
          </p:cNvPr>
          <p:cNvSpPr/>
          <p:nvPr/>
        </p:nvSpPr>
        <p:spPr>
          <a:xfrm>
            <a:off x="4465657" y="1197864"/>
            <a:ext cx="3764376" cy="46694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94F508-0E63-A8B0-4AFC-01A2330280AE}"/>
              </a:ext>
            </a:extLst>
          </p:cNvPr>
          <p:cNvCxnSpPr>
            <a:cxnSpLocks/>
          </p:cNvCxnSpPr>
          <p:nvPr/>
        </p:nvCxnSpPr>
        <p:spPr>
          <a:xfrm>
            <a:off x="4107287" y="766748"/>
            <a:ext cx="0" cy="537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3F286D-9BD1-56BB-59F9-6B6E3B4B205E}"/>
              </a:ext>
            </a:extLst>
          </p:cNvPr>
          <p:cNvSpPr/>
          <p:nvPr/>
        </p:nvSpPr>
        <p:spPr>
          <a:xfrm>
            <a:off x="336697" y="1197864"/>
            <a:ext cx="3476351" cy="4669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F31B7559-7C94-252A-22D0-63B172D4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5" y="1505641"/>
            <a:ext cx="3290555" cy="186391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AA913-A29B-D91E-B019-B340E80FDE59}"/>
              </a:ext>
            </a:extLst>
          </p:cNvPr>
          <p:cNvSpPr txBox="1"/>
          <p:nvPr/>
        </p:nvSpPr>
        <p:spPr>
          <a:xfrm>
            <a:off x="275408" y="754486"/>
            <a:ext cx="321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Level0 OT Physical Field I/O Devices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114E0-A6D3-730A-DA37-3038D4FDF4DE}"/>
              </a:ext>
            </a:extLst>
          </p:cNvPr>
          <p:cNvSpPr/>
          <p:nvPr/>
        </p:nvSpPr>
        <p:spPr>
          <a:xfrm>
            <a:off x="3459417" y="3767331"/>
            <a:ext cx="1478344" cy="4296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 Electrical Signal Measure Interface </a:t>
            </a:r>
            <a:endParaRPr lang="en-SG" sz="105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E869A-F5A6-2EEE-EB85-695572B0278F}"/>
              </a:ext>
            </a:extLst>
          </p:cNvPr>
          <p:cNvSpPr txBox="1"/>
          <p:nvPr/>
        </p:nvSpPr>
        <p:spPr>
          <a:xfrm>
            <a:off x="336697" y="1225291"/>
            <a:ext cx="25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Virtual Power Grid Simulator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69345-CD59-858A-D168-0175864E63EE}"/>
              </a:ext>
            </a:extLst>
          </p:cNvPr>
          <p:cNvCxnSpPr/>
          <p:nvPr/>
        </p:nvCxnSpPr>
        <p:spPr>
          <a:xfrm>
            <a:off x="630936" y="3369560"/>
            <a:ext cx="0" cy="2208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0E997-534A-3CB9-264F-6AAA1526C42B}"/>
              </a:ext>
            </a:extLst>
          </p:cNvPr>
          <p:cNvSpPr/>
          <p:nvPr/>
        </p:nvSpPr>
        <p:spPr>
          <a:xfrm>
            <a:off x="852942" y="3547765"/>
            <a:ext cx="1892977" cy="295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Voltage Meters Unit</a:t>
            </a:r>
            <a:endParaRPr lang="en-SG" sz="105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973C2-7D9E-5CA7-BDC3-BF564838FC68}"/>
              </a:ext>
            </a:extLst>
          </p:cNvPr>
          <p:cNvSpPr/>
          <p:nvPr/>
        </p:nvSpPr>
        <p:spPr>
          <a:xfrm>
            <a:off x="852942" y="4021697"/>
            <a:ext cx="2076186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Current age Meters Unit</a:t>
            </a:r>
            <a:endParaRPr lang="en-SG" sz="105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A0F87-D125-13AC-C43F-CF9FC1571D60}"/>
              </a:ext>
            </a:extLst>
          </p:cNvPr>
          <p:cNvSpPr/>
          <p:nvPr/>
        </p:nvSpPr>
        <p:spPr>
          <a:xfrm>
            <a:off x="852942" y="4449909"/>
            <a:ext cx="1783578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RPM Meters Unit</a:t>
            </a:r>
            <a:endParaRPr lang="en-SG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68DBE-A868-FFB8-EB9E-5D0BFFA821FF}"/>
              </a:ext>
            </a:extLst>
          </p:cNvPr>
          <p:cNvSpPr/>
          <p:nvPr/>
        </p:nvSpPr>
        <p:spPr>
          <a:xfrm>
            <a:off x="852932" y="4905549"/>
            <a:ext cx="2092701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Breaker Position Sensor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C805C-A032-DF1A-7C03-D44793A04553}"/>
              </a:ext>
            </a:extLst>
          </p:cNvPr>
          <p:cNvSpPr/>
          <p:nvPr/>
        </p:nvSpPr>
        <p:spPr>
          <a:xfrm>
            <a:off x="3443412" y="5075649"/>
            <a:ext cx="1478340" cy="4296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 Electrical Signal Control Interface </a:t>
            </a:r>
            <a:endParaRPr lang="en-SG" sz="105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9DF91-A8B2-730E-FFA1-BDF0D574BBD9}"/>
              </a:ext>
            </a:extLst>
          </p:cNvPr>
          <p:cNvSpPr/>
          <p:nvPr/>
        </p:nvSpPr>
        <p:spPr>
          <a:xfrm>
            <a:off x="837189" y="5397769"/>
            <a:ext cx="2076196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Breaker Motor Control</a:t>
            </a:r>
            <a:endParaRPr lang="en-SG" sz="105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2BDED-FDBF-7FDD-B2BE-73B8E7ADBDB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0936" y="3695629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89AE06-8109-79F3-E31D-63C376FAA7A6}"/>
              </a:ext>
            </a:extLst>
          </p:cNvPr>
          <p:cNvCxnSpPr>
            <a:cxnSpLocks/>
          </p:cNvCxnSpPr>
          <p:nvPr/>
        </p:nvCxnSpPr>
        <p:spPr>
          <a:xfrm>
            <a:off x="630936" y="4178807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428395-9AC9-B7C7-6DFF-81BCFA3EF1FE}"/>
              </a:ext>
            </a:extLst>
          </p:cNvPr>
          <p:cNvCxnSpPr>
            <a:cxnSpLocks/>
          </p:cNvCxnSpPr>
          <p:nvPr/>
        </p:nvCxnSpPr>
        <p:spPr>
          <a:xfrm>
            <a:off x="630936" y="4606981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792B7D-4A52-604D-DE58-ECACBF938F9B}"/>
              </a:ext>
            </a:extLst>
          </p:cNvPr>
          <p:cNvCxnSpPr>
            <a:cxnSpLocks/>
          </p:cNvCxnSpPr>
          <p:nvPr/>
        </p:nvCxnSpPr>
        <p:spPr>
          <a:xfrm>
            <a:off x="630936" y="5024420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68C3D-7220-04E8-B292-2B0A15542367}"/>
              </a:ext>
            </a:extLst>
          </p:cNvPr>
          <p:cNvCxnSpPr>
            <a:cxnSpLocks/>
          </p:cNvCxnSpPr>
          <p:nvPr/>
        </p:nvCxnSpPr>
        <p:spPr>
          <a:xfrm>
            <a:off x="630936" y="5577840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1DF1156-A8E8-8D10-E66C-D80B284856C0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2945633" y="3982160"/>
            <a:ext cx="513784" cy="1074265"/>
          </a:xfrm>
          <a:prstGeom prst="bentConnector3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237C6B-C3C9-40AB-2F00-C5E6959F08B2}"/>
              </a:ext>
            </a:extLst>
          </p:cNvPr>
          <p:cNvCxnSpPr>
            <a:cxnSpLocks/>
          </p:cNvCxnSpPr>
          <p:nvPr/>
        </p:nvCxnSpPr>
        <p:spPr>
          <a:xfrm flipV="1">
            <a:off x="2636520" y="4606981"/>
            <a:ext cx="554736" cy="450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3D2E37-B51B-CFE0-0112-9B047BE32432}"/>
              </a:ext>
            </a:extLst>
          </p:cNvPr>
          <p:cNvCxnSpPr>
            <a:cxnSpLocks/>
          </p:cNvCxnSpPr>
          <p:nvPr/>
        </p:nvCxnSpPr>
        <p:spPr>
          <a:xfrm>
            <a:off x="2929128" y="4178807"/>
            <a:ext cx="26212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492C1D-56B5-4956-E7A2-1230DFE1AC92}"/>
              </a:ext>
            </a:extLst>
          </p:cNvPr>
          <p:cNvCxnSpPr>
            <a:cxnSpLocks/>
          </p:cNvCxnSpPr>
          <p:nvPr/>
        </p:nvCxnSpPr>
        <p:spPr>
          <a:xfrm>
            <a:off x="2745919" y="3700130"/>
            <a:ext cx="44533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98EAC0-926A-867D-035F-11D1A074B0DE}"/>
              </a:ext>
            </a:extLst>
          </p:cNvPr>
          <p:cNvCxnSpPr>
            <a:cxnSpLocks/>
          </p:cNvCxnSpPr>
          <p:nvPr/>
        </p:nvCxnSpPr>
        <p:spPr>
          <a:xfrm>
            <a:off x="3200400" y="3695629"/>
            <a:ext cx="0" cy="3917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AD3ADC8-A06D-2E21-F661-B3F58E1C3656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2913385" y="5290478"/>
            <a:ext cx="530027" cy="258167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A7C4FE-59D4-DB55-6480-BA0AD44A69D7}"/>
              </a:ext>
            </a:extLst>
          </p:cNvPr>
          <p:cNvSpPr txBox="1"/>
          <p:nvPr/>
        </p:nvSpPr>
        <p:spPr>
          <a:xfrm>
            <a:off x="4517710" y="1225291"/>
            <a:ext cx="343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PLC/RTU Station Simulation Framework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29B4C-04C6-3BB3-AD78-7DE58C8D2B6D}"/>
              </a:ext>
            </a:extLst>
          </p:cNvPr>
          <p:cNvSpPr txBox="1"/>
          <p:nvPr/>
        </p:nvSpPr>
        <p:spPr>
          <a:xfrm>
            <a:off x="4465657" y="766748"/>
            <a:ext cx="321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Level1 OT Controller Devices </a:t>
            </a:r>
            <a:endParaRPr lang="en-SG" sz="14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BB435E-D1C5-2A1D-D5B6-FF9D65A294BC}"/>
              </a:ext>
            </a:extLst>
          </p:cNvPr>
          <p:cNvSpPr/>
          <p:nvPr/>
        </p:nvSpPr>
        <p:spPr>
          <a:xfrm>
            <a:off x="5271133" y="3678899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M_SP_NA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19C6DC-E430-B27D-ED11-6AB2DA7DEA0C}"/>
              </a:ext>
            </a:extLst>
          </p:cNvPr>
          <p:cNvSpPr/>
          <p:nvPr/>
        </p:nvSpPr>
        <p:spPr>
          <a:xfrm>
            <a:off x="5267442" y="4064456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M_DP_NA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23D02C-51CF-53CB-D764-1F98322F2306}"/>
              </a:ext>
            </a:extLst>
          </p:cNvPr>
          <p:cNvSpPr/>
          <p:nvPr/>
        </p:nvSpPr>
        <p:spPr>
          <a:xfrm>
            <a:off x="5267441" y="4431725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M_ME_NB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7DEB4B8-1FDC-0C57-7FF9-3EFB3B9A11F4}"/>
              </a:ext>
            </a:extLst>
          </p:cNvPr>
          <p:cNvCxnSpPr>
            <a:cxnSpLocks/>
            <a:stCxn id="62" idx="1"/>
            <a:endCxn id="7" idx="3"/>
          </p:cNvCxnSpPr>
          <p:nvPr/>
        </p:nvCxnSpPr>
        <p:spPr>
          <a:xfrm rot="10800000">
            <a:off x="4937761" y="3982161"/>
            <a:ext cx="329680" cy="597429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8D18B1-2871-3609-9064-4C63D393655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02600" y="4212319"/>
            <a:ext cx="164842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4B51537-1489-D4A1-ED38-B4E1D45DE9F6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5068020" y="3861344"/>
            <a:ext cx="237693" cy="16853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1E8581F-D3D3-6078-F256-4DE00D9D11B5}"/>
              </a:ext>
            </a:extLst>
          </p:cNvPr>
          <p:cNvSpPr txBox="1"/>
          <p:nvPr/>
        </p:nvSpPr>
        <p:spPr>
          <a:xfrm>
            <a:off x="4937760" y="3409265"/>
            <a:ext cx="147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Measured Points</a:t>
            </a:r>
            <a:endParaRPr lang="en-SG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89F931-948C-FB41-750A-25BFC21F47BD}"/>
              </a:ext>
            </a:extLst>
          </p:cNvPr>
          <p:cNvSpPr txBox="1"/>
          <p:nvPr/>
        </p:nvSpPr>
        <p:spPr>
          <a:xfrm>
            <a:off x="4876864" y="4801032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Changeable Points </a:t>
            </a:r>
            <a:endParaRPr lang="en-SG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09DE3B-F28B-FCA3-D312-3F785FAAF02C}"/>
              </a:ext>
            </a:extLst>
          </p:cNvPr>
          <p:cNvSpPr/>
          <p:nvPr/>
        </p:nvSpPr>
        <p:spPr>
          <a:xfrm>
            <a:off x="5260329" y="5093046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C_SC_NA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8376AD-E98C-75F6-B109-4AB484A0B338}"/>
              </a:ext>
            </a:extLst>
          </p:cNvPr>
          <p:cNvSpPr/>
          <p:nvPr/>
        </p:nvSpPr>
        <p:spPr>
          <a:xfrm>
            <a:off x="5256638" y="5478603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C_RC_NA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9EBCB34-FCEB-B46C-85FD-1BD2A50DC921}"/>
              </a:ext>
            </a:extLst>
          </p:cNvPr>
          <p:cNvCxnSpPr>
            <a:cxnSpLocks/>
            <a:stCxn id="76" idx="1"/>
            <a:endCxn id="17" idx="3"/>
          </p:cNvCxnSpPr>
          <p:nvPr/>
        </p:nvCxnSpPr>
        <p:spPr>
          <a:xfrm rot="10800000">
            <a:off x="4921752" y="5290479"/>
            <a:ext cx="334886" cy="335989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4B69282-1241-EEB0-A408-5695FD769DF8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 flipV="1">
            <a:off x="5080743" y="5240909"/>
            <a:ext cx="179586" cy="44863"/>
          </a:xfrm>
          <a:prstGeom prst="bentConnector3">
            <a:avLst>
              <a:gd name="adj1" fmla="val 106009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B6FAB05-7EEB-3FF6-A03D-BAC61FA46D30}"/>
              </a:ext>
            </a:extLst>
          </p:cNvPr>
          <p:cNvSpPr/>
          <p:nvPr/>
        </p:nvSpPr>
        <p:spPr>
          <a:xfrm>
            <a:off x="6847731" y="3962364"/>
            <a:ext cx="713346" cy="7360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Input Map module  </a:t>
            </a:r>
            <a:endParaRPr lang="en-SG" sz="105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6982E0-F568-FDEB-F36D-A8A4B4ECAAC2}"/>
              </a:ext>
            </a:extLst>
          </p:cNvPr>
          <p:cNvSpPr/>
          <p:nvPr/>
        </p:nvSpPr>
        <p:spPr>
          <a:xfrm>
            <a:off x="6862225" y="4963422"/>
            <a:ext cx="713345" cy="7360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Output Map module  </a:t>
            </a:r>
            <a:endParaRPr lang="en-SG" sz="105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EF1424-FF7D-72FE-F53F-C306F472F681}"/>
              </a:ext>
            </a:extLst>
          </p:cNvPr>
          <p:cNvCxnSpPr>
            <a:cxnSpLocks/>
          </p:cNvCxnSpPr>
          <p:nvPr/>
        </p:nvCxnSpPr>
        <p:spPr>
          <a:xfrm>
            <a:off x="6423589" y="3190002"/>
            <a:ext cx="0" cy="250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170D48-8F6A-6ACC-6BD2-39E1B423908D}"/>
              </a:ext>
            </a:extLst>
          </p:cNvPr>
          <p:cNvCxnSpPr>
            <a:cxnSpLocks/>
          </p:cNvCxnSpPr>
          <p:nvPr/>
        </p:nvCxnSpPr>
        <p:spPr>
          <a:xfrm flipH="1">
            <a:off x="6623368" y="3369560"/>
            <a:ext cx="0" cy="21565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C5BF7B-F30B-85AD-888E-1245DF1BA572}"/>
              </a:ext>
            </a:extLst>
          </p:cNvPr>
          <p:cNvCxnSpPr>
            <a:cxnSpLocks/>
          </p:cNvCxnSpPr>
          <p:nvPr/>
        </p:nvCxnSpPr>
        <p:spPr>
          <a:xfrm>
            <a:off x="6067552" y="3869364"/>
            <a:ext cx="3472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83D1D9-C238-DC3C-7E8C-8C1EA3C003A3}"/>
              </a:ext>
            </a:extLst>
          </p:cNvPr>
          <p:cNvCxnSpPr/>
          <p:nvPr/>
        </p:nvCxnSpPr>
        <p:spPr>
          <a:xfrm>
            <a:off x="6067552" y="4211541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848069-2338-6BB6-3F3A-2C8BAD5035A6}"/>
              </a:ext>
            </a:extLst>
          </p:cNvPr>
          <p:cNvCxnSpPr/>
          <p:nvPr/>
        </p:nvCxnSpPr>
        <p:spPr>
          <a:xfrm>
            <a:off x="6056749" y="4579588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EE6678-E54C-E2F8-DBEB-DAABEA3B66C2}"/>
              </a:ext>
            </a:extLst>
          </p:cNvPr>
          <p:cNvCxnSpPr/>
          <p:nvPr/>
        </p:nvCxnSpPr>
        <p:spPr>
          <a:xfrm>
            <a:off x="6056749" y="5240909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31199D-9058-BBD1-891B-7943E0AA56CE}"/>
              </a:ext>
            </a:extLst>
          </p:cNvPr>
          <p:cNvCxnSpPr/>
          <p:nvPr/>
        </p:nvCxnSpPr>
        <p:spPr>
          <a:xfrm>
            <a:off x="6058408" y="5672448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94F9FEA-B53E-AF57-9F5D-D590BA123568}"/>
              </a:ext>
            </a:extLst>
          </p:cNvPr>
          <p:cNvCxnSpPr>
            <a:cxnSpLocks/>
          </p:cNvCxnSpPr>
          <p:nvPr/>
        </p:nvCxnSpPr>
        <p:spPr>
          <a:xfrm flipH="1">
            <a:off x="6414752" y="5598910"/>
            <a:ext cx="414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07DB28-A322-EE63-4405-11479194F6BA}"/>
              </a:ext>
            </a:extLst>
          </p:cNvPr>
          <p:cNvCxnSpPr/>
          <p:nvPr/>
        </p:nvCxnSpPr>
        <p:spPr>
          <a:xfrm>
            <a:off x="10543032" y="52073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5AB02B-30D0-CA26-00CC-A523CD0B2972}"/>
              </a:ext>
            </a:extLst>
          </p:cNvPr>
          <p:cNvCxnSpPr>
            <a:cxnSpLocks/>
          </p:cNvCxnSpPr>
          <p:nvPr/>
        </p:nvCxnSpPr>
        <p:spPr>
          <a:xfrm>
            <a:off x="6090849" y="3713483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FFC73FE-8022-8E4D-DCC7-1EEAC7E698B8}"/>
              </a:ext>
            </a:extLst>
          </p:cNvPr>
          <p:cNvCxnSpPr>
            <a:cxnSpLocks/>
          </p:cNvCxnSpPr>
          <p:nvPr/>
        </p:nvCxnSpPr>
        <p:spPr>
          <a:xfrm>
            <a:off x="6090849" y="4087368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20B75D0-59AA-3E87-1A02-E45A9C712D28}"/>
              </a:ext>
            </a:extLst>
          </p:cNvPr>
          <p:cNvCxnSpPr>
            <a:cxnSpLocks/>
          </p:cNvCxnSpPr>
          <p:nvPr/>
        </p:nvCxnSpPr>
        <p:spPr>
          <a:xfrm>
            <a:off x="6067552" y="4489831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8ECBA7C-5BD1-ABBA-1601-6F1F1AD6B00C}"/>
              </a:ext>
            </a:extLst>
          </p:cNvPr>
          <p:cNvCxnSpPr>
            <a:cxnSpLocks/>
          </p:cNvCxnSpPr>
          <p:nvPr/>
        </p:nvCxnSpPr>
        <p:spPr>
          <a:xfrm>
            <a:off x="6081705" y="5102190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588F49-1FEC-6CCC-95D7-19BA43B6E85C}"/>
              </a:ext>
            </a:extLst>
          </p:cNvPr>
          <p:cNvCxnSpPr>
            <a:cxnSpLocks/>
          </p:cNvCxnSpPr>
          <p:nvPr/>
        </p:nvCxnSpPr>
        <p:spPr>
          <a:xfrm>
            <a:off x="6067552" y="5505307"/>
            <a:ext cx="554545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2339A1-CD2B-659C-7D7E-5D019516BF6A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6622097" y="4315861"/>
            <a:ext cx="22563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D4F4D6-6BC7-C8A5-706C-4FE346D43298}"/>
              </a:ext>
            </a:extLst>
          </p:cNvPr>
          <p:cNvSpPr/>
          <p:nvPr/>
        </p:nvSpPr>
        <p:spPr>
          <a:xfrm>
            <a:off x="4657068" y="1614135"/>
            <a:ext cx="2010494" cy="29281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Station Main Control Module </a:t>
            </a:r>
            <a:endParaRPr lang="en-SG" sz="1050" b="1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C33FDE4-EC23-3B71-1F53-0228AF9D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47" y="3065461"/>
            <a:ext cx="713345" cy="6208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D1150F4-9851-0304-CC18-24E65956BD37}"/>
              </a:ext>
            </a:extLst>
          </p:cNvPr>
          <p:cNvSpPr txBox="1"/>
          <p:nvPr/>
        </p:nvSpPr>
        <p:spPr>
          <a:xfrm>
            <a:off x="6698721" y="2610717"/>
            <a:ext cx="163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Logic or ST calculation module </a:t>
            </a:r>
            <a:endParaRPr lang="en-SG" sz="1200" b="1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C2A1C5C-1EDC-66F4-5EFF-42FE62B9D3B8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 flipH="1" flipV="1">
            <a:off x="7067047" y="3375863"/>
            <a:ext cx="494030" cy="954550"/>
          </a:xfrm>
          <a:prstGeom prst="bentConnector5">
            <a:avLst>
              <a:gd name="adj1" fmla="val -46272"/>
              <a:gd name="adj2" fmla="val 46980"/>
              <a:gd name="adj3" fmla="val 1462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4886A93-2416-71D2-AB40-E3149EF0F594}"/>
              </a:ext>
            </a:extLst>
          </p:cNvPr>
          <p:cNvCxnSpPr>
            <a:cxnSpLocks/>
            <a:stCxn id="116" idx="3"/>
            <a:endCxn id="87" idx="3"/>
          </p:cNvCxnSpPr>
          <p:nvPr/>
        </p:nvCxnSpPr>
        <p:spPr>
          <a:xfrm flipH="1">
            <a:off x="7575570" y="3375863"/>
            <a:ext cx="204822" cy="1955608"/>
          </a:xfrm>
          <a:prstGeom prst="bentConnector3">
            <a:avLst>
              <a:gd name="adj1" fmla="val -1116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E457287-FD3B-719A-C531-5C8E600AEC27}"/>
              </a:ext>
            </a:extLst>
          </p:cNvPr>
          <p:cNvSpPr/>
          <p:nvPr/>
        </p:nvSpPr>
        <p:spPr>
          <a:xfrm>
            <a:off x="4673857" y="2893988"/>
            <a:ext cx="2046968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Memory Management Module </a:t>
            </a:r>
            <a:endParaRPr lang="en-SG" sz="1050" b="1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38D72A9-33E9-FDF4-75A4-6F27C6195F75}"/>
              </a:ext>
            </a:extLst>
          </p:cNvPr>
          <p:cNvCxnSpPr/>
          <p:nvPr/>
        </p:nvCxnSpPr>
        <p:spPr>
          <a:xfrm>
            <a:off x="6640384" y="3150469"/>
            <a:ext cx="4085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4BF7FD1-140F-8503-EA2B-F5BA599B5DF9}"/>
              </a:ext>
            </a:extLst>
          </p:cNvPr>
          <p:cNvCxnSpPr>
            <a:cxnSpLocks/>
            <a:endCxn id="124" idx="2"/>
          </p:cNvCxnSpPr>
          <p:nvPr/>
        </p:nvCxnSpPr>
        <p:spPr>
          <a:xfrm rot="10800000">
            <a:off x="5697341" y="3190002"/>
            <a:ext cx="913756" cy="167140"/>
          </a:xfrm>
          <a:prstGeom prst="bentConnector2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9DAE77B-05F9-5219-D6D6-7D69A843B78E}"/>
              </a:ext>
            </a:extLst>
          </p:cNvPr>
          <p:cNvCxnSpPr>
            <a:cxnSpLocks/>
          </p:cNvCxnSpPr>
          <p:nvPr/>
        </p:nvCxnSpPr>
        <p:spPr>
          <a:xfrm>
            <a:off x="5079828" y="1906952"/>
            <a:ext cx="0" cy="987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FE92F7D-928C-1178-B356-6B2C0362C822}"/>
              </a:ext>
            </a:extLst>
          </p:cNvPr>
          <p:cNvSpPr/>
          <p:nvPr/>
        </p:nvSpPr>
        <p:spPr>
          <a:xfrm>
            <a:off x="7034808" y="1707534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Server </a:t>
            </a:r>
            <a:endParaRPr lang="en-SG" sz="1050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52B0B69-35D6-ABFC-C5C9-69A313D0CF43}"/>
              </a:ext>
            </a:extLst>
          </p:cNvPr>
          <p:cNvSpPr/>
          <p:nvPr/>
        </p:nvSpPr>
        <p:spPr>
          <a:xfrm>
            <a:off x="7025932" y="2245573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Server </a:t>
            </a:r>
            <a:endParaRPr lang="en-SG" sz="1050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201F8AB-0A67-9824-708D-9A3030A5795A}"/>
              </a:ext>
            </a:extLst>
          </p:cNvPr>
          <p:cNvSpPr/>
          <p:nvPr/>
        </p:nvSpPr>
        <p:spPr>
          <a:xfrm>
            <a:off x="5431940" y="2160642"/>
            <a:ext cx="1070291" cy="4576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Connection Management Module </a:t>
            </a:r>
            <a:endParaRPr lang="en-SG" sz="1050" b="1" dirty="0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DAE5D238-321C-CB22-42B1-9BAEF666F111}"/>
              </a:ext>
            </a:extLst>
          </p:cNvPr>
          <p:cNvCxnSpPr>
            <a:cxnSpLocks/>
            <a:endCxn id="156" idx="1"/>
          </p:cNvCxnSpPr>
          <p:nvPr/>
        </p:nvCxnSpPr>
        <p:spPr>
          <a:xfrm rot="16200000" flipH="1">
            <a:off x="5091906" y="2049456"/>
            <a:ext cx="476019" cy="204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214F8916-E5B9-A19D-325E-0207AC3AF000}"/>
              </a:ext>
            </a:extLst>
          </p:cNvPr>
          <p:cNvCxnSpPr>
            <a:cxnSpLocks/>
            <a:stCxn id="156" idx="3"/>
            <a:endCxn id="150" idx="1"/>
          </p:cNvCxnSpPr>
          <p:nvPr/>
        </p:nvCxnSpPr>
        <p:spPr>
          <a:xfrm flipV="1">
            <a:off x="6502231" y="1848042"/>
            <a:ext cx="532577" cy="5414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BD7F53A-2A1E-D6EF-502B-A6884177ABC5}"/>
              </a:ext>
            </a:extLst>
          </p:cNvPr>
          <p:cNvCxnSpPr>
            <a:cxnSpLocks/>
            <a:stCxn id="156" idx="3"/>
            <a:endCxn id="151" idx="1"/>
          </p:cNvCxnSpPr>
          <p:nvPr/>
        </p:nvCxnSpPr>
        <p:spPr>
          <a:xfrm flipV="1">
            <a:off x="6502231" y="2386081"/>
            <a:ext cx="523701" cy="34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EC21AE7-940A-A782-B415-D8135DE4BCD8}"/>
              </a:ext>
            </a:extLst>
          </p:cNvPr>
          <p:cNvCxnSpPr>
            <a:cxnSpLocks/>
          </p:cNvCxnSpPr>
          <p:nvPr/>
        </p:nvCxnSpPr>
        <p:spPr>
          <a:xfrm>
            <a:off x="8429351" y="766748"/>
            <a:ext cx="0" cy="537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18B5A0A-6969-7F67-02FE-B5FCC3964F98}"/>
              </a:ext>
            </a:extLst>
          </p:cNvPr>
          <p:cNvSpPr/>
          <p:nvPr/>
        </p:nvSpPr>
        <p:spPr>
          <a:xfrm>
            <a:off x="8641240" y="1197864"/>
            <a:ext cx="3005023" cy="4669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A359336-8DCF-D73D-017F-3F3B60206625}"/>
              </a:ext>
            </a:extLst>
          </p:cNvPr>
          <p:cNvSpPr txBox="1"/>
          <p:nvPr/>
        </p:nvSpPr>
        <p:spPr>
          <a:xfrm>
            <a:off x="8649948" y="1225291"/>
            <a:ext cx="304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SCADA HMI/Console Program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9AD8BA-0A38-B24A-BA46-1739A68B1F64}"/>
              </a:ext>
            </a:extLst>
          </p:cNvPr>
          <p:cNvSpPr/>
          <p:nvPr/>
        </p:nvSpPr>
        <p:spPr>
          <a:xfrm>
            <a:off x="8949328" y="2245573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Client </a:t>
            </a:r>
            <a:endParaRPr lang="en-SG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D986BDA-B97C-1D36-6641-8EDD8EA94031}"/>
              </a:ext>
            </a:extLst>
          </p:cNvPr>
          <p:cNvSpPr txBox="1"/>
          <p:nvPr/>
        </p:nvSpPr>
        <p:spPr>
          <a:xfrm>
            <a:off x="6973083" y="1959788"/>
            <a:ext cx="132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RTU report mode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46E22B4-F81D-0EDA-D38C-5B8D90F21D5E}"/>
              </a:ext>
            </a:extLst>
          </p:cNvPr>
          <p:cNvSpPr txBox="1"/>
          <p:nvPr/>
        </p:nvSpPr>
        <p:spPr>
          <a:xfrm>
            <a:off x="7011029" y="2475256"/>
            <a:ext cx="1247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PLC Fetch mode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81F40CF-233A-6A23-E3ED-3D7D7080726B}"/>
              </a:ext>
            </a:extLst>
          </p:cNvPr>
          <p:cNvSpPr/>
          <p:nvPr/>
        </p:nvSpPr>
        <p:spPr>
          <a:xfrm>
            <a:off x="10169876" y="2245573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Client </a:t>
            </a:r>
            <a:endParaRPr lang="en-SG" sz="105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322FFCA-3C00-0610-83F4-E07AE9DD7520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8096222" y="2386081"/>
            <a:ext cx="8531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3E1CEC-6EF2-2118-A6BD-8A8BB9AABEF5}"/>
              </a:ext>
            </a:extLst>
          </p:cNvPr>
          <p:cNvSpPr txBox="1"/>
          <p:nvPr/>
        </p:nvSpPr>
        <p:spPr>
          <a:xfrm>
            <a:off x="8628670" y="766748"/>
            <a:ext cx="321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Level2 OT Control Center (HQ)</a:t>
            </a:r>
            <a:endParaRPr lang="en-SG" sz="1400" b="1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6EA7B79-40E8-94AA-AB51-4D2173FF6FAF}"/>
              </a:ext>
            </a:extLst>
          </p:cNvPr>
          <p:cNvCxnSpPr>
            <a:stCxn id="150" idx="3"/>
            <a:endCxn id="173" idx="0"/>
          </p:cNvCxnSpPr>
          <p:nvPr/>
        </p:nvCxnSpPr>
        <p:spPr>
          <a:xfrm>
            <a:off x="8105098" y="1848042"/>
            <a:ext cx="2599923" cy="3975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F81AAC6-5F5D-A560-B887-CDADD9CBD953}"/>
              </a:ext>
            </a:extLst>
          </p:cNvPr>
          <p:cNvSpPr txBox="1"/>
          <p:nvPr/>
        </p:nvSpPr>
        <p:spPr>
          <a:xfrm>
            <a:off x="8590592" y="1988550"/>
            <a:ext cx="147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Real time control </a:t>
            </a:r>
            <a:endParaRPr lang="en-SG" sz="12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832DE67-645D-10F3-7277-C215577A5EE7}"/>
              </a:ext>
            </a:extLst>
          </p:cNvPr>
          <p:cNvSpPr txBox="1"/>
          <p:nvPr/>
        </p:nvSpPr>
        <p:spPr>
          <a:xfrm>
            <a:off x="10691516" y="1783908"/>
            <a:ext cx="109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Periodic report</a:t>
            </a:r>
            <a:endParaRPr lang="en-SG" sz="1200" b="1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36FBDB4-95D0-A4E6-BF7A-284ACAC6D9A0}"/>
              </a:ext>
            </a:extLst>
          </p:cNvPr>
          <p:cNvSpPr/>
          <p:nvPr/>
        </p:nvSpPr>
        <p:spPr>
          <a:xfrm>
            <a:off x="8982552" y="3135983"/>
            <a:ext cx="1544041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PLC Control Module </a:t>
            </a:r>
            <a:endParaRPr lang="en-SG" sz="1050" b="1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E366B65-6910-8E8C-B84D-C869F19A4847}"/>
              </a:ext>
            </a:extLst>
          </p:cNvPr>
          <p:cNvSpPr/>
          <p:nvPr/>
        </p:nvSpPr>
        <p:spPr>
          <a:xfrm>
            <a:off x="9484473" y="2718549"/>
            <a:ext cx="1830550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RTU Monitoring  Module </a:t>
            </a:r>
            <a:endParaRPr lang="en-SG" sz="1050" b="1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61C8798-2CED-933B-9A2E-EDBCC40D2E20}"/>
              </a:ext>
            </a:extLst>
          </p:cNvPr>
          <p:cNvCxnSpPr>
            <a:cxnSpLocks/>
          </p:cNvCxnSpPr>
          <p:nvPr/>
        </p:nvCxnSpPr>
        <p:spPr>
          <a:xfrm>
            <a:off x="9153144" y="2526589"/>
            <a:ext cx="0" cy="62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AE3611A-F216-FE63-90FE-82D7223D2F9B}"/>
              </a:ext>
            </a:extLst>
          </p:cNvPr>
          <p:cNvCxnSpPr>
            <a:cxnSpLocks/>
          </p:cNvCxnSpPr>
          <p:nvPr/>
        </p:nvCxnSpPr>
        <p:spPr>
          <a:xfrm>
            <a:off x="10686288" y="2526589"/>
            <a:ext cx="0" cy="194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1A9C928-D12A-50AF-DE53-7624DFF194CF}"/>
              </a:ext>
            </a:extLst>
          </p:cNvPr>
          <p:cNvCxnSpPr>
            <a:cxnSpLocks/>
          </p:cNvCxnSpPr>
          <p:nvPr/>
        </p:nvCxnSpPr>
        <p:spPr>
          <a:xfrm>
            <a:off x="9707880" y="3446726"/>
            <a:ext cx="0" cy="165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FBE141E-5289-8DE0-1496-67854A0D9C6E}"/>
              </a:ext>
            </a:extLst>
          </p:cNvPr>
          <p:cNvCxnSpPr>
            <a:cxnSpLocks/>
          </p:cNvCxnSpPr>
          <p:nvPr/>
        </p:nvCxnSpPr>
        <p:spPr>
          <a:xfrm>
            <a:off x="10710672" y="3001208"/>
            <a:ext cx="0" cy="6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1BE6ED6-1107-D589-AFB3-A7846AE2B158}"/>
              </a:ext>
            </a:extLst>
          </p:cNvPr>
          <p:cNvCxnSpPr>
            <a:cxnSpLocks/>
          </p:cNvCxnSpPr>
          <p:nvPr/>
        </p:nvCxnSpPr>
        <p:spPr>
          <a:xfrm>
            <a:off x="9933439" y="3934128"/>
            <a:ext cx="0" cy="24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04E0445-5CB2-9692-08F8-3535A7295FBE}"/>
              </a:ext>
            </a:extLst>
          </p:cNvPr>
          <p:cNvSpPr/>
          <p:nvPr/>
        </p:nvSpPr>
        <p:spPr>
          <a:xfrm>
            <a:off x="8982552" y="3623183"/>
            <a:ext cx="2046968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Data Management Module </a:t>
            </a:r>
            <a:endParaRPr lang="en-SG" sz="1050" b="1" dirty="0"/>
          </a:p>
        </p:txBody>
      </p:sp>
      <p:pic>
        <p:nvPicPr>
          <p:cNvPr id="193" name="Picture 19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6EDAA246-5F46-4860-8CE2-C35A05FF6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23" y="4138551"/>
            <a:ext cx="2677947" cy="15338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408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675EC-0BAF-32C0-B50B-602795616657}"/>
              </a:ext>
            </a:extLst>
          </p:cNvPr>
          <p:cNvSpPr/>
          <p:nvPr/>
        </p:nvSpPr>
        <p:spPr>
          <a:xfrm>
            <a:off x="3349255" y="1499509"/>
            <a:ext cx="1625082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Measured Point Object</a:t>
            </a:r>
            <a:endParaRPr lang="en-SG" sz="105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DF8FB9-F1BE-1550-6FA0-C7B960888A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974337" y="1687015"/>
            <a:ext cx="1335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B04BE-F653-1463-9316-3368D0565BDE}"/>
              </a:ext>
            </a:extLst>
          </p:cNvPr>
          <p:cNvSpPr txBox="1"/>
          <p:nvPr/>
        </p:nvSpPr>
        <p:spPr>
          <a:xfrm>
            <a:off x="5100458" y="1039264"/>
            <a:ext cx="1335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IEC104 Value</a:t>
            </a:r>
          </a:p>
          <a:p>
            <a:r>
              <a:rPr lang="en-US" sz="1000" b="1" dirty="0"/>
              <a:t>Example: M_SP_NA_TRUE </a:t>
            </a:r>
            <a:endParaRPr lang="en-SG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D1D3E-F992-E262-0ABC-2787BABD220D}"/>
              </a:ext>
            </a:extLst>
          </p:cNvPr>
          <p:cNvSpPr/>
          <p:nvPr/>
        </p:nvSpPr>
        <p:spPr>
          <a:xfrm>
            <a:off x="6309360" y="1499509"/>
            <a:ext cx="1829297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Input Map module  </a:t>
            </a:r>
            <a:endParaRPr lang="en-SG" sz="105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3BBC2-3F85-8BCF-FAF9-8B889CB246FF}"/>
              </a:ext>
            </a:extLst>
          </p:cNvPr>
          <p:cNvSpPr txBox="1"/>
          <p:nvPr/>
        </p:nvSpPr>
        <p:spPr>
          <a:xfrm>
            <a:off x="8275032" y="1246135"/>
            <a:ext cx="239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LD Components Value</a:t>
            </a:r>
          </a:p>
          <a:p>
            <a:r>
              <a:rPr lang="en-US" sz="1000" b="1" dirty="0"/>
              <a:t>Example: Holding Register Set Val=1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D4F69-9A1B-C8DF-3630-108F0BEC86A5}"/>
              </a:ext>
            </a:extLst>
          </p:cNvPr>
          <p:cNvSpPr/>
          <p:nvPr/>
        </p:nvSpPr>
        <p:spPr>
          <a:xfrm>
            <a:off x="8263254" y="2005584"/>
            <a:ext cx="2506854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Ladder Logic or ST calculation module </a:t>
            </a:r>
            <a:endParaRPr lang="en-SG" sz="105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6DBB44F-6D16-4CB1-E5C5-094F3D80E0B1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8138657" y="1687015"/>
            <a:ext cx="1378024" cy="3185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CBE30-D3FA-8C3E-1B0F-6386226EF08C}"/>
              </a:ext>
            </a:extLst>
          </p:cNvPr>
          <p:cNvSpPr/>
          <p:nvPr/>
        </p:nvSpPr>
        <p:spPr>
          <a:xfrm>
            <a:off x="1319615" y="1499509"/>
            <a:ext cx="1161785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Meter </a:t>
            </a:r>
            <a:endParaRPr lang="en-SG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A273FC-F917-1A2B-1CB4-4AA7B7590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81400" y="1687014"/>
            <a:ext cx="8678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21A1F-833E-5F16-CF99-D976F7A6ED62}"/>
              </a:ext>
            </a:extLst>
          </p:cNvPr>
          <p:cNvSpPr txBox="1"/>
          <p:nvPr/>
        </p:nvSpPr>
        <p:spPr>
          <a:xfrm>
            <a:off x="2464965" y="1209960"/>
            <a:ext cx="119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Electrical Signal Example: 5V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404ECD-80F5-75EE-05C2-6E6C64F9CF7C}"/>
              </a:ext>
            </a:extLst>
          </p:cNvPr>
          <p:cNvSpPr/>
          <p:nvPr/>
        </p:nvSpPr>
        <p:spPr>
          <a:xfrm>
            <a:off x="6309360" y="2666893"/>
            <a:ext cx="1829297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Output Map module  </a:t>
            </a:r>
            <a:endParaRPr lang="en-SG" sz="105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0C18B6-86FD-6570-C7D3-76EF9BB42BD9}"/>
              </a:ext>
            </a:extLst>
          </p:cNvPr>
          <p:cNvCxnSpPr>
            <a:cxnSpLocks/>
            <a:stCxn id="14" idx="2"/>
            <a:endCxn id="21" idx="3"/>
          </p:cNvCxnSpPr>
          <p:nvPr/>
        </p:nvCxnSpPr>
        <p:spPr>
          <a:xfrm rot="5400000">
            <a:off x="8590767" y="1928485"/>
            <a:ext cx="473804" cy="13780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BF0C61-E303-04BD-6781-44F1516B20D7}"/>
              </a:ext>
            </a:extLst>
          </p:cNvPr>
          <p:cNvSpPr txBox="1"/>
          <p:nvPr/>
        </p:nvSpPr>
        <p:spPr>
          <a:xfrm>
            <a:off x="8473632" y="2829300"/>
            <a:ext cx="219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LD Components Value</a:t>
            </a:r>
          </a:p>
          <a:p>
            <a:r>
              <a:rPr lang="en-US" sz="1000" b="1" dirty="0"/>
              <a:t>Example: Coil Set Val=0</a:t>
            </a:r>
            <a:endParaRPr lang="en-SG" sz="10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1A8613-F9D1-3329-F277-137FA5DDE4C5}"/>
              </a:ext>
            </a:extLst>
          </p:cNvPr>
          <p:cNvCxnSpPr>
            <a:cxnSpLocks/>
          </p:cNvCxnSpPr>
          <p:nvPr/>
        </p:nvCxnSpPr>
        <p:spPr>
          <a:xfrm flipH="1">
            <a:off x="5037397" y="2854398"/>
            <a:ext cx="1271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49BC44-E360-23FA-25C8-C48A0962661A}"/>
              </a:ext>
            </a:extLst>
          </p:cNvPr>
          <p:cNvSpPr txBox="1"/>
          <p:nvPr/>
        </p:nvSpPr>
        <p:spPr>
          <a:xfrm>
            <a:off x="5087977" y="2093653"/>
            <a:ext cx="2314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IEC104 Value</a:t>
            </a:r>
          </a:p>
          <a:p>
            <a:r>
              <a:rPr lang="en-US" sz="1000" b="1" dirty="0"/>
              <a:t>Example: </a:t>
            </a:r>
          </a:p>
          <a:p>
            <a:r>
              <a:rPr lang="en-US" sz="1000" b="1" dirty="0"/>
              <a:t>C_RC_NA_STEP_HIGHER</a:t>
            </a:r>
            <a:endParaRPr lang="en-SG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826858-3DB7-6BD3-FF6C-AC27BB07D3CF}"/>
              </a:ext>
            </a:extLst>
          </p:cNvPr>
          <p:cNvSpPr/>
          <p:nvPr/>
        </p:nvSpPr>
        <p:spPr>
          <a:xfrm>
            <a:off x="3349255" y="2666893"/>
            <a:ext cx="1688142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Changeable Point Object</a:t>
            </a:r>
            <a:endParaRPr lang="en-SG" sz="105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CF59B-8B48-74CE-0AED-3EB362EC2C3E}"/>
              </a:ext>
            </a:extLst>
          </p:cNvPr>
          <p:cNvCxnSpPr>
            <a:cxnSpLocks/>
          </p:cNvCxnSpPr>
          <p:nvPr/>
        </p:nvCxnSpPr>
        <p:spPr>
          <a:xfrm flipH="1">
            <a:off x="2492111" y="2854398"/>
            <a:ext cx="857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0546D7-C0EB-733F-CA9F-87504E974245}"/>
              </a:ext>
            </a:extLst>
          </p:cNvPr>
          <p:cNvSpPr/>
          <p:nvPr/>
        </p:nvSpPr>
        <p:spPr>
          <a:xfrm>
            <a:off x="1343399" y="2666893"/>
            <a:ext cx="1161785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Motor Controller </a:t>
            </a:r>
            <a:endParaRPr lang="en-SG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7BD27-3613-1239-ECA4-37AE8D2E853E}"/>
              </a:ext>
            </a:extLst>
          </p:cNvPr>
          <p:cNvSpPr txBox="1"/>
          <p:nvPr/>
        </p:nvSpPr>
        <p:spPr>
          <a:xfrm>
            <a:off x="2492111" y="2258156"/>
            <a:ext cx="119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Electrical Signal Example: 0V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47870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081F3-FB43-94D6-5BDD-32B6477220F2}"/>
              </a:ext>
            </a:extLst>
          </p:cNvPr>
          <p:cNvSpPr/>
          <p:nvPr/>
        </p:nvSpPr>
        <p:spPr>
          <a:xfrm>
            <a:off x="1953928" y="1164657"/>
            <a:ext cx="6766560" cy="38693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3E1C-AC98-C5D5-17C7-8EA79E0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7" y="2752615"/>
            <a:ext cx="868243" cy="897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close-up of a device&#10;&#10;Description automatically generated">
            <a:extLst>
              <a:ext uri="{FF2B5EF4-FFF2-40B4-BE49-F238E27FC236}">
                <a16:creationId xmlns:a16="http://schemas.microsoft.com/office/drawing/2014/main" id="{AEC03487-A73E-27A8-D6B7-95B97670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1729757"/>
            <a:ext cx="1265535" cy="1265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grey electronic device with green lights&#10;&#10;Description automatically generated">
            <a:extLst>
              <a:ext uri="{FF2B5EF4-FFF2-40B4-BE49-F238E27FC236}">
                <a16:creationId xmlns:a16="http://schemas.microsoft.com/office/drawing/2014/main" id="{E1438CBD-90B4-E7F6-4EC2-BE9ECE31E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3516296"/>
            <a:ext cx="1265536" cy="120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B0F2A-4DEE-1FF0-A71C-1819411D444E}"/>
              </a:ext>
            </a:extLst>
          </p:cNvPr>
          <p:cNvCxnSpPr/>
          <p:nvPr/>
        </p:nvCxnSpPr>
        <p:spPr>
          <a:xfrm>
            <a:off x="3760237" y="2752615"/>
            <a:ext cx="161749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86CB0-4B69-538E-5861-CD01D4EC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53" y="4039757"/>
            <a:ext cx="907150" cy="547289"/>
          </a:xfrm>
          <a:prstGeom prst="rect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4BCD-5C6E-2039-85E3-B369E83C78C4}"/>
              </a:ext>
            </a:extLst>
          </p:cNvPr>
          <p:cNvCxnSpPr/>
          <p:nvPr/>
        </p:nvCxnSpPr>
        <p:spPr>
          <a:xfrm>
            <a:off x="3760237" y="3709897"/>
            <a:ext cx="161749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sign with arrows&#10;&#10;Description automatically generated">
            <a:extLst>
              <a:ext uri="{FF2B5EF4-FFF2-40B4-BE49-F238E27FC236}">
                <a16:creationId xmlns:a16="http://schemas.microsoft.com/office/drawing/2014/main" id="{F4C77BE7-2365-9A70-C352-8B6244E0C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87" y="1613612"/>
            <a:ext cx="761285" cy="9150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13988F-3A63-8C45-4F37-173FDA5A166E}"/>
              </a:ext>
            </a:extLst>
          </p:cNvPr>
          <p:cNvSpPr txBox="1"/>
          <p:nvPr/>
        </p:nvSpPr>
        <p:spPr>
          <a:xfrm>
            <a:off x="5260771" y="1299391"/>
            <a:ext cx="14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Schneider </a:t>
            </a:r>
            <a:r>
              <a:rPr lang="en-SG" sz="1200" b="1" dirty="0" err="1"/>
              <a:t>Modicon</a:t>
            </a:r>
            <a:r>
              <a:rPr lang="en-SG" sz="1200" b="1" dirty="0"/>
              <a:t> M221 PLC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18082-8CD8-2389-2A25-B98479F99050}"/>
              </a:ext>
            </a:extLst>
          </p:cNvPr>
          <p:cNvCxnSpPr>
            <a:cxnSpLocks/>
          </p:cNvCxnSpPr>
          <p:nvPr/>
        </p:nvCxnSpPr>
        <p:spPr>
          <a:xfrm>
            <a:off x="3760237" y="2752615"/>
            <a:ext cx="0" cy="975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3E0E98-7A7C-EC0E-2E1E-DCD4849EAEA7}"/>
              </a:ext>
            </a:extLst>
          </p:cNvPr>
          <p:cNvCxnSpPr>
            <a:stCxn id="5" idx="3"/>
          </p:cNvCxnSpPr>
          <p:nvPr/>
        </p:nvCxnSpPr>
        <p:spPr>
          <a:xfrm>
            <a:off x="3471100" y="3201207"/>
            <a:ext cx="289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2B44B-4EFC-2E2F-D6F3-65B7867CAFD7}"/>
              </a:ext>
            </a:extLst>
          </p:cNvPr>
          <p:cNvSpPr txBox="1"/>
          <p:nvPr/>
        </p:nvSpPr>
        <p:spPr>
          <a:xfrm>
            <a:off x="5260771" y="3081528"/>
            <a:ext cx="149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Siemens  SIMATIC S7-1200 PLC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7A6E0-7BB3-6FDC-DACE-974031832732}"/>
              </a:ext>
            </a:extLst>
          </p:cNvPr>
          <p:cNvCxnSpPr>
            <a:cxnSpLocks/>
          </p:cNvCxnSpPr>
          <p:nvPr/>
        </p:nvCxnSpPr>
        <p:spPr>
          <a:xfrm>
            <a:off x="6994165" y="2362525"/>
            <a:ext cx="0" cy="17983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912AD-AC23-E0B7-C02B-0674E53F05A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43271" y="236252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AE026-93BC-F41A-A403-9B6D16B58EC7}"/>
              </a:ext>
            </a:extLst>
          </p:cNvPr>
          <p:cNvCxnSpPr>
            <a:cxnSpLocks/>
          </p:cNvCxnSpPr>
          <p:nvPr/>
        </p:nvCxnSpPr>
        <p:spPr>
          <a:xfrm>
            <a:off x="6643271" y="416084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33945-B0F5-517B-7867-39B26D93A07A}"/>
              </a:ext>
            </a:extLst>
          </p:cNvPr>
          <p:cNvCxnSpPr/>
          <p:nvPr/>
        </p:nvCxnSpPr>
        <p:spPr>
          <a:xfrm>
            <a:off x="7005493" y="2512137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E1633FB-10F9-A704-9AF1-9698C36095D3}"/>
              </a:ext>
            </a:extLst>
          </p:cNvPr>
          <p:cNvSpPr/>
          <p:nvPr/>
        </p:nvSpPr>
        <p:spPr>
          <a:xfrm>
            <a:off x="7239431" y="2424630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OT Device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43FAB-8818-8F3C-0382-06A8F453B121}"/>
              </a:ext>
            </a:extLst>
          </p:cNvPr>
          <p:cNvCxnSpPr>
            <a:cxnSpLocks/>
          </p:cNvCxnSpPr>
          <p:nvPr/>
        </p:nvCxnSpPr>
        <p:spPr>
          <a:xfrm>
            <a:off x="4310229" y="2424630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BB87FF-6068-B917-9B21-BEEE2868BD1C}"/>
              </a:ext>
            </a:extLst>
          </p:cNvPr>
          <p:cNvCxnSpPr>
            <a:cxnSpLocks/>
          </p:cNvCxnSpPr>
          <p:nvPr/>
        </p:nvCxnSpPr>
        <p:spPr>
          <a:xfrm>
            <a:off x="4295139" y="3700272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3CAD22-70E7-27EC-F472-B240D48524FA}"/>
              </a:ext>
            </a:extLst>
          </p:cNvPr>
          <p:cNvSpPr txBox="1"/>
          <p:nvPr/>
        </p:nvSpPr>
        <p:spPr>
          <a:xfrm>
            <a:off x="6818718" y="1894324"/>
            <a:ext cx="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Electrical signals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E576C0-70A9-8EAC-3C86-E1A987E610EE}"/>
              </a:ext>
            </a:extLst>
          </p:cNvPr>
          <p:cNvCxnSpPr/>
          <p:nvPr/>
        </p:nvCxnSpPr>
        <p:spPr>
          <a:xfrm>
            <a:off x="6994165" y="3649799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0EC162-98DB-601E-1CAA-4AD9C0E91002}"/>
              </a:ext>
            </a:extLst>
          </p:cNvPr>
          <p:cNvSpPr/>
          <p:nvPr/>
        </p:nvSpPr>
        <p:spPr>
          <a:xfrm>
            <a:off x="7254522" y="3512731"/>
            <a:ext cx="91627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Sensors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F046D9-24B6-6A81-FBAD-FE468C1F5124}"/>
              </a:ext>
            </a:extLst>
          </p:cNvPr>
          <p:cNvCxnSpPr/>
          <p:nvPr/>
        </p:nvCxnSpPr>
        <p:spPr>
          <a:xfrm>
            <a:off x="6994164" y="4019764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4BE228-5D43-A29A-4C7C-49115E1FC5E0}"/>
              </a:ext>
            </a:extLst>
          </p:cNvPr>
          <p:cNvSpPr/>
          <p:nvPr/>
        </p:nvSpPr>
        <p:spPr>
          <a:xfrm>
            <a:off x="7254522" y="3903979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Signals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F2299-1131-345B-83F4-DD5747DB0483}"/>
              </a:ext>
            </a:extLst>
          </p:cNvPr>
          <p:cNvSpPr txBox="1"/>
          <p:nvPr/>
        </p:nvSpPr>
        <p:spPr>
          <a:xfrm>
            <a:off x="2525967" y="2314237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Python Program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9414D-6C45-7B2C-64C5-1CFB3F3064EF}"/>
              </a:ext>
            </a:extLst>
          </p:cNvPr>
          <p:cNvSpPr txBox="1"/>
          <p:nvPr/>
        </p:nvSpPr>
        <p:spPr>
          <a:xfrm>
            <a:off x="3909536" y="2988111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70C0"/>
                </a:solidFill>
              </a:rPr>
              <a:t>SCADA Network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092E7D-3DCA-DA32-FA39-B7FA369122EE}"/>
              </a:ext>
            </a:extLst>
          </p:cNvPr>
          <p:cNvCxnSpPr/>
          <p:nvPr/>
        </p:nvCxnSpPr>
        <p:spPr>
          <a:xfrm>
            <a:off x="7005493" y="286886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FF5128-555D-2DFC-6CF4-F676FDD678CF}"/>
              </a:ext>
            </a:extLst>
          </p:cNvPr>
          <p:cNvSpPr/>
          <p:nvPr/>
        </p:nvSpPr>
        <p:spPr>
          <a:xfrm>
            <a:off x="7239431" y="2781356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Motors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FF647-C46D-7391-6292-C6754E7E046F}"/>
              </a:ext>
            </a:extLst>
          </p:cNvPr>
          <p:cNvCxnSpPr/>
          <p:nvPr/>
        </p:nvCxnSpPr>
        <p:spPr>
          <a:xfrm>
            <a:off x="7003948" y="323270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0CBDDC-4F6B-3917-EFCA-91CA19944877}"/>
              </a:ext>
            </a:extLst>
          </p:cNvPr>
          <p:cNvSpPr/>
          <p:nvPr/>
        </p:nvSpPr>
        <p:spPr>
          <a:xfrm>
            <a:off x="7252977" y="3116918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Pumps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DDEB-00FA-2F45-E8FF-10DD130F1164}"/>
              </a:ext>
            </a:extLst>
          </p:cNvPr>
          <p:cNvSpPr txBox="1"/>
          <p:nvPr/>
        </p:nvSpPr>
        <p:spPr>
          <a:xfrm>
            <a:off x="4295139" y="2466809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77088-D7C6-CB05-F3BD-D1EF748ABB06}"/>
              </a:ext>
            </a:extLst>
          </p:cNvPr>
          <p:cNvSpPr txBox="1"/>
          <p:nvPr/>
        </p:nvSpPr>
        <p:spPr>
          <a:xfrm>
            <a:off x="4368818" y="3742765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S7Comm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1011</Words>
  <Application>Microsoft Office PowerPoint</Application>
  <PresentationFormat>Widescreen</PresentationFormat>
  <Paragraphs>328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59</cp:revision>
  <dcterms:created xsi:type="dcterms:W3CDTF">2024-03-27T09:33:48Z</dcterms:created>
  <dcterms:modified xsi:type="dcterms:W3CDTF">2025-05-12T09:34:39Z</dcterms:modified>
</cp:coreProperties>
</file>