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26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75B5-7DAC-C819-A683-FF1BCD3B1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42320-C022-B316-FD75-934723A73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B74EA-B17B-E751-1F7B-4A04FBBC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3/4/2024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DBE30-DE6B-E918-F44C-4F1CB301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98E4B-387B-F0E2-603B-C5F07A06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822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94C0-2239-014D-7781-6E4B5714D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9E959-616E-48C2-201E-9462F2492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EF783-7ED0-3CA5-D4A6-E3BCC60F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3/4/2024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2A8DC-D799-C76F-578E-62F06D8C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54795-9922-E19F-AAEF-242E1FB4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941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062D6-44BB-CA8D-2D50-E22F08961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A7BB2-CF7B-4B31-9939-F4AB41F83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D1215-AFFE-A9D3-667C-2275D135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3/4/2024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1946F-9E52-7D52-E6EB-47C1C61A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65336-746D-6800-DA99-B323959F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098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0ADC-2688-B800-5163-23E35DA1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34087-B12F-97FD-D7F0-A0A065914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DF836-B170-28A5-06E7-70020764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3/4/2024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E4238-ED21-78CC-88C2-03AD274B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1A218-A0A1-7284-8139-884EB99B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5075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E63F4-17E4-6BD5-A7D4-B6DAF5B17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78725-FA8B-058F-8A7C-4EA4B8D54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6004-87B6-A5FC-F3C3-7393C4A0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3/4/2024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345B6-54D7-1C47-E4A8-3F7F1C09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E6830-1B32-DBC0-08D4-B81C37E4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925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6275-6F5E-AA95-D366-E26166CF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5D1F4-1805-80B8-25CC-E9274BE9F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6DCF9-4B72-7324-8B95-9EDA6EAA4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FC256-C16F-048E-593D-E52E23E10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3/4/2024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620A2-43F7-7DA1-588E-3DC9978B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63B9D-92F4-2C81-FC41-4AE594EF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433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50F4-0F9B-6594-2106-B052A95AF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A6A6A-F415-900D-0A00-A7EE40E65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30888-FC6E-3FA6-D860-4F37E2CB3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38F73-1495-AC68-FDFA-E36114D9B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DB04A-7909-D267-C0F0-7F681DBFA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FACAD-D0EF-CF7A-CBC1-0E05E4DC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3/4/2024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3E415C-9157-2A9F-AEAC-26A4B40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82F215-5573-5F64-334D-CA3B9CE2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71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C5B61-427E-1960-A6F2-A0B86E40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B9257-7338-5680-02FD-CCCC64016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3/4/2024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15343-DDF2-773C-94ED-A42E46F1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E4644-7296-F126-B333-58F33D9D2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526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2C2BB-EE3E-CA45-1EF9-59853788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3/4/2024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796459-AEB3-DD5E-E4C2-502AF54D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0FCC7-0625-B6C9-893F-0AA9D61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342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64F-55C9-877E-E051-51C47F861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03AA-1766-BBB4-0C54-75EDFB2F4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F4A9A-0F62-D8E9-EF30-52930298E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8D8F4-59A8-383E-BBA9-29FF2DE9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3/4/2024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9BE7E-67AE-6B7F-DA2B-3060DD9A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9E241-973A-C37D-E3B1-BBCD0834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588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4D9C-1A1A-A604-47B9-7D5BBD15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758C61-8B33-038B-DA65-C68F95E86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F2C5A-0A33-1CE9-681A-ADA53C59A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B33FF-660D-7C28-6E8E-764FD2A0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FF10-B1B6-4147-A9BC-BC236B7E3AD4}" type="datetimeFigureOut">
              <a:rPr lang="en-SG" smtClean="0"/>
              <a:t>3/4/2024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C3252-EF5E-4A4D-BACE-3CAAD287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053CB-FE9D-04EA-8A70-8AEFBB10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376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04F37-12F5-7005-C16B-BAEC7CF4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24255-4F5C-0B41-0D5E-840DADA54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E099D-4599-B713-206E-1603C7C9B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53FF10-B1B6-4147-A9BC-BC236B7E3AD4}" type="datetimeFigureOut">
              <a:rPr lang="en-SG" smtClean="0"/>
              <a:t>3/4/2024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045FC-9AEE-EB95-54C7-7F1F803BC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E9B4-C273-8238-2AF8-F51DD631B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22626C-526E-4EC6-A141-7DF64272012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6974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creenshot, display, diagram&#10;&#10;Description automatically generated">
            <a:extLst>
              <a:ext uri="{FF2B5EF4-FFF2-40B4-BE49-F238E27FC236}">
                <a16:creationId xmlns:a16="http://schemas.microsoft.com/office/drawing/2014/main" id="{3EAC13AD-7F62-EC12-82F7-6B3D5E3A2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21" y="1572803"/>
            <a:ext cx="2678045" cy="148896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396DC03-CFE3-69D1-B103-6BA465BF0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21" y="3796229"/>
            <a:ext cx="2678045" cy="163511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6C70E3-7C89-192E-4095-86584000D151}"/>
              </a:ext>
            </a:extLst>
          </p:cNvPr>
          <p:cNvSpPr txBox="1"/>
          <p:nvPr/>
        </p:nvSpPr>
        <p:spPr>
          <a:xfrm>
            <a:off x="716665" y="1049583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Railway[Metro] System Real-world Emulator</a:t>
            </a:r>
            <a:endParaRPr lang="en-SG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E84520-2F90-F986-26BC-B1F40B15C0CC}"/>
              </a:ext>
            </a:extLst>
          </p:cNvPr>
          <p:cNvSpPr txBox="1"/>
          <p:nvPr/>
        </p:nvSpPr>
        <p:spPr>
          <a:xfrm>
            <a:off x="811521" y="3273009"/>
            <a:ext cx="231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2D Power Grid System Real-world Emulator</a:t>
            </a:r>
            <a:endParaRPr lang="en-SG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64AEF1-C92D-967A-C769-012191814B68}"/>
              </a:ext>
            </a:extLst>
          </p:cNvPr>
          <p:cNvSpPr/>
          <p:nvPr/>
        </p:nvSpPr>
        <p:spPr>
          <a:xfrm>
            <a:off x="4778046" y="2571052"/>
            <a:ext cx="978956" cy="76906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D20D2E-060A-B33E-8EE4-B5A8D5A24E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741" y="2681652"/>
            <a:ext cx="770439" cy="5478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C56CED-DCBF-EAC2-E0FC-EF1A43CAF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392" y="3953355"/>
            <a:ext cx="867590" cy="5633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56C15E-5D66-34E8-0EE9-3839C3BFD020}"/>
              </a:ext>
            </a:extLst>
          </p:cNvPr>
          <p:cNvSpPr/>
          <p:nvPr/>
        </p:nvSpPr>
        <p:spPr>
          <a:xfrm>
            <a:off x="4778045" y="1257300"/>
            <a:ext cx="978956" cy="87115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A502D6EF-C886-F547-7CF4-AA62FB56D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032" y="1358125"/>
            <a:ext cx="659858" cy="72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68980F-2CEB-4E92-E1CB-D4626FE58D64}"/>
              </a:ext>
            </a:extLst>
          </p:cNvPr>
          <p:cNvSpPr txBox="1"/>
          <p:nvPr/>
        </p:nvSpPr>
        <p:spPr>
          <a:xfrm>
            <a:off x="4677182" y="818750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simulator [Modbus-TCP]</a:t>
            </a:r>
            <a:endParaRPr lang="en-SG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FAF408-EBC6-A07A-99CF-9EF61C62D1E1}"/>
              </a:ext>
            </a:extLst>
          </p:cNvPr>
          <p:cNvSpPr txBox="1"/>
          <p:nvPr/>
        </p:nvSpPr>
        <p:spPr>
          <a:xfrm>
            <a:off x="4677182" y="2128457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RTU simulator [S7Comm]</a:t>
            </a:r>
            <a:endParaRPr lang="en-SG" sz="12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29695-A375-25D2-6157-2EA28A3D795F}"/>
              </a:ext>
            </a:extLst>
          </p:cNvPr>
          <p:cNvCxnSpPr>
            <a:cxnSpLocks/>
          </p:cNvCxnSpPr>
          <p:nvPr/>
        </p:nvCxnSpPr>
        <p:spPr>
          <a:xfrm flipV="1">
            <a:off x="3489566" y="1875759"/>
            <a:ext cx="1288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B6316F-7719-E585-2B9F-47B7BC748909}"/>
              </a:ext>
            </a:extLst>
          </p:cNvPr>
          <p:cNvCxnSpPr>
            <a:cxnSpLocks/>
          </p:cNvCxnSpPr>
          <p:nvPr/>
        </p:nvCxnSpPr>
        <p:spPr>
          <a:xfrm flipV="1">
            <a:off x="3489565" y="2771109"/>
            <a:ext cx="1288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067CA3F-2A68-85E5-838B-47C0B96D7BF0}"/>
              </a:ext>
            </a:extLst>
          </p:cNvPr>
          <p:cNvSpPr/>
          <p:nvPr/>
        </p:nvSpPr>
        <p:spPr>
          <a:xfrm>
            <a:off x="4703347" y="181616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8DED24-B179-B7E8-E3BF-B42E3C2CA16B}"/>
              </a:ext>
            </a:extLst>
          </p:cNvPr>
          <p:cNvSpPr/>
          <p:nvPr/>
        </p:nvSpPr>
        <p:spPr>
          <a:xfrm>
            <a:off x="4700406" y="271151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52A7DD-CF0F-B16A-78D8-0B44CEA18840}"/>
              </a:ext>
            </a:extLst>
          </p:cNvPr>
          <p:cNvSpPr/>
          <p:nvPr/>
        </p:nvSpPr>
        <p:spPr>
          <a:xfrm>
            <a:off x="3440277" y="181616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028699-9681-5E77-51CC-CFE009537F42}"/>
              </a:ext>
            </a:extLst>
          </p:cNvPr>
          <p:cNvSpPr/>
          <p:nvPr/>
        </p:nvSpPr>
        <p:spPr>
          <a:xfrm>
            <a:off x="3421991" y="2700593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9F144D-7E95-133D-B631-1D692B07E542}"/>
              </a:ext>
            </a:extLst>
          </p:cNvPr>
          <p:cNvSpPr txBox="1"/>
          <p:nvPr/>
        </p:nvSpPr>
        <p:spPr>
          <a:xfrm>
            <a:off x="3502270" y="1394117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Electrical signal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F7AE8B-17F1-C723-797C-4588C9B78E1A}"/>
              </a:ext>
            </a:extLst>
          </p:cNvPr>
          <p:cNvSpPr txBox="1"/>
          <p:nvPr/>
        </p:nvSpPr>
        <p:spPr>
          <a:xfrm>
            <a:off x="3536835" y="2237086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Electrical signal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4D6D45-1A3C-B29E-4857-5543D506680F}"/>
              </a:ext>
            </a:extLst>
          </p:cNvPr>
          <p:cNvSpPr/>
          <p:nvPr/>
        </p:nvSpPr>
        <p:spPr>
          <a:xfrm>
            <a:off x="4778044" y="3850789"/>
            <a:ext cx="978956" cy="76906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E444B3-7B30-3C49-7949-5F6BAF3D0A09}"/>
              </a:ext>
            </a:extLst>
          </p:cNvPr>
          <p:cNvSpPr txBox="1"/>
          <p:nvPr/>
        </p:nvSpPr>
        <p:spPr>
          <a:xfrm>
            <a:off x="4386391" y="3545648"/>
            <a:ext cx="2021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PLC simulator [S7Comm]</a:t>
            </a:r>
            <a:endParaRPr lang="en-SG" sz="1200" b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FE26C3-A34E-86E0-5F47-17359AACE305}"/>
              </a:ext>
            </a:extLst>
          </p:cNvPr>
          <p:cNvCxnSpPr>
            <a:cxnSpLocks/>
          </p:cNvCxnSpPr>
          <p:nvPr/>
        </p:nvCxnSpPr>
        <p:spPr>
          <a:xfrm flipV="1">
            <a:off x="3518470" y="4038218"/>
            <a:ext cx="1288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C755E0B-AB8E-BF68-4110-5EBDCC1F209E}"/>
              </a:ext>
            </a:extLst>
          </p:cNvPr>
          <p:cNvSpPr/>
          <p:nvPr/>
        </p:nvSpPr>
        <p:spPr>
          <a:xfrm>
            <a:off x="3450896" y="3967702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245DE0-68B4-D92F-14AA-824AF7FEE4EA}"/>
              </a:ext>
            </a:extLst>
          </p:cNvPr>
          <p:cNvSpPr/>
          <p:nvPr/>
        </p:nvSpPr>
        <p:spPr>
          <a:xfrm>
            <a:off x="4688029" y="3967702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B8B1C9-DD82-D18B-415B-9382F9222C51}"/>
              </a:ext>
            </a:extLst>
          </p:cNvPr>
          <p:cNvSpPr/>
          <p:nvPr/>
        </p:nvSpPr>
        <p:spPr>
          <a:xfrm>
            <a:off x="4766480" y="4933380"/>
            <a:ext cx="978956" cy="76906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D6539A9-D715-9B93-1711-332EAC91D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2302" y="5030227"/>
            <a:ext cx="770439" cy="54786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B29F5FD-8404-993C-2840-96925FC9C08A}"/>
              </a:ext>
            </a:extLst>
          </p:cNvPr>
          <p:cNvSpPr txBox="1"/>
          <p:nvPr/>
        </p:nvSpPr>
        <p:spPr>
          <a:xfrm>
            <a:off x="4474366" y="4689910"/>
            <a:ext cx="2223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RTU simulator [S7Comm]</a:t>
            </a:r>
            <a:endParaRPr lang="en-SG" sz="1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2727F0-E907-9307-86B8-069F25A9903C}"/>
              </a:ext>
            </a:extLst>
          </p:cNvPr>
          <p:cNvSpPr/>
          <p:nvPr/>
        </p:nvSpPr>
        <p:spPr>
          <a:xfrm>
            <a:off x="4700404" y="519542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C0656F-B493-B8A2-B732-056803BA2D55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 flipV="1">
            <a:off x="3570211" y="5255019"/>
            <a:ext cx="1130193" cy="3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84EC95E-95DB-6C4E-4846-D41500C4D8C1}"/>
              </a:ext>
            </a:extLst>
          </p:cNvPr>
          <p:cNvSpPr/>
          <p:nvPr/>
        </p:nvSpPr>
        <p:spPr>
          <a:xfrm>
            <a:off x="3446224" y="519872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009844-604F-0CC7-F860-71BD758D93A7}"/>
              </a:ext>
            </a:extLst>
          </p:cNvPr>
          <p:cNvSpPr/>
          <p:nvPr/>
        </p:nvSpPr>
        <p:spPr>
          <a:xfrm>
            <a:off x="4682962" y="4342205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59BB7C2-81A2-2A8E-148F-1B322BBF168F}"/>
              </a:ext>
            </a:extLst>
          </p:cNvPr>
          <p:cNvSpPr/>
          <p:nvPr/>
        </p:nvSpPr>
        <p:spPr>
          <a:xfrm>
            <a:off x="4700404" y="4960319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3B74CC0-7780-2BBD-CBBA-1C500EBC3199}"/>
              </a:ext>
            </a:extLst>
          </p:cNvPr>
          <p:cNvCxnSpPr>
            <a:cxnSpLocks/>
            <a:stCxn id="42" idx="1"/>
            <a:endCxn id="43" idx="1"/>
          </p:cNvCxnSpPr>
          <p:nvPr/>
        </p:nvCxnSpPr>
        <p:spPr>
          <a:xfrm rot="10800000" flipH="1" flipV="1">
            <a:off x="4682962" y="4401800"/>
            <a:ext cx="17442" cy="618114"/>
          </a:xfrm>
          <a:prstGeom prst="bentConnector3">
            <a:avLst>
              <a:gd name="adj1" fmla="val -131063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B4852F93-4023-D38B-6806-7B893FD39C3A}"/>
              </a:ext>
            </a:extLst>
          </p:cNvPr>
          <p:cNvSpPr/>
          <p:nvPr/>
        </p:nvSpPr>
        <p:spPr>
          <a:xfrm>
            <a:off x="2974888" y="3000754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F2B858D-28ED-33B0-A1BE-DA19733002B0}"/>
              </a:ext>
            </a:extLst>
          </p:cNvPr>
          <p:cNvSpPr/>
          <p:nvPr/>
        </p:nvSpPr>
        <p:spPr>
          <a:xfrm>
            <a:off x="2984168" y="3743340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1031AD-2D61-FB4F-54FE-BA9C4E3DFDF7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3036882" y="3119944"/>
            <a:ext cx="0" cy="6233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E38319A-45BF-B4D0-FACE-5165C9FC830F}"/>
              </a:ext>
            </a:extLst>
          </p:cNvPr>
          <p:cNvSpPr txBox="1"/>
          <p:nvPr/>
        </p:nvSpPr>
        <p:spPr>
          <a:xfrm>
            <a:off x="3506295" y="4101246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Electrical signal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69127C-B340-8097-8C55-0D98B1A5A443}"/>
              </a:ext>
            </a:extLst>
          </p:cNvPr>
          <p:cNvSpPr txBox="1"/>
          <p:nvPr/>
        </p:nvSpPr>
        <p:spPr>
          <a:xfrm>
            <a:off x="3046161" y="3206731"/>
            <a:ext cx="1389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Power supply simulation </a:t>
            </a:r>
            <a:endParaRPr lang="en-SG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7" name="Picture 56" descr="A screenshot of a computer&#10;&#10;Description automatically generated">
            <a:extLst>
              <a:ext uri="{FF2B5EF4-FFF2-40B4-BE49-F238E27FC236}">
                <a16:creationId xmlns:a16="http://schemas.microsoft.com/office/drawing/2014/main" id="{553E21F1-F2C3-E2D8-5144-878CBBAD8B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72" y="1139794"/>
            <a:ext cx="1900047" cy="108832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8" name="Picture 57" descr="A screenshot of a computer&#10;&#10;Description automatically generated">
            <a:extLst>
              <a:ext uri="{FF2B5EF4-FFF2-40B4-BE49-F238E27FC236}">
                <a16:creationId xmlns:a16="http://schemas.microsoft.com/office/drawing/2014/main" id="{890A21EA-803E-CC5A-AD90-CC85572356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9581" y="2654527"/>
            <a:ext cx="1900047" cy="10111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9" name="Picture 5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326BE70-F5D2-21C7-DCFE-7FF9A5605BD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392" y="4235040"/>
            <a:ext cx="2650427" cy="1111141"/>
          </a:xfrm>
          <a:prstGeom prst="rect">
            <a:avLst/>
          </a:prstGeom>
        </p:spPr>
      </p:pic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AA372C2-7590-B0F3-5BD1-C99004ED1CA9}"/>
              </a:ext>
            </a:extLst>
          </p:cNvPr>
          <p:cNvCxnSpPr>
            <a:cxnSpLocks/>
          </p:cNvCxnSpPr>
          <p:nvPr/>
        </p:nvCxnSpPr>
        <p:spPr>
          <a:xfrm>
            <a:off x="6580455" y="1068567"/>
            <a:ext cx="0" cy="4362775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176CAB0-40F4-2763-D1D3-F68A3BD3615E}"/>
              </a:ext>
            </a:extLst>
          </p:cNvPr>
          <p:cNvSpPr txBox="1"/>
          <p:nvPr/>
        </p:nvSpPr>
        <p:spPr>
          <a:xfrm>
            <a:off x="6140384" y="809789"/>
            <a:ext cx="833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Modbus</a:t>
            </a:r>
            <a:r>
              <a:rPr lang="en-US" sz="1200" b="1" dirty="0"/>
              <a:t> </a:t>
            </a:r>
            <a:endParaRPr lang="en-SG" sz="1200" b="1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8977953-C680-B275-03E2-2B3B04BB8163}"/>
              </a:ext>
            </a:extLst>
          </p:cNvPr>
          <p:cNvCxnSpPr>
            <a:cxnSpLocks/>
          </p:cNvCxnSpPr>
          <p:nvPr/>
        </p:nvCxnSpPr>
        <p:spPr>
          <a:xfrm flipV="1">
            <a:off x="5757000" y="1651243"/>
            <a:ext cx="83330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AAE9E0A-A19E-42C5-FAB7-6B79C634C3EA}"/>
              </a:ext>
            </a:extLst>
          </p:cNvPr>
          <p:cNvCxnSpPr>
            <a:cxnSpLocks/>
          </p:cNvCxnSpPr>
          <p:nvPr/>
        </p:nvCxnSpPr>
        <p:spPr>
          <a:xfrm>
            <a:off x="6590304" y="1816164"/>
            <a:ext cx="90996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0A82333-3F68-4009-2C0B-4A925B7ADC89}"/>
              </a:ext>
            </a:extLst>
          </p:cNvPr>
          <p:cNvCxnSpPr>
            <a:cxnSpLocks/>
          </p:cNvCxnSpPr>
          <p:nvPr/>
        </p:nvCxnSpPr>
        <p:spPr>
          <a:xfrm>
            <a:off x="6580455" y="3206466"/>
            <a:ext cx="919817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099A1AB-B36F-CBFD-F7BF-7464C8B3B562}"/>
              </a:ext>
            </a:extLst>
          </p:cNvPr>
          <p:cNvCxnSpPr>
            <a:cxnSpLocks/>
          </p:cNvCxnSpPr>
          <p:nvPr/>
        </p:nvCxnSpPr>
        <p:spPr>
          <a:xfrm>
            <a:off x="7001888" y="1191909"/>
            <a:ext cx="0" cy="4386186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7C8BD0A-27D2-C696-DF5F-177EF5A43436}"/>
              </a:ext>
            </a:extLst>
          </p:cNvPr>
          <p:cNvSpPr txBox="1"/>
          <p:nvPr/>
        </p:nvSpPr>
        <p:spPr>
          <a:xfrm>
            <a:off x="6557036" y="5604515"/>
            <a:ext cx="1534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S7Comm bus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BB4164E-5A8B-7C34-633D-8D53E27F92BA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757002" y="2955587"/>
            <a:ext cx="1241211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56BB083-FBCE-26F7-B99D-2517CA459620}"/>
              </a:ext>
            </a:extLst>
          </p:cNvPr>
          <p:cNvCxnSpPr>
            <a:cxnSpLocks/>
          </p:cNvCxnSpPr>
          <p:nvPr/>
        </p:nvCxnSpPr>
        <p:spPr>
          <a:xfrm>
            <a:off x="5757002" y="4217055"/>
            <a:ext cx="1241211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38708EB-36F2-DA08-05C5-0196AEEE385A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5745436" y="5317915"/>
            <a:ext cx="1252777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20D8B27-C70F-65F2-91B4-64B8CA1E3FAA}"/>
              </a:ext>
            </a:extLst>
          </p:cNvPr>
          <p:cNvCxnSpPr>
            <a:cxnSpLocks/>
          </p:cNvCxnSpPr>
          <p:nvPr/>
        </p:nvCxnSpPr>
        <p:spPr>
          <a:xfrm>
            <a:off x="6998213" y="3534619"/>
            <a:ext cx="531368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46453A1-A246-470F-FD4B-505634F7E55F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7020527" y="4790611"/>
            <a:ext cx="415865" cy="5476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AA1618C-1F74-B98A-8E64-1F5B30C35A09}"/>
              </a:ext>
            </a:extLst>
          </p:cNvPr>
          <p:cNvSpPr txBox="1"/>
          <p:nvPr/>
        </p:nvSpPr>
        <p:spPr>
          <a:xfrm>
            <a:off x="7436392" y="812969"/>
            <a:ext cx="220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Signal System HMI</a:t>
            </a:r>
            <a:endParaRPr lang="en-SG" sz="12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4AEBEF4-9F8A-20F0-5D40-7485DFAFCE59}"/>
              </a:ext>
            </a:extLst>
          </p:cNvPr>
          <p:cNvSpPr txBox="1"/>
          <p:nvPr/>
        </p:nvSpPr>
        <p:spPr>
          <a:xfrm>
            <a:off x="7461984" y="2357476"/>
            <a:ext cx="220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Railway Train System HMI</a:t>
            </a:r>
            <a:endParaRPr lang="en-SG" sz="12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A38814E-1516-670C-20D8-AAEBCC3073D3}"/>
              </a:ext>
            </a:extLst>
          </p:cNvPr>
          <p:cNvSpPr txBox="1"/>
          <p:nvPr/>
        </p:nvSpPr>
        <p:spPr>
          <a:xfrm>
            <a:off x="7357431" y="3955104"/>
            <a:ext cx="29809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Power Grid and Substation System HMI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2306725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6</cp:revision>
  <dcterms:created xsi:type="dcterms:W3CDTF">2024-03-27T09:33:48Z</dcterms:created>
  <dcterms:modified xsi:type="dcterms:W3CDTF">2024-04-03T15:03:36Z</dcterms:modified>
</cp:coreProperties>
</file>