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987F-89C8-4B3A-8A32-CD01B93F97E7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F133-4834-4127-BCD6-CF043AD472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6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DF133-4834-4127-BCD6-CF043AD472D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19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EF4-9E81-4D60-917E-4E156CD4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25D72-A98E-4D64-8C52-B433E18D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6D2D-C4AE-4069-9C26-4D8CD94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76A7-BF45-42F1-8659-3BD4A04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4EF9-F6B9-47CA-AEAF-055DC010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0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E4DC-E5AB-4536-90B1-228342F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4AC4-0463-48CE-B068-3BD40F9F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A355-8FC3-41A9-B3F9-2908BED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107A-0F61-4CBB-BA9F-A66CEB96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41E7-6398-4E1A-8E42-14BC5B6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3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03CF-ABFD-47E7-8E48-C3C31020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2654-4B92-428D-9C66-5B03E6BB7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83FE-996B-47DF-AA38-389F31F5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6C3A-105E-48A0-9836-550259B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4BFE-BD03-4AA7-8DB4-A004DEB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87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AE39-905B-4E6E-98CE-E9A169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AE37-27AC-4791-A7F6-43E87B77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BF28-77A7-48AB-8330-95B52396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5105-DB9D-4064-B104-22C62E75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4C5D-8C01-416E-BEBF-5BB13A6E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0A9-8980-4750-A188-FD99C5A7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4AD9D-3A79-47CB-BB55-53E094BE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49CE-9F45-48D1-AB27-D9556BFB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FC0-B55D-4D40-8577-661272E2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1FDD-DCEC-4CA4-A556-13F9A0D9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7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A3E-CEF1-43BD-AF13-7ED8E41E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DD7E-ECC6-4749-BD88-9A3BDB89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8D85-202C-46B5-8F0B-80D9D813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4F5A-35B6-4D13-BD4B-98747F84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B4B99-9BD2-4296-83EC-BCF9A75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1717F-2BF2-43B7-91A8-D878169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B0-84CB-4C29-B5EE-D3D0077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F9F3-797F-4453-A7DD-3FB5F2D7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568D6-048F-4191-B8EE-DFBBC4BD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C737F-2B8E-4669-8B6C-3373B739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FD8A-F184-462E-A520-5798BE84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C0524-432D-4B7C-BDFB-D41F0414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C46D-2E27-4604-B6AA-459430B7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8CD3-59D7-48CD-BC53-5637011B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2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7E8D-4F94-4C91-8152-84CBF65F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0AB5-2961-4C12-B2D5-1AECAD61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C6FF-682D-4E83-8E22-316B4A3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4EDF3-2C0E-42B7-B7E7-37C9DE9B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4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01489-A331-44E3-B5AD-22EB1EB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397DC-CFDA-4305-9FE1-AD96871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4343-F119-4B74-BB3A-8E15DF24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7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461-F432-40DD-BD5D-2BC876C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A77-34FE-4839-9232-6511B17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32F5-B735-4E47-BD65-9F068A24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1D20-758A-419D-9FF0-8CCDE07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0696-DAC6-460C-AA84-0381591A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88D8-7DF6-4910-BEC5-E78C1E0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5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FE7E-D378-4E40-88D2-7D21656A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E42D-8886-4BAB-9A2D-3860FE21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FF231-5A6A-464B-BA34-9C8B4BF7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FDF2-5813-4045-BF2D-C2301443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3FE1-49D0-43F6-945C-0C7142B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AF3D-8862-436A-9070-CB0FDF0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3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BD09-6A60-4336-9736-67B2D437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FD57-304C-4701-BA78-4C3FADFE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24F9-09C1-40CB-B0F2-08CAD00D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A60E-FD99-4122-973B-2863C004F71B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D05B-4F0D-43BB-94E8-585DE665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2307-4B3A-4B49-A314-12C45E70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7FE2-B05C-4669-AF48-D7B619C85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54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4454DA16-41DA-4BF3-9AF4-2C2AEB86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3" y="886478"/>
            <a:ext cx="8636135" cy="5085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20191-3FA6-476F-8860-D50D5925A7C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59353" y="1269310"/>
            <a:ext cx="2658559" cy="740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B841B8-5C10-4617-BE5C-36CC81AE971D}"/>
              </a:ext>
            </a:extLst>
          </p:cNvPr>
          <p:cNvSpPr txBox="1"/>
          <p:nvPr/>
        </p:nvSpPr>
        <p:spPr>
          <a:xfrm>
            <a:off x="3787186" y="961533"/>
            <a:ext cx="2061452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Substation LED Indicator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7BB7B1-20FE-4079-A876-A551224139D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17912" y="1269310"/>
            <a:ext cx="2658559" cy="2433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9DE4D5-60FE-4CD3-944C-D0210BB1631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682532" y="1269310"/>
            <a:ext cx="135380" cy="1885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54A9E-1C73-41D6-BBD7-36B9C00C348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154661" y="4551903"/>
            <a:ext cx="0" cy="88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E24998-00A6-45F7-A639-250E045FFA23}"/>
              </a:ext>
            </a:extLst>
          </p:cNvPr>
          <p:cNvSpPr txBox="1"/>
          <p:nvPr/>
        </p:nvSpPr>
        <p:spPr>
          <a:xfrm>
            <a:off x="2159353" y="5434801"/>
            <a:ext cx="199061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Fuel Pump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86387C-621E-4B3B-AE1D-6B3C0872BC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15121" y="4622236"/>
            <a:ext cx="1" cy="811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92845C-BEB5-4815-A0CA-0481F5782987}"/>
              </a:ext>
            </a:extLst>
          </p:cNvPr>
          <p:cNvSpPr txBox="1"/>
          <p:nvPr/>
        </p:nvSpPr>
        <p:spPr>
          <a:xfrm>
            <a:off x="5327028" y="5433439"/>
            <a:ext cx="157618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Moto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AF0632-6FE2-4F00-9000-595EE7750CA4}"/>
              </a:ext>
            </a:extLst>
          </p:cNvPr>
          <p:cNvSpPr txBox="1"/>
          <p:nvPr/>
        </p:nvSpPr>
        <p:spPr>
          <a:xfrm>
            <a:off x="7876796" y="2212246"/>
            <a:ext cx="1584557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400" dirty="0"/>
              <a:t>Generator output frequency and Voltage Display LCD Screen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10EA05-78B3-4B04-AE15-7CD565E7189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669075" y="3166353"/>
            <a:ext cx="1" cy="74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7A1A090-0244-424E-A95D-265F6E5BC9AE}"/>
              </a:ext>
            </a:extLst>
          </p:cNvPr>
          <p:cNvSpPr/>
          <p:nvPr/>
        </p:nvSpPr>
        <p:spPr>
          <a:xfrm>
            <a:off x="386862" y="913517"/>
            <a:ext cx="11602618" cy="32130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6E211-7956-4F46-BFF5-44F7DE58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50" y="1132592"/>
            <a:ext cx="4683675" cy="2770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 descr="Difference Between Arduino and Elegoo | Difference Between">
            <a:extLst>
              <a:ext uri="{FF2B5EF4-FFF2-40B4-BE49-F238E27FC236}">
                <a16:creationId xmlns:a16="http://schemas.microsoft.com/office/drawing/2014/main" id="{6DF5DC7A-C1D9-442A-ABCC-0EB71ADB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60" y="1162316"/>
            <a:ext cx="811543" cy="5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AD9DA-7858-4701-B225-E1F3CAD2A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159" y="2121307"/>
            <a:ext cx="811543" cy="546085"/>
          </a:xfrm>
          <a:prstGeom prst="rect">
            <a:avLst/>
          </a:prstGeom>
        </p:spPr>
      </p:pic>
      <p:pic>
        <p:nvPicPr>
          <p:cNvPr id="9" name="Picture 4" descr="PLC Trainer APK 2.3.0 - download free apk from APKSum">
            <a:extLst>
              <a:ext uri="{FF2B5EF4-FFF2-40B4-BE49-F238E27FC236}">
                <a16:creationId xmlns:a16="http://schemas.microsoft.com/office/drawing/2014/main" id="{A255BB20-E223-403B-A9B4-E2BF89F7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59" y="3051920"/>
            <a:ext cx="851642" cy="8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9EDF4-1258-4F6F-AB50-2966F1A97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752" y="2348920"/>
            <a:ext cx="1663485" cy="5941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C36486-7BD6-4578-9B82-CF80B43FD5E1}"/>
              </a:ext>
            </a:extLst>
          </p:cNvPr>
          <p:cNvSpPr/>
          <p:nvPr/>
        </p:nvSpPr>
        <p:spPr>
          <a:xfrm>
            <a:off x="9319374" y="2667391"/>
            <a:ext cx="2521527" cy="131643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D2C06-B456-47A9-BF6F-EF52ED566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9374" y="1820827"/>
            <a:ext cx="1240417" cy="9463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E8C9E-6A84-40D1-86C8-F5EF9B9A4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02" y="2864364"/>
            <a:ext cx="2182007" cy="9147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5ABD05-C201-4513-90E6-9EA8C1669B69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5190125" y="1449547"/>
            <a:ext cx="75593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D245AE-1B1D-40D2-91B4-BD393DD41A75}"/>
              </a:ext>
            </a:extLst>
          </p:cNvPr>
          <p:cNvSpPr txBox="1"/>
          <p:nvPr/>
        </p:nvSpPr>
        <p:spPr>
          <a:xfrm>
            <a:off x="5946060" y="913517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rduino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06A25-C378-44E6-9F05-229206C3456C}"/>
              </a:ext>
            </a:extLst>
          </p:cNvPr>
          <p:cNvSpPr txBox="1"/>
          <p:nvPr/>
        </p:nvSpPr>
        <p:spPr>
          <a:xfrm>
            <a:off x="3650367" y="1187937"/>
            <a:ext cx="1456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Generator hardware 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A20A0-2EA9-4F55-96B5-99143DD93AF8}"/>
              </a:ext>
            </a:extLst>
          </p:cNvPr>
          <p:cNvSpPr txBox="1"/>
          <p:nvPr/>
        </p:nvSpPr>
        <p:spPr>
          <a:xfrm>
            <a:off x="5159914" y="1208159"/>
            <a:ext cx="1252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en-SG" sz="11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rduino I/O output </a:t>
            </a:r>
            <a:endParaRPr lang="en-SG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74B8A-700E-47AB-8DA5-5A92A18DB2EC}"/>
              </a:ext>
            </a:extLst>
          </p:cNvPr>
          <p:cNvCxnSpPr>
            <a:stCxn id="7" idx="0"/>
            <a:endCxn id="1026" idx="2"/>
          </p:cNvCxnSpPr>
          <p:nvPr/>
        </p:nvCxnSpPr>
        <p:spPr>
          <a:xfrm flipH="1" flipV="1">
            <a:off x="6351832" y="1736779"/>
            <a:ext cx="0" cy="3845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5AD6FE-C746-4D9C-B73F-D525D365D929}"/>
              </a:ext>
            </a:extLst>
          </p:cNvPr>
          <p:cNvSpPr txBox="1"/>
          <p:nvPr/>
        </p:nvSpPr>
        <p:spPr>
          <a:xfrm>
            <a:off x="5959553" y="1957430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Raspberry PI</a:t>
            </a:r>
            <a:endParaRPr lang="en-SG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DF5322-F045-4379-A0C7-0ACADE9BDD94}"/>
              </a:ext>
            </a:extLst>
          </p:cNvPr>
          <p:cNvSpPr txBox="1"/>
          <p:nvPr/>
        </p:nvSpPr>
        <p:spPr>
          <a:xfrm>
            <a:off x="5946060" y="1788888"/>
            <a:ext cx="1859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Raspberry PI USB output  </a:t>
            </a:r>
            <a:endParaRPr lang="en-SG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0CABA-6796-4AE0-96D1-8CF1B9B3CE65}"/>
              </a:ext>
            </a:extLst>
          </p:cNvPr>
          <p:cNvSpPr txBox="1"/>
          <p:nvPr/>
        </p:nvSpPr>
        <p:spPr>
          <a:xfrm>
            <a:off x="5946060" y="2812218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DengXian" panose="02010600030101010101" pitchFamily="2" charset="-122"/>
              </a:rPr>
              <a:t>M221 PLC</a:t>
            </a:r>
            <a:endParaRPr lang="en-SG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AE892E1-F55C-426A-91AC-357254D9641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5190125" y="2518077"/>
            <a:ext cx="796034" cy="67653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05F47-DE62-41B4-9191-C87DDB92E66A}"/>
              </a:ext>
            </a:extLst>
          </p:cNvPr>
          <p:cNvCxnSpPr>
            <a:cxnSpLocks/>
          </p:cNvCxnSpPr>
          <p:nvPr/>
        </p:nvCxnSpPr>
        <p:spPr>
          <a:xfrm>
            <a:off x="5190125" y="3680749"/>
            <a:ext cx="7960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758F67-7D71-4541-B3AB-22E51809948C}"/>
              </a:ext>
            </a:extLst>
          </p:cNvPr>
          <p:cNvSpPr txBox="1"/>
          <p:nvPr/>
        </p:nvSpPr>
        <p:spPr>
          <a:xfrm>
            <a:off x="5159914" y="3465305"/>
            <a:ext cx="92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PLC to fuel pump switch </a:t>
            </a:r>
            <a:endParaRPr lang="en-SG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C2A4C3-B05A-4AC3-AE00-CBE892D1E9D9}"/>
              </a:ext>
            </a:extLst>
          </p:cNvPr>
          <p:cNvSpPr txBox="1"/>
          <p:nvPr/>
        </p:nvSpPr>
        <p:spPr>
          <a:xfrm>
            <a:off x="5147162" y="2559670"/>
            <a:ext cx="1100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PLC to motor control switch </a:t>
            </a:r>
            <a:endParaRPr lang="en-SG" sz="11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65218BE-7112-4744-94F9-DBFDAF699F7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797702" y="2394350"/>
            <a:ext cx="471050" cy="251622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1E9434D-7267-4D09-940F-3B9506BEA03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6837801" y="2943023"/>
            <a:ext cx="1262694" cy="53471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493121-AD27-4288-9915-2E3393BA14AA}"/>
              </a:ext>
            </a:extLst>
          </p:cNvPr>
          <p:cNvSpPr txBox="1"/>
          <p:nvPr/>
        </p:nvSpPr>
        <p:spPr>
          <a:xfrm>
            <a:off x="7268752" y="2215007"/>
            <a:ext cx="125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switch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D83DF00-E3FC-417C-B959-E8A5AC8BFD3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 flipV="1">
            <a:off x="8932238" y="2294022"/>
            <a:ext cx="387137" cy="35194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5C755B-0198-4A5D-9042-9CDB249381A2}"/>
              </a:ext>
            </a:extLst>
          </p:cNvPr>
          <p:cNvSpPr txBox="1"/>
          <p:nvPr/>
        </p:nvSpPr>
        <p:spPr>
          <a:xfrm>
            <a:off x="9271254" y="3722217"/>
            <a:ext cx="1695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Generator control HMI 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073557-777A-4D6C-BB1B-D44D4C9ACF5A}"/>
              </a:ext>
            </a:extLst>
          </p:cNvPr>
          <p:cNvSpPr txBox="1"/>
          <p:nvPr/>
        </p:nvSpPr>
        <p:spPr>
          <a:xfrm>
            <a:off x="9245835" y="1575878"/>
            <a:ext cx="1695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Monitor PC</a:t>
            </a:r>
            <a:endParaRPr lang="en-SG" sz="11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7A0354-4162-46AF-9C73-30498019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28" y="1780453"/>
            <a:ext cx="847079" cy="8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5B5577-8A14-4638-8614-AC8451747832}"/>
              </a:ext>
            </a:extLst>
          </p:cNvPr>
          <p:cNvSpPr txBox="1"/>
          <p:nvPr/>
        </p:nvSpPr>
        <p:spPr>
          <a:xfrm>
            <a:off x="11142401" y="1559217"/>
            <a:ext cx="847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D536B0CE-83F5-4AE6-83A9-CA584B602374}"/>
              </a:ext>
            </a:extLst>
          </p:cNvPr>
          <p:cNvSpPr/>
          <p:nvPr/>
        </p:nvSpPr>
        <p:spPr>
          <a:xfrm>
            <a:off x="10668000" y="2088235"/>
            <a:ext cx="386862" cy="126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5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2022-02-17T09:30:20Z</dcterms:created>
  <dcterms:modified xsi:type="dcterms:W3CDTF">2022-02-17T11:41:32Z</dcterms:modified>
</cp:coreProperties>
</file>