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58DA9-13FF-4A44-80CD-EC4A25FA80B4}" type="datetimeFigureOut">
              <a:rPr lang="en-SG" smtClean="0"/>
              <a:t>20/9/2024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A4C87-30FF-4E0D-9FFA-CCB73B1DE9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4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4C87-30FF-4E0D-9FFA-CCB73B1DE91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2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A2A6-C105-1E8F-7AD4-40F7665A3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72E1D-6581-17C8-5504-B21EB1DB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7C5C-9367-37E8-8DDA-10F7BF37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20/9/2024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F836B-5918-290A-DA26-87951AB1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0AA49-8747-1D90-3754-8875333D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D275-5960-2599-54BE-2414DA8E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16BC9-2FE4-CBB6-689F-ACC079745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4A5D-D31F-93D1-E09B-7107290F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20/9/2024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70A48-3D03-868F-D009-20B98316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BEE2-C100-0404-3382-61F60D4A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12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ADBF2-2A4C-422D-92CB-0B00AD1A3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403A-78E7-F340-54D8-4D1C60D70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E2C80-EC1C-E4BC-601E-029E5F15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20/9/2024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0301-776D-A837-14D0-8721F573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21E3-FB3D-6382-9E06-0FB60BB7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7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D85C-D891-864E-0E90-C088AD5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B110-16BB-72AB-3D75-CBC131D0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8A9B-ABA2-C952-FEF3-EE4FD567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20/9/2024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6EE7-1913-56E8-ABD6-AAAE3E3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8067-43B0-FFF6-E9CB-A31377DF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2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0B2E-B0D2-483F-FF10-E90F5FF9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CA252-EE3D-F3CB-728A-3DA67586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FC04-B498-81CC-5CB5-A3032765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20/9/2024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5AA5-44BC-CB28-2906-3C09A38F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36D5-AF2A-2767-3C4C-705C7612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44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8465-488F-8C50-45C2-9987FD75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0580-1B43-AA4B-7C27-E60E9DD87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40BB3-C25B-DAD7-C7CF-776CB6BC0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CBDF-CF9F-6D21-6C1F-E2AC4663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20/9/2024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63BD-2849-FBE3-1346-6908ED38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8DF5-DC95-46D1-96FB-A63BD0BB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1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048B-E686-1165-0934-63BF5C98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5CA15-E6F9-B032-EBDE-FA50492A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CF169-BCEE-064C-5D8A-A2C479257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56C4C-B2C8-873D-165A-7583A998A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91DD2-1A19-82C0-AC36-D53DC9BD8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37C6C-3F5D-6270-EBF5-8D614788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20/9/2024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75304-6A7F-B037-6A93-0264C811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C3049-0D8A-5CB7-50A2-FF16FCA6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B723-37B2-6C5B-2858-E46F5B8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62AE9-77E3-FF07-405B-838E656E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20/9/2024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F4CD3-ADF2-3D97-BC20-6D7EE6E2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78A3E-6A63-111F-6596-DB077C79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8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7A0FD-1BDC-93D0-054A-FBE3BD8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20/9/2024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7221B-9578-6EEF-AC50-9AFCC4B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EC1D-923C-B804-06E6-552A8C6A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59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DE4F-E456-888F-4FE0-AF0EC8CA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3B5E-6B7D-B914-CC65-A0D51015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95F5C-D944-A1D7-8D6B-1A3B660E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2069-9722-A7ED-9F88-DFACE58A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20/9/2024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427F1-A639-D248-FE5E-65C0BFA2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3F632-1AF6-CD04-8ADD-2C4771BB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27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3D75-0447-1CF4-B01A-FB01B85C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94EBC-F27C-6B5A-39F2-284912060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6D682-2235-844C-6C4E-8ECA20DF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A7EF-0383-C84B-4B59-A39FEC92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20/9/2024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5642E-0739-DA1C-83B3-1C5A5FDA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4216-DB54-AE90-64AE-761457E4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943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9AC6A-DCBC-F98C-8459-5A238E95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7078-DCA0-BD64-C7E9-DA083093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99DD-9F3D-2F9F-BD03-DCBEAA0F8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0784D-3A10-485A-BA3A-AF2134252110}" type="datetimeFigureOut">
              <a:rPr lang="en-SG" smtClean="0"/>
              <a:t>20/9/2024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2702-46E2-2650-E790-FFC831877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EA5B-2F4B-C85A-59AC-CF35C8444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94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jpe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253163" y="775435"/>
            <a:ext cx="3043559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6609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3909388" y="164132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3898031" y="92525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609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628186" y="216576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81" y="926205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999405" y="452170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plant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969" y="918335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2126284" y="463585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</p:cNvCxnSpPr>
          <p:nvPr/>
        </p:nvCxnSpPr>
        <p:spPr>
          <a:xfrm flipH="1">
            <a:off x="1379897" y="1680734"/>
            <a:ext cx="0" cy="762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447788" y="1763805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606207" y="1733652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625534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363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9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9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047749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047748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6824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6824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795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948" y="2398972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4705530" y="2481943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660951" y="2503064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620518" y="2425514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860432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4697122" y="2692432"/>
            <a:ext cx="18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1878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253163" y="491793"/>
            <a:ext cx="108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766029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681047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53117" y="2765448"/>
            <a:ext cx="782674" cy="104116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805613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 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1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03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401500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2197028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409380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415614" y="3846193"/>
            <a:ext cx="114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379310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388563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372070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714212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730517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714212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4942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920042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5043207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149067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2462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243969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321894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446587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1921017" y="5564693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589983" y="5587365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594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7871852" y="538731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8230697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8230697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757468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692913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707728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9218260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55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567588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522851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541694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291495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296872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8230697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5693"/>
          <a:stretch/>
        </p:blipFill>
        <p:spPr>
          <a:xfrm>
            <a:off x="10433048" y="1369568"/>
            <a:ext cx="1180868" cy="125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567588" y="341313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541694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505305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10024472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10044894" y="2749495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124679" y="1147324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9276621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32980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541694" y="2398972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2573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549279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72323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549279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38177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7357643" y="489403"/>
            <a:ext cx="2554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419444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253163" y="775435"/>
            <a:ext cx="3043559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6609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3909388" y="164132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3898031" y="92525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609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628186" y="216576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999405" y="452170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plant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969" y="918335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2126284" y="463585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429444" y="1663489"/>
            <a:ext cx="438" cy="818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410425" y="170813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605788" y="169172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625534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363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9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9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047749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047748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6824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6824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795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948" y="2398972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4705530" y="2481943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660951" y="2503064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620518" y="2425514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860432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4697122" y="2692432"/>
            <a:ext cx="18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1878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231681" y="443076"/>
            <a:ext cx="108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766029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681047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53117" y="2765448"/>
            <a:ext cx="782674" cy="104116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805613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 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1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03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401500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2197028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409380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415614" y="3846193"/>
            <a:ext cx="114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379310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388563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372070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714212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730517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714212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4942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920042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5043207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149067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2462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243969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321894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446587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1921017" y="5564693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589983" y="5587365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594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7871852" y="538731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8230697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700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700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8230697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757468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692913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707728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9218260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55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567588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522851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541694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291495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296872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8230697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5693"/>
          <a:stretch/>
        </p:blipFill>
        <p:spPr>
          <a:xfrm>
            <a:off x="10433048" y="1369568"/>
            <a:ext cx="1180868" cy="125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582758" y="334219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541694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505305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10024472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10044894" y="2749495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124679" y="1147324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9276621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32980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541694" y="2398972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2573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549279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72323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549279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38177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7243793" y="489403"/>
            <a:ext cx="1473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72387C-05B3-6EF2-5122-466B6EA8A5E4}"/>
              </a:ext>
            </a:extLst>
          </p:cNvPr>
          <p:cNvSpPr/>
          <p:nvPr/>
        </p:nvSpPr>
        <p:spPr>
          <a:xfrm>
            <a:off x="3808277" y="202723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89C750-797E-A606-1009-9A4E2D3801D2}"/>
              </a:ext>
            </a:extLst>
          </p:cNvPr>
          <p:cNvSpPr/>
          <p:nvPr/>
        </p:nvSpPr>
        <p:spPr>
          <a:xfrm>
            <a:off x="3838823" y="1306121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244305-B2C0-ABCE-1646-7FEEF1129F11}"/>
              </a:ext>
            </a:extLst>
          </p:cNvPr>
          <p:cNvSpPr/>
          <p:nvPr/>
        </p:nvSpPr>
        <p:spPr>
          <a:xfrm>
            <a:off x="3594212" y="238017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1932B1-908F-C3A9-E9A4-F90C3CBF0D3B}"/>
              </a:ext>
            </a:extLst>
          </p:cNvPr>
          <p:cNvSpPr/>
          <p:nvPr/>
        </p:nvSpPr>
        <p:spPr>
          <a:xfrm>
            <a:off x="4975118" y="220484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FBA3C1-A300-B3C8-051A-56C6F63BA94B}"/>
              </a:ext>
            </a:extLst>
          </p:cNvPr>
          <p:cNvSpPr/>
          <p:nvPr/>
        </p:nvSpPr>
        <p:spPr>
          <a:xfrm>
            <a:off x="5614362" y="2213315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63151A-72AE-68C9-BC1C-5187C6687C2D}"/>
              </a:ext>
            </a:extLst>
          </p:cNvPr>
          <p:cNvSpPr/>
          <p:nvPr/>
        </p:nvSpPr>
        <p:spPr>
          <a:xfrm>
            <a:off x="5203209" y="2034962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279407-C04E-5331-1D8A-65D79B3F087B}"/>
              </a:ext>
            </a:extLst>
          </p:cNvPr>
          <p:cNvSpPr/>
          <p:nvPr/>
        </p:nvSpPr>
        <p:spPr>
          <a:xfrm>
            <a:off x="5855984" y="202287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75C85-C557-52AE-4C46-8C356ECB0E7E}"/>
              </a:ext>
            </a:extLst>
          </p:cNvPr>
          <p:cNvSpPr/>
          <p:nvPr/>
        </p:nvSpPr>
        <p:spPr>
          <a:xfrm>
            <a:off x="5216262" y="1306121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63CC15-7E9C-AFA4-6BBF-1635C9C0CE27}"/>
              </a:ext>
            </a:extLst>
          </p:cNvPr>
          <p:cNvSpPr/>
          <p:nvPr/>
        </p:nvSpPr>
        <p:spPr>
          <a:xfrm>
            <a:off x="5864307" y="1306120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5A354F-CB17-E206-798F-718052814382}"/>
              </a:ext>
            </a:extLst>
          </p:cNvPr>
          <p:cNvSpPr/>
          <p:nvPr/>
        </p:nvSpPr>
        <p:spPr>
          <a:xfrm>
            <a:off x="4615530" y="279618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0524C3-4098-BE08-C915-0E16071CF299}"/>
              </a:ext>
            </a:extLst>
          </p:cNvPr>
          <p:cNvSpPr/>
          <p:nvPr/>
        </p:nvSpPr>
        <p:spPr>
          <a:xfrm>
            <a:off x="4404105" y="328638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10BE5A-C003-2380-354D-D30BB59D2A08}"/>
              </a:ext>
            </a:extLst>
          </p:cNvPr>
          <p:cNvSpPr/>
          <p:nvPr/>
        </p:nvSpPr>
        <p:spPr>
          <a:xfrm>
            <a:off x="3027027" y="310297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7BA5BE-C428-4F39-683E-444AE0F67F75}"/>
              </a:ext>
            </a:extLst>
          </p:cNvPr>
          <p:cNvSpPr/>
          <p:nvPr/>
        </p:nvSpPr>
        <p:spPr>
          <a:xfrm>
            <a:off x="1361356" y="333394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4744BBB-B00A-A25D-7A01-BFA5281C4023}"/>
              </a:ext>
            </a:extLst>
          </p:cNvPr>
          <p:cNvSpPr/>
          <p:nvPr/>
        </p:nvSpPr>
        <p:spPr>
          <a:xfrm>
            <a:off x="2923732" y="155668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D54845-70BF-9A42-D4E9-481E106401E7}"/>
              </a:ext>
            </a:extLst>
          </p:cNvPr>
          <p:cNvSpPr/>
          <p:nvPr/>
        </p:nvSpPr>
        <p:spPr>
          <a:xfrm>
            <a:off x="4091242" y="445084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3FB92A0-583D-EAAB-DBCD-F4D60BF22A03}"/>
              </a:ext>
            </a:extLst>
          </p:cNvPr>
          <p:cNvSpPr/>
          <p:nvPr/>
        </p:nvSpPr>
        <p:spPr>
          <a:xfrm>
            <a:off x="8829149" y="227521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9C1A488-4AA0-1853-CB83-B00DFF15F353}"/>
              </a:ext>
            </a:extLst>
          </p:cNvPr>
          <p:cNvSpPr/>
          <p:nvPr/>
        </p:nvSpPr>
        <p:spPr>
          <a:xfrm>
            <a:off x="3363146" y="372135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664026-F9A2-714E-61CD-DDB631DA98D9}"/>
              </a:ext>
            </a:extLst>
          </p:cNvPr>
          <p:cNvSpPr/>
          <p:nvPr/>
        </p:nvSpPr>
        <p:spPr>
          <a:xfrm>
            <a:off x="3368546" y="3437845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AD32F2-8FDA-0CFA-5343-C0F8E2CFDBBF}"/>
              </a:ext>
            </a:extLst>
          </p:cNvPr>
          <p:cNvSpPr/>
          <p:nvPr/>
        </p:nvSpPr>
        <p:spPr>
          <a:xfrm>
            <a:off x="8145368" y="286713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99C3F48-A6BA-B14F-C688-E1AF6697448B}"/>
              </a:ext>
            </a:extLst>
          </p:cNvPr>
          <p:cNvSpPr/>
          <p:nvPr/>
        </p:nvSpPr>
        <p:spPr>
          <a:xfrm>
            <a:off x="1353051" y="206183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5F879A-EEF9-6DBE-01FB-E869F5708380}"/>
              </a:ext>
            </a:extLst>
          </p:cNvPr>
          <p:cNvSpPr/>
          <p:nvPr/>
        </p:nvSpPr>
        <p:spPr>
          <a:xfrm>
            <a:off x="2555436" y="20283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08C6A46-706E-F85F-77C3-3D79C546C6CC}"/>
              </a:ext>
            </a:extLst>
          </p:cNvPr>
          <p:cNvSpPr/>
          <p:nvPr/>
        </p:nvSpPr>
        <p:spPr>
          <a:xfrm>
            <a:off x="2812742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0913FDF-799E-639D-5226-7776A30E6AD3}"/>
              </a:ext>
            </a:extLst>
          </p:cNvPr>
          <p:cNvSpPr/>
          <p:nvPr/>
        </p:nvSpPr>
        <p:spPr>
          <a:xfrm>
            <a:off x="1125253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9FF1C60-4006-5257-82FD-02D862BE200F}"/>
              </a:ext>
            </a:extLst>
          </p:cNvPr>
          <p:cNvSpPr/>
          <p:nvPr/>
        </p:nvSpPr>
        <p:spPr>
          <a:xfrm>
            <a:off x="6430429" y="4429532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E7073E5-1B33-5A1C-4779-D78741D03806}"/>
              </a:ext>
            </a:extLst>
          </p:cNvPr>
          <p:cNvSpPr/>
          <p:nvPr/>
        </p:nvSpPr>
        <p:spPr>
          <a:xfrm>
            <a:off x="7684608" y="47889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3AC0122-1B2F-F0F9-B349-27BC0EF4D76E}"/>
              </a:ext>
            </a:extLst>
          </p:cNvPr>
          <p:cNvSpPr/>
          <p:nvPr/>
        </p:nvSpPr>
        <p:spPr>
          <a:xfrm>
            <a:off x="3300457" y="404069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76BB73-5E35-C55B-B2B6-D0BE84614BF2}"/>
              </a:ext>
            </a:extLst>
          </p:cNvPr>
          <p:cNvSpPr/>
          <p:nvPr/>
        </p:nvSpPr>
        <p:spPr>
          <a:xfrm>
            <a:off x="2855418" y="4127222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6B7C5DE-381A-2D9D-85D0-701426358530}"/>
              </a:ext>
            </a:extLst>
          </p:cNvPr>
          <p:cNvSpPr/>
          <p:nvPr/>
        </p:nvSpPr>
        <p:spPr>
          <a:xfrm>
            <a:off x="8162608" y="420687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7A5F347-53B3-5BD8-3480-41FCDECFA73A}"/>
              </a:ext>
            </a:extLst>
          </p:cNvPr>
          <p:cNvSpPr/>
          <p:nvPr/>
        </p:nvSpPr>
        <p:spPr>
          <a:xfrm>
            <a:off x="8858344" y="366455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A416CAA-B40F-987C-2334-54EC67DD0D73}"/>
              </a:ext>
            </a:extLst>
          </p:cNvPr>
          <p:cNvSpPr/>
          <p:nvPr/>
        </p:nvSpPr>
        <p:spPr>
          <a:xfrm>
            <a:off x="8839980" y="506345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211D308-5E06-2B47-FF07-F3EA1020B435}"/>
              </a:ext>
            </a:extLst>
          </p:cNvPr>
          <p:cNvSpPr/>
          <p:nvPr/>
        </p:nvSpPr>
        <p:spPr>
          <a:xfrm>
            <a:off x="7820785" y="2487357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BB340DE-3CD7-BD3C-6DB1-FC9678A8B066}"/>
              </a:ext>
            </a:extLst>
          </p:cNvPr>
          <p:cNvSpPr/>
          <p:nvPr/>
        </p:nvSpPr>
        <p:spPr>
          <a:xfrm>
            <a:off x="7828660" y="3902994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C43D2B5-F9E4-007E-2E7D-EE5C13DBDC0E}"/>
              </a:ext>
            </a:extLst>
          </p:cNvPr>
          <p:cNvSpPr/>
          <p:nvPr/>
        </p:nvSpPr>
        <p:spPr>
          <a:xfrm>
            <a:off x="7861425" y="525450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5E697B1-BA54-7CBC-AF05-A9D03D5E3B86}"/>
              </a:ext>
            </a:extLst>
          </p:cNvPr>
          <p:cNvSpPr/>
          <p:nvPr/>
        </p:nvSpPr>
        <p:spPr>
          <a:xfrm>
            <a:off x="9268890" y="2353771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8152FFA-90D9-0661-EE70-FD1444A80894}"/>
              </a:ext>
            </a:extLst>
          </p:cNvPr>
          <p:cNvSpPr/>
          <p:nvPr/>
        </p:nvSpPr>
        <p:spPr>
          <a:xfrm>
            <a:off x="9304234" y="387011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5501FF4-FD49-BE86-C1F0-FAA3290FDB93}"/>
              </a:ext>
            </a:extLst>
          </p:cNvPr>
          <p:cNvSpPr/>
          <p:nvPr/>
        </p:nvSpPr>
        <p:spPr>
          <a:xfrm>
            <a:off x="9259570" y="530875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15DC1CF-B18A-DFFA-A6B5-A97F190114B5}"/>
              </a:ext>
            </a:extLst>
          </p:cNvPr>
          <p:cNvSpPr/>
          <p:nvPr/>
        </p:nvSpPr>
        <p:spPr>
          <a:xfrm>
            <a:off x="9083140" y="55173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154CD43-9DF4-1112-789C-EB52EBEE064D}"/>
              </a:ext>
            </a:extLst>
          </p:cNvPr>
          <p:cNvSpPr txBox="1"/>
          <p:nvPr/>
        </p:nvSpPr>
        <p:spPr>
          <a:xfrm>
            <a:off x="9334314" y="430751"/>
            <a:ext cx="1784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Connection and Control Point</a:t>
            </a:r>
            <a:endParaRPr lang="en-SG" sz="1100" b="1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3C805E0-8504-D0CA-D656-32B9AAB899E0}"/>
              </a:ext>
            </a:extLst>
          </p:cNvPr>
          <p:cNvSpPr/>
          <p:nvPr/>
        </p:nvSpPr>
        <p:spPr>
          <a:xfrm>
            <a:off x="9082083" y="99202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0B88AED-CC66-17EB-3A0C-91A8F6377CA3}"/>
              </a:ext>
            </a:extLst>
          </p:cNvPr>
          <p:cNvSpPr txBox="1"/>
          <p:nvPr/>
        </p:nvSpPr>
        <p:spPr>
          <a:xfrm>
            <a:off x="9368830" y="901907"/>
            <a:ext cx="1418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RTU Monitoring Point</a:t>
            </a:r>
            <a:endParaRPr lang="en-SG" sz="11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BA56E06-333B-213F-04A4-86B66AF1E8E6}"/>
              </a:ext>
            </a:extLst>
          </p:cNvPr>
          <p:cNvSpPr txBox="1"/>
          <p:nvPr/>
        </p:nvSpPr>
        <p:spPr>
          <a:xfrm>
            <a:off x="42717" y="1451057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Google weather API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7DA38DF2-2EF8-2F26-4FE3-18E1AB28FF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0911" y="992025"/>
            <a:ext cx="578069" cy="460378"/>
          </a:xfrm>
          <a:prstGeom prst="rect">
            <a:avLst/>
          </a:prstGeom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04F007-8538-DD54-9966-3CFD230AF15A}"/>
              </a:ext>
            </a:extLst>
          </p:cNvPr>
          <p:cNvCxnSpPr>
            <a:cxnSpLocks/>
          </p:cNvCxnSpPr>
          <p:nvPr/>
        </p:nvCxnSpPr>
        <p:spPr>
          <a:xfrm flipV="1">
            <a:off x="751418" y="1105611"/>
            <a:ext cx="335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766D63D-F1BE-3AE4-25D4-14CEF814BA8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51418" y="1286990"/>
            <a:ext cx="14925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4481" y="926205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0BAAAA52-C369-61AE-923F-DA30BEAB3E86}"/>
              </a:ext>
            </a:extLst>
          </p:cNvPr>
          <p:cNvSpPr/>
          <p:nvPr/>
        </p:nvSpPr>
        <p:spPr>
          <a:xfrm>
            <a:off x="1767422" y="156502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58654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FCA0CE-D0F8-C7D3-1D90-13AD5DB4F8D7}"/>
              </a:ext>
            </a:extLst>
          </p:cNvPr>
          <p:cNvSpPr/>
          <p:nvPr/>
        </p:nvSpPr>
        <p:spPr>
          <a:xfrm>
            <a:off x="638175" y="577378"/>
            <a:ext cx="9763125" cy="5446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EF29F3-50ED-FA42-A53C-35CCC252F3A7}"/>
              </a:ext>
            </a:extLst>
          </p:cNvPr>
          <p:cNvSpPr/>
          <p:nvPr/>
        </p:nvSpPr>
        <p:spPr>
          <a:xfrm>
            <a:off x="848795" y="4450198"/>
            <a:ext cx="5943891" cy="1407293"/>
          </a:xfrm>
          <a:prstGeom prst="roundRect">
            <a:avLst/>
          </a:prstGeom>
          <a:solidFill>
            <a:srgbClr val="38A3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F5C1F-6064-939B-654F-2D6043BF15A2}"/>
              </a:ext>
            </a:extLst>
          </p:cNvPr>
          <p:cNvSpPr txBox="1"/>
          <p:nvPr/>
        </p:nvSpPr>
        <p:spPr>
          <a:xfrm>
            <a:off x="900075" y="4529006"/>
            <a:ext cx="1205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Physical 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Field I/O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device 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FB3D3-5B53-1FE8-2F8A-C8726F928826}"/>
              </a:ext>
            </a:extLst>
          </p:cNvPr>
          <p:cNvSpPr/>
          <p:nvPr/>
        </p:nvSpPr>
        <p:spPr>
          <a:xfrm>
            <a:off x="2075570" y="5518516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 Turbines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54C83B-8964-1DD6-3028-A05CFDF15207}"/>
              </a:ext>
            </a:extLst>
          </p:cNvPr>
          <p:cNvSpPr/>
          <p:nvPr/>
        </p:nvSpPr>
        <p:spPr>
          <a:xfrm>
            <a:off x="3610210" y="5521233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Low</a:t>
            </a: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voltage power bus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2F66C8-B321-398D-60E9-25D331C3AAA3}"/>
              </a:ext>
            </a:extLst>
          </p:cNvPr>
          <p:cNvSpPr/>
          <p:nvPr/>
        </p:nvSpPr>
        <p:spPr>
          <a:xfrm>
            <a:off x="5441379" y="5518515"/>
            <a:ext cx="1146147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Secondary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6737AE-0061-7548-04D7-5CD37B77DC1B}"/>
              </a:ext>
            </a:extLst>
          </p:cNvPr>
          <p:cNvCxnSpPr>
            <a:cxnSpLocks/>
          </p:cNvCxnSpPr>
          <p:nvPr/>
        </p:nvCxnSpPr>
        <p:spPr>
          <a:xfrm>
            <a:off x="3163824" y="5290161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FEA58F-A4C4-D207-C90F-D475A8A00D15}"/>
              </a:ext>
            </a:extLst>
          </p:cNvPr>
          <p:cNvCxnSpPr>
            <a:cxnSpLocks/>
          </p:cNvCxnSpPr>
          <p:nvPr/>
        </p:nvCxnSpPr>
        <p:spPr>
          <a:xfrm>
            <a:off x="3160776" y="5680305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52E23C-217D-7D34-4F04-6F50F2BA66D1}"/>
              </a:ext>
            </a:extLst>
          </p:cNvPr>
          <p:cNvSpPr/>
          <p:nvPr/>
        </p:nvSpPr>
        <p:spPr>
          <a:xfrm>
            <a:off x="836397" y="2888497"/>
            <a:ext cx="5956289" cy="138965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037FC4-8C8D-25D4-EAE5-E03BD8914A0D}"/>
              </a:ext>
            </a:extLst>
          </p:cNvPr>
          <p:cNvCxnSpPr>
            <a:cxnSpLocks/>
          </p:cNvCxnSpPr>
          <p:nvPr/>
        </p:nvCxnSpPr>
        <p:spPr>
          <a:xfrm>
            <a:off x="3269093" y="4178808"/>
            <a:ext cx="0" cy="15066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79BA42-DFEA-8AD2-AF4E-075B14E54431}"/>
              </a:ext>
            </a:extLst>
          </p:cNvPr>
          <p:cNvCxnSpPr>
            <a:cxnSpLocks/>
          </p:cNvCxnSpPr>
          <p:nvPr/>
        </p:nvCxnSpPr>
        <p:spPr>
          <a:xfrm flipV="1">
            <a:off x="2276856" y="4026947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8546A8-06AC-38E4-5716-EE006A6A590E}"/>
              </a:ext>
            </a:extLst>
          </p:cNvPr>
          <p:cNvSpPr/>
          <p:nvPr/>
        </p:nvSpPr>
        <p:spPr>
          <a:xfrm>
            <a:off x="2075570" y="5198049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Solar Panels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9B92B3-220D-6119-DB96-9C09E64D58B6}"/>
              </a:ext>
            </a:extLst>
          </p:cNvPr>
          <p:cNvSpPr/>
          <p:nvPr/>
        </p:nvSpPr>
        <p:spPr>
          <a:xfrm>
            <a:off x="2075570" y="4893455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generator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94E2D7-3799-4B21-C222-09947B255E86}"/>
              </a:ext>
            </a:extLst>
          </p:cNvPr>
          <p:cNvSpPr/>
          <p:nvPr/>
        </p:nvSpPr>
        <p:spPr>
          <a:xfrm>
            <a:off x="2075570" y="4572988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Circuit breakers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F6AFB5A-BE25-24A1-6A26-B16D0654D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65" y="3560280"/>
            <a:ext cx="627867" cy="44648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9" name="Picture 2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92303F15-E303-CB86-8DF0-A9619AFC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70" y="3555667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F283E8F-F03E-E000-4F85-5AF0E70597B6}"/>
              </a:ext>
            </a:extLst>
          </p:cNvPr>
          <p:cNvCxnSpPr>
            <a:cxnSpLocks/>
            <a:endCxn id="27" idx="2"/>
          </p:cNvCxnSpPr>
          <p:nvPr/>
        </p:nvCxnSpPr>
        <p:spPr>
          <a:xfrm rot="10800000">
            <a:off x="3072400" y="4006765"/>
            <a:ext cx="205091" cy="177895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6E8AAB-0719-45B6-D665-08F487ECA2E2}"/>
              </a:ext>
            </a:extLst>
          </p:cNvPr>
          <p:cNvCxnSpPr>
            <a:cxnSpLocks/>
          </p:cNvCxnSpPr>
          <p:nvPr/>
        </p:nvCxnSpPr>
        <p:spPr>
          <a:xfrm>
            <a:off x="3166872" y="5009745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82107A-C33D-5FF9-0817-27F569B4E44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154680" y="4675291"/>
            <a:ext cx="1228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7DA25F-52A6-F348-9CA5-C8CDB0A0F4E1}"/>
              </a:ext>
            </a:extLst>
          </p:cNvPr>
          <p:cNvCxnSpPr>
            <a:cxnSpLocks/>
          </p:cNvCxnSpPr>
          <p:nvPr/>
        </p:nvCxnSpPr>
        <p:spPr>
          <a:xfrm flipV="1">
            <a:off x="3929739" y="4026947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814560BB-4909-1C4D-C936-4141E78D1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453" y="3547882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514A36-51B7-9A5B-D695-CB18F154455E}"/>
              </a:ext>
            </a:extLst>
          </p:cNvPr>
          <p:cNvSpPr/>
          <p:nvPr/>
        </p:nvSpPr>
        <p:spPr>
          <a:xfrm>
            <a:off x="3616030" y="5207344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voltage power bus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5C814-A7C0-F2F3-86FE-8B995E963493}"/>
              </a:ext>
            </a:extLst>
          </p:cNvPr>
          <p:cNvSpPr/>
          <p:nvPr/>
        </p:nvSpPr>
        <p:spPr>
          <a:xfrm>
            <a:off x="3610210" y="4893455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down transformer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672E93-4EF7-CB14-5213-23163DC38B00}"/>
              </a:ext>
            </a:extLst>
          </p:cNvPr>
          <p:cNvSpPr/>
          <p:nvPr/>
        </p:nvSpPr>
        <p:spPr>
          <a:xfrm>
            <a:off x="3610210" y="4587059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up transformer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81CF95-1F46-C3ED-55A9-1FBD260A6E84}"/>
              </a:ext>
            </a:extLst>
          </p:cNvPr>
          <p:cNvCxnSpPr>
            <a:cxnSpLocks/>
          </p:cNvCxnSpPr>
          <p:nvPr/>
        </p:nvCxnSpPr>
        <p:spPr>
          <a:xfrm>
            <a:off x="5138826" y="4159166"/>
            <a:ext cx="1739" cy="1487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0443A24F-D1EA-0604-0703-D95DF111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136" y="3555666"/>
            <a:ext cx="662735" cy="4712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99CB9D-7C85-BBC8-5433-CC9B2B1AD88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5044062" y="4697223"/>
            <a:ext cx="9650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C8D3A9-6424-551E-9B93-141DA20BC38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5044062" y="5003619"/>
            <a:ext cx="9650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51AE46-8A37-D00C-A11C-9181FFB0A1C1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049882" y="5317508"/>
            <a:ext cx="8894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FA5EAD-6D85-A351-F9CD-753EE13E00DF}"/>
              </a:ext>
            </a:extLst>
          </p:cNvPr>
          <p:cNvCxnSpPr>
            <a:cxnSpLocks/>
          </p:cNvCxnSpPr>
          <p:nvPr/>
        </p:nvCxnSpPr>
        <p:spPr>
          <a:xfrm flipH="1">
            <a:off x="5044062" y="5646775"/>
            <a:ext cx="1023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0C0FC09-C7E4-CE2F-8541-B7D6B35EBB54}"/>
              </a:ext>
            </a:extLst>
          </p:cNvPr>
          <p:cNvCxnSpPr>
            <a:cxnSpLocks/>
            <a:endCxn id="48" idx="2"/>
          </p:cNvCxnSpPr>
          <p:nvPr/>
        </p:nvCxnSpPr>
        <p:spPr>
          <a:xfrm rot="10800000">
            <a:off x="4658505" y="4026945"/>
            <a:ext cx="483801" cy="132220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88586DA4-C1DE-4F57-7087-AAF4C017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888" y="3547495"/>
            <a:ext cx="662735" cy="4712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6" name="Picture 6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EB209B57-822C-5595-7A03-735D008E6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281" y="3525313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2FBC2C-D841-D200-AAE4-A86B55EB1EFE}"/>
              </a:ext>
            </a:extLst>
          </p:cNvPr>
          <p:cNvCxnSpPr>
            <a:cxnSpLocks/>
          </p:cNvCxnSpPr>
          <p:nvPr/>
        </p:nvCxnSpPr>
        <p:spPr>
          <a:xfrm flipV="1">
            <a:off x="6308527" y="4003731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0B9F841-3B92-83F3-00DB-486DF92860E2}"/>
              </a:ext>
            </a:extLst>
          </p:cNvPr>
          <p:cNvSpPr/>
          <p:nvPr/>
        </p:nvSpPr>
        <p:spPr>
          <a:xfrm>
            <a:off x="5441379" y="4587551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Electrical MUs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C94035-1794-5312-FF99-2299397DE1BD}"/>
              </a:ext>
            </a:extLst>
          </p:cNvPr>
          <p:cNvSpPr/>
          <p:nvPr/>
        </p:nvSpPr>
        <p:spPr>
          <a:xfrm>
            <a:off x="5458869" y="4886057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Station 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9A30F6-F879-B89B-CA73-BF5784CBC0BE}"/>
              </a:ext>
            </a:extLst>
          </p:cNvPr>
          <p:cNvSpPr/>
          <p:nvPr/>
        </p:nvSpPr>
        <p:spPr>
          <a:xfrm>
            <a:off x="5458869" y="5194670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Primary 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659B1D-E3FB-2AD3-CDC4-884E9F7CBF5D}"/>
              </a:ext>
            </a:extLst>
          </p:cNvPr>
          <p:cNvCxnSpPr>
            <a:cxnSpLocks/>
          </p:cNvCxnSpPr>
          <p:nvPr/>
        </p:nvCxnSpPr>
        <p:spPr>
          <a:xfrm>
            <a:off x="5303185" y="4134858"/>
            <a:ext cx="1739" cy="1487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157DB2-B0FA-AB37-563A-D5294E1DAAE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284888" y="5628679"/>
            <a:ext cx="156491" cy="27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E1E47D-97DE-3B25-DFED-D64A98F9870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284888" y="5304834"/>
            <a:ext cx="1739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8F59C2A-AD59-00CE-7A97-7E47B3EA3F0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299705" y="4996220"/>
            <a:ext cx="159164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2F2E19-0D10-4481-F3F2-62C5D715B94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299929" y="4687607"/>
            <a:ext cx="141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324A275-7D92-FD6E-A423-6A0B335910D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299707" y="4018774"/>
            <a:ext cx="316549" cy="125540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4AA1A55-AB3E-C783-83D7-AC0ECB5AC0FF}"/>
              </a:ext>
            </a:extLst>
          </p:cNvPr>
          <p:cNvSpPr txBox="1"/>
          <p:nvPr/>
        </p:nvSpPr>
        <p:spPr>
          <a:xfrm>
            <a:off x="1863379" y="3152439"/>
            <a:ext cx="893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Generation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806BA7-7995-C923-ADF2-308DE50673AE}"/>
              </a:ext>
            </a:extLst>
          </p:cNvPr>
          <p:cNvSpPr txBox="1"/>
          <p:nvPr/>
        </p:nvSpPr>
        <p:spPr>
          <a:xfrm>
            <a:off x="2646983" y="3140916"/>
            <a:ext cx="939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Generation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C530666-84B5-420F-AB1B-5796DAF5DC3C}"/>
              </a:ext>
            </a:extLst>
          </p:cNvPr>
          <p:cNvSpPr txBox="1"/>
          <p:nvPr/>
        </p:nvSpPr>
        <p:spPr>
          <a:xfrm>
            <a:off x="4351765" y="3143709"/>
            <a:ext cx="1088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Transmission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1F2878-F087-799F-5277-969A672D63F2}"/>
              </a:ext>
            </a:extLst>
          </p:cNvPr>
          <p:cNvSpPr txBox="1"/>
          <p:nvPr/>
        </p:nvSpPr>
        <p:spPr>
          <a:xfrm>
            <a:off x="3503117" y="3140721"/>
            <a:ext cx="1004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Transmission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402A44-C30D-1AC3-4D1D-E9DA13A2041B}"/>
              </a:ext>
            </a:extLst>
          </p:cNvPr>
          <p:cNvSpPr txBox="1"/>
          <p:nvPr/>
        </p:nvSpPr>
        <p:spPr>
          <a:xfrm>
            <a:off x="5950026" y="3152439"/>
            <a:ext cx="880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Distribution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857C0F-5591-F4A5-8D8A-267E2EC4FE08}"/>
              </a:ext>
            </a:extLst>
          </p:cNvPr>
          <p:cNvSpPr txBox="1"/>
          <p:nvPr/>
        </p:nvSpPr>
        <p:spPr>
          <a:xfrm>
            <a:off x="5164880" y="3145418"/>
            <a:ext cx="1088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Distribution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9" name="Graphic 98" descr="Web design with solid fill">
            <a:extLst>
              <a:ext uri="{FF2B5EF4-FFF2-40B4-BE49-F238E27FC236}">
                <a16:creationId xmlns:a16="http://schemas.microsoft.com/office/drawing/2014/main" id="{8286903F-69C1-248D-9C8F-BD82192E1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7188" y="2731251"/>
            <a:ext cx="488553" cy="477935"/>
          </a:xfrm>
          <a:prstGeom prst="rect">
            <a:avLst/>
          </a:prstGeom>
        </p:spPr>
      </p:pic>
      <p:pic>
        <p:nvPicPr>
          <p:cNvPr id="100" name="Graphic 99" descr="Web design with solid fill">
            <a:extLst>
              <a:ext uri="{FF2B5EF4-FFF2-40B4-BE49-F238E27FC236}">
                <a16:creationId xmlns:a16="http://schemas.microsoft.com/office/drawing/2014/main" id="{CCF14FBB-EE85-0631-257D-54E784B31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6078" y="3311151"/>
            <a:ext cx="440455" cy="430882"/>
          </a:xfrm>
          <a:prstGeom prst="rect">
            <a:avLst/>
          </a:prstGeom>
        </p:spPr>
      </p:pic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5CEA478-C067-E0B5-7F3A-BC99533D9558}"/>
              </a:ext>
            </a:extLst>
          </p:cNvPr>
          <p:cNvCxnSpPr>
            <a:cxnSpLocks/>
          </p:cNvCxnSpPr>
          <p:nvPr/>
        </p:nvCxnSpPr>
        <p:spPr>
          <a:xfrm flipV="1">
            <a:off x="6786056" y="2970219"/>
            <a:ext cx="541132" cy="221872"/>
          </a:xfrm>
          <a:prstGeom prst="bentConnector3">
            <a:avLst/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BA1A18A5-4829-AA31-8B68-FBED8135E751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6786056" y="3192091"/>
            <a:ext cx="590022" cy="334501"/>
          </a:xfrm>
          <a:prstGeom prst="bentConnector3">
            <a:avLst>
              <a:gd name="adj1" fmla="val 46530"/>
            </a:avLst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27E81C6-E213-3200-3DF5-2F9868625EAD}"/>
              </a:ext>
            </a:extLst>
          </p:cNvPr>
          <p:cNvSpPr txBox="1"/>
          <p:nvPr/>
        </p:nvSpPr>
        <p:spPr>
          <a:xfrm>
            <a:off x="7844877" y="2753247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755689A-06E4-8DAC-8419-114278223B66}"/>
              </a:ext>
            </a:extLst>
          </p:cNvPr>
          <p:cNvSpPr txBox="1"/>
          <p:nvPr/>
        </p:nvSpPr>
        <p:spPr>
          <a:xfrm>
            <a:off x="7794342" y="3286707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RTU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0C9F9279-52D8-6E95-13A1-0C8D8FCEFFB1}"/>
              </a:ext>
            </a:extLst>
          </p:cNvPr>
          <p:cNvSpPr/>
          <p:nvPr/>
        </p:nvSpPr>
        <p:spPr>
          <a:xfrm>
            <a:off x="848795" y="1397691"/>
            <a:ext cx="5943891" cy="1300368"/>
          </a:xfrm>
          <a:prstGeom prst="roundRect">
            <a:avLst/>
          </a:prstGeom>
          <a:solidFill>
            <a:srgbClr val="D67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2199F82-4A74-CE52-C95B-4598689438FD}"/>
              </a:ext>
            </a:extLst>
          </p:cNvPr>
          <p:cNvSpPr txBox="1"/>
          <p:nvPr/>
        </p:nvSpPr>
        <p:spPr>
          <a:xfrm>
            <a:off x="933927" y="1468391"/>
            <a:ext cx="13915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Power Grid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Control Center Processing LAN</a:t>
            </a:r>
          </a:p>
        </p:txBody>
      </p:sp>
      <p:pic>
        <p:nvPicPr>
          <p:cNvPr id="107" name="Graphic 106" descr="Computer with solid fill">
            <a:extLst>
              <a:ext uri="{FF2B5EF4-FFF2-40B4-BE49-F238E27FC236}">
                <a16:creationId xmlns:a16="http://schemas.microsoft.com/office/drawing/2014/main" id="{176CD590-AD4D-91FE-D42B-B9E8B7614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7403" y="1810569"/>
            <a:ext cx="446421" cy="446421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1C4B1BDC-599C-FA24-757F-794E867C1E84}"/>
              </a:ext>
            </a:extLst>
          </p:cNvPr>
          <p:cNvSpPr txBox="1"/>
          <p:nvPr/>
        </p:nvSpPr>
        <p:spPr>
          <a:xfrm>
            <a:off x="930914" y="3056082"/>
            <a:ext cx="10438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System Controller LAN 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09" name="Graphic 108" descr="Full Brick Wall with solid fill">
            <a:extLst>
              <a:ext uri="{FF2B5EF4-FFF2-40B4-BE49-F238E27FC236}">
                <a16:creationId xmlns:a16="http://schemas.microsoft.com/office/drawing/2014/main" id="{A2D85CA5-5D9D-00D0-2555-23901893EE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82867" y="1378637"/>
            <a:ext cx="418359" cy="418359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E3F3224-64F6-0050-1324-4185109B9959}"/>
              </a:ext>
            </a:extLst>
          </p:cNvPr>
          <p:cNvCxnSpPr>
            <a:cxnSpLocks/>
          </p:cNvCxnSpPr>
          <p:nvPr/>
        </p:nvCxnSpPr>
        <p:spPr>
          <a:xfrm>
            <a:off x="2892046" y="1620842"/>
            <a:ext cx="0" cy="2813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Graphic 111" descr="Ui Ux with solid fill">
            <a:extLst>
              <a:ext uri="{FF2B5EF4-FFF2-40B4-BE49-F238E27FC236}">
                <a16:creationId xmlns:a16="http://schemas.microsoft.com/office/drawing/2014/main" id="{D53CA239-57C0-5F8E-9EEE-3B6DDEE5FD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3249" y="2146530"/>
            <a:ext cx="446421" cy="446421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28730F84-BBD4-A6FE-9744-D9C77144E6C7}"/>
              </a:ext>
            </a:extLst>
          </p:cNvPr>
          <p:cNvSpPr txBox="1"/>
          <p:nvPr/>
        </p:nvSpPr>
        <p:spPr>
          <a:xfrm>
            <a:off x="3398862" y="1736188"/>
            <a:ext cx="1213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control HMI</a:t>
            </a:r>
          </a:p>
        </p:txBody>
      </p:sp>
      <p:pic>
        <p:nvPicPr>
          <p:cNvPr id="114" name="Graphic 113" descr="Ui Ux with solid fill">
            <a:extLst>
              <a:ext uri="{FF2B5EF4-FFF2-40B4-BE49-F238E27FC236}">
                <a16:creationId xmlns:a16="http://schemas.microsoft.com/office/drawing/2014/main" id="{22B3D35C-B1CE-55E7-276D-AE59422859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3449" y="2139970"/>
            <a:ext cx="446421" cy="446421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6E1618EE-2587-3530-D605-1B42412F0103}"/>
              </a:ext>
            </a:extLst>
          </p:cNvPr>
          <p:cNvSpPr txBox="1"/>
          <p:nvPr/>
        </p:nvSpPr>
        <p:spPr>
          <a:xfrm>
            <a:off x="4336691" y="1730089"/>
            <a:ext cx="1213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Monitor HMI</a:t>
            </a:r>
          </a:p>
        </p:txBody>
      </p:sp>
      <p:pic>
        <p:nvPicPr>
          <p:cNvPr id="116" name="Graphic 115" descr="Computer with solid fill">
            <a:extLst>
              <a:ext uri="{FF2B5EF4-FFF2-40B4-BE49-F238E27FC236}">
                <a16:creationId xmlns:a16="http://schemas.microsoft.com/office/drawing/2014/main" id="{BB73D3B8-B5E9-D594-1D9A-D82064B6B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8573" y="2139970"/>
            <a:ext cx="481208" cy="481208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9E2CAC69-AD71-7E77-6798-1746BED56387}"/>
              </a:ext>
            </a:extLst>
          </p:cNvPr>
          <p:cNvSpPr txBox="1"/>
          <p:nvPr/>
        </p:nvSpPr>
        <p:spPr>
          <a:xfrm>
            <a:off x="5491475" y="1749052"/>
            <a:ext cx="12117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workstations</a:t>
            </a:r>
            <a:endParaRPr kumimoji="0" lang="en-SG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9B14A826-D009-298D-8908-AAA1B527AD89}"/>
              </a:ext>
            </a:extLst>
          </p:cNvPr>
          <p:cNvCxnSpPr>
            <a:cxnSpLocks/>
            <a:stCxn id="29" idx="0"/>
            <a:endCxn id="112" idx="2"/>
          </p:cNvCxnSpPr>
          <p:nvPr/>
        </p:nvCxnSpPr>
        <p:spPr>
          <a:xfrm rot="5400000" flipH="1" flipV="1">
            <a:off x="2577128" y="2306335"/>
            <a:ext cx="962716" cy="153594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AAC45261-CABA-E1C9-B373-667A9DD45979}"/>
              </a:ext>
            </a:extLst>
          </p:cNvPr>
          <p:cNvCxnSpPr>
            <a:cxnSpLocks/>
            <a:stCxn id="43" idx="0"/>
            <a:endCxn id="112" idx="2"/>
          </p:cNvCxnSpPr>
          <p:nvPr/>
        </p:nvCxnSpPr>
        <p:spPr>
          <a:xfrm rot="16200000" flipV="1">
            <a:off x="3407463" y="3011949"/>
            <a:ext cx="954931" cy="11693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4CEB784-16B1-B5F3-7672-80EC6AA0C815}"/>
              </a:ext>
            </a:extLst>
          </p:cNvPr>
          <p:cNvCxnSpPr>
            <a:cxnSpLocks/>
            <a:stCxn id="66" idx="0"/>
            <a:endCxn id="112" idx="2"/>
          </p:cNvCxnSpPr>
          <p:nvPr/>
        </p:nvCxnSpPr>
        <p:spPr>
          <a:xfrm rot="16200000" flipV="1">
            <a:off x="4609161" y="1810250"/>
            <a:ext cx="932362" cy="2497763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3A024587-6FBD-041F-BEB7-7002156354CB}"/>
              </a:ext>
            </a:extLst>
          </p:cNvPr>
          <p:cNvCxnSpPr>
            <a:stCxn id="86" idx="2"/>
            <a:endCxn id="112" idx="3"/>
          </p:cNvCxnSpPr>
          <p:nvPr/>
        </p:nvCxnSpPr>
        <p:spPr>
          <a:xfrm rot="5400000" flipH="1" flipV="1">
            <a:off x="2982281" y="2504414"/>
            <a:ext cx="1202062" cy="932716"/>
          </a:xfrm>
          <a:prstGeom prst="bentConnector4">
            <a:avLst>
              <a:gd name="adj1" fmla="val 35685"/>
              <a:gd name="adj2" fmla="val 12450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344930AF-31EA-EBE6-255F-63F3590A54E7}"/>
              </a:ext>
            </a:extLst>
          </p:cNvPr>
          <p:cNvCxnSpPr>
            <a:cxnSpLocks/>
            <a:endCxn id="48" idx="0"/>
          </p:cNvCxnSpPr>
          <p:nvPr/>
        </p:nvCxnSpPr>
        <p:spPr>
          <a:xfrm rot="16200000" flipH="1">
            <a:off x="4259069" y="3156230"/>
            <a:ext cx="414945" cy="383926"/>
          </a:xfrm>
          <a:prstGeom prst="bentConnector3">
            <a:avLst>
              <a:gd name="adj1" fmla="val 295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8DE6F30-B72B-EBC2-4EE3-5308A11A6EBE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658504" y="3152438"/>
            <a:ext cx="957752" cy="39505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1408D1-A91E-E1E7-A4EF-CA26FB57FF92}"/>
              </a:ext>
            </a:extLst>
          </p:cNvPr>
          <p:cNvCxnSpPr>
            <a:cxnSpLocks/>
          </p:cNvCxnSpPr>
          <p:nvPr/>
        </p:nvCxnSpPr>
        <p:spPr>
          <a:xfrm>
            <a:off x="2892046" y="2167075"/>
            <a:ext cx="0" cy="272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4BD37F9-350D-4BD3-06D9-326081B1309C}"/>
              </a:ext>
            </a:extLst>
          </p:cNvPr>
          <p:cNvCxnSpPr>
            <a:cxnSpLocks/>
          </p:cNvCxnSpPr>
          <p:nvPr/>
        </p:nvCxnSpPr>
        <p:spPr>
          <a:xfrm>
            <a:off x="2892046" y="2439084"/>
            <a:ext cx="7181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3D759C2-D895-2E36-F2DE-BA998659483A}"/>
              </a:ext>
            </a:extLst>
          </p:cNvPr>
          <p:cNvCxnSpPr>
            <a:cxnSpLocks/>
          </p:cNvCxnSpPr>
          <p:nvPr/>
        </p:nvCxnSpPr>
        <p:spPr>
          <a:xfrm>
            <a:off x="3041799" y="1612133"/>
            <a:ext cx="2449676" cy="87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C5ACF-E10F-D944-AE14-3C762FF82AEC}"/>
              </a:ext>
            </a:extLst>
          </p:cNvPr>
          <p:cNvCxnSpPr>
            <a:cxnSpLocks/>
          </p:cNvCxnSpPr>
          <p:nvPr/>
        </p:nvCxnSpPr>
        <p:spPr>
          <a:xfrm>
            <a:off x="4351765" y="1723434"/>
            <a:ext cx="0" cy="6571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A284B61-BBC8-C837-BA27-658CF954F908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4351765" y="2361032"/>
            <a:ext cx="261684" cy="21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E38F0B4-27CB-13DE-2A06-3082D0ADA99D}"/>
              </a:ext>
            </a:extLst>
          </p:cNvPr>
          <p:cNvCxnSpPr>
            <a:cxnSpLocks/>
          </p:cNvCxnSpPr>
          <p:nvPr/>
        </p:nvCxnSpPr>
        <p:spPr>
          <a:xfrm>
            <a:off x="5491475" y="1620841"/>
            <a:ext cx="0" cy="7488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1001BD7-97F3-6D29-C099-EBDA50DBC00D}"/>
              </a:ext>
            </a:extLst>
          </p:cNvPr>
          <p:cNvCxnSpPr>
            <a:cxnSpLocks/>
          </p:cNvCxnSpPr>
          <p:nvPr/>
        </p:nvCxnSpPr>
        <p:spPr>
          <a:xfrm>
            <a:off x="5337231" y="1473976"/>
            <a:ext cx="0" cy="114720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294B9FB-986F-1145-B8EB-86DF7D13B0C1}"/>
              </a:ext>
            </a:extLst>
          </p:cNvPr>
          <p:cNvCxnSpPr>
            <a:cxnSpLocks/>
          </p:cNvCxnSpPr>
          <p:nvPr/>
        </p:nvCxnSpPr>
        <p:spPr>
          <a:xfrm>
            <a:off x="5496975" y="2358542"/>
            <a:ext cx="168489" cy="21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B077C11-874F-373C-905B-582A68085B28}"/>
              </a:ext>
            </a:extLst>
          </p:cNvPr>
          <p:cNvCxnSpPr>
            <a:cxnSpLocks/>
          </p:cNvCxnSpPr>
          <p:nvPr/>
        </p:nvCxnSpPr>
        <p:spPr>
          <a:xfrm>
            <a:off x="3144035" y="2033779"/>
            <a:ext cx="13345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22BBCEE-3E40-591B-9AE1-4E49B8DFC5FC}"/>
              </a:ext>
            </a:extLst>
          </p:cNvPr>
          <p:cNvCxnSpPr>
            <a:cxnSpLocks/>
          </p:cNvCxnSpPr>
          <p:nvPr/>
        </p:nvCxnSpPr>
        <p:spPr>
          <a:xfrm>
            <a:off x="3266743" y="1712671"/>
            <a:ext cx="0" cy="3255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27D0229-1E44-7E1B-5A9F-1D55F52CDDD7}"/>
              </a:ext>
            </a:extLst>
          </p:cNvPr>
          <p:cNvCxnSpPr>
            <a:cxnSpLocks/>
          </p:cNvCxnSpPr>
          <p:nvPr/>
        </p:nvCxnSpPr>
        <p:spPr>
          <a:xfrm>
            <a:off x="3277490" y="1712671"/>
            <a:ext cx="108738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588717DB-4660-412A-925E-0C59EEC091E8}"/>
              </a:ext>
            </a:extLst>
          </p:cNvPr>
          <p:cNvSpPr txBox="1"/>
          <p:nvPr/>
        </p:nvSpPr>
        <p:spPr>
          <a:xfrm>
            <a:off x="848795" y="680686"/>
            <a:ext cx="566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Grid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 OT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-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Power-System Cyber Security Test Platform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2DA3CF4F-7358-09CD-0F95-450B9CDC11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45697" y="4088415"/>
            <a:ext cx="3176705" cy="180278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6E59DF74-D02A-5909-DC46-4E92D2886A87}"/>
              </a:ext>
            </a:extLst>
          </p:cNvPr>
          <p:cNvSpPr txBox="1"/>
          <p:nvPr/>
        </p:nvSpPr>
        <p:spPr>
          <a:xfrm>
            <a:off x="7011998" y="3762250"/>
            <a:ext cx="2752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8A36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Physical World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38A36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8C4F05F-8228-44FF-C2DB-59F10BE060FC}"/>
              </a:ext>
            </a:extLst>
          </p:cNvPr>
          <p:cNvCxnSpPr>
            <a:cxnSpLocks/>
          </p:cNvCxnSpPr>
          <p:nvPr/>
        </p:nvCxnSpPr>
        <p:spPr>
          <a:xfrm>
            <a:off x="6786056" y="5104883"/>
            <a:ext cx="259641" cy="0"/>
          </a:xfrm>
          <a:prstGeom prst="straightConnector1">
            <a:avLst/>
          </a:prstGeom>
          <a:ln w="28575">
            <a:solidFill>
              <a:srgbClr val="38A3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Graphic 186" descr="Web design with solid fill">
            <a:extLst>
              <a:ext uri="{FF2B5EF4-FFF2-40B4-BE49-F238E27FC236}">
                <a16:creationId xmlns:a16="http://schemas.microsoft.com/office/drawing/2014/main" id="{E24DDBB5-44C0-0C71-FBA9-CDD52E8E1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85478" y="3282875"/>
            <a:ext cx="440455" cy="430882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A02A4460-0435-F75F-FF62-A09A176BAA51}"/>
              </a:ext>
            </a:extLst>
          </p:cNvPr>
          <p:cNvSpPr txBox="1"/>
          <p:nvPr/>
        </p:nvSpPr>
        <p:spPr>
          <a:xfrm>
            <a:off x="9037967" y="3264926"/>
            <a:ext cx="977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F4C54F"/>
                </a:solidFill>
                <a:latin typeface="Calibri" panose="020F0502020204030204"/>
              </a:rPr>
              <a:t>Electrical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0FEA58C8-B1A1-7944-7127-BD15B0B424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40255" y="864601"/>
            <a:ext cx="3197017" cy="1830292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6874048A-3B6D-94B8-A853-CEC951C68EBB}"/>
              </a:ext>
            </a:extLst>
          </p:cNvPr>
          <p:cNvSpPr txBox="1"/>
          <p:nvPr/>
        </p:nvSpPr>
        <p:spPr>
          <a:xfrm>
            <a:off x="6933074" y="592038"/>
            <a:ext cx="2104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D67A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Scada HMI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D67A3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A0D166D-91DA-90C6-40E7-A83EE3AF3198}"/>
              </a:ext>
            </a:extLst>
          </p:cNvPr>
          <p:cNvCxnSpPr/>
          <p:nvPr/>
        </p:nvCxnSpPr>
        <p:spPr>
          <a:xfrm>
            <a:off x="6694496" y="1840531"/>
            <a:ext cx="341895" cy="0"/>
          </a:xfrm>
          <a:prstGeom prst="straightConnector1">
            <a:avLst/>
          </a:prstGeom>
          <a:ln w="28575">
            <a:solidFill>
              <a:srgbClr val="D67A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D120C1-30E4-4A67-9A4E-1C88386F8115}"/>
              </a:ext>
            </a:extLst>
          </p:cNvPr>
          <p:cNvSpPr txBox="1"/>
          <p:nvPr/>
        </p:nvSpPr>
        <p:spPr>
          <a:xfrm>
            <a:off x="3017436" y="2652779"/>
            <a:ext cx="94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Modbus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DB5B8-F781-231C-D53E-325A505C1E72}"/>
              </a:ext>
            </a:extLst>
          </p:cNvPr>
          <p:cNvSpPr txBox="1"/>
          <p:nvPr/>
        </p:nvSpPr>
        <p:spPr>
          <a:xfrm>
            <a:off x="4298168" y="2660204"/>
            <a:ext cx="94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2D050"/>
                </a:solidFill>
              </a:rPr>
              <a:t>S7Comm</a:t>
            </a:r>
            <a:r>
              <a:rPr lang="en-US" sz="1200" b="1" dirty="0">
                <a:solidFill>
                  <a:srgbClr val="FF0000"/>
                </a:solidFill>
              </a:rPr>
              <a:t> 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3C9B96-6012-8A73-20F5-174EDE1C9D2D}"/>
              </a:ext>
            </a:extLst>
          </p:cNvPr>
          <p:cNvCxnSpPr>
            <a:cxnSpLocks/>
          </p:cNvCxnSpPr>
          <p:nvPr/>
        </p:nvCxnSpPr>
        <p:spPr>
          <a:xfrm>
            <a:off x="2392440" y="4046776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438C33-36E4-45F3-A911-9CEC9C5BC170}"/>
              </a:ext>
            </a:extLst>
          </p:cNvPr>
          <p:cNvCxnSpPr>
            <a:cxnSpLocks/>
          </p:cNvCxnSpPr>
          <p:nvPr/>
        </p:nvCxnSpPr>
        <p:spPr>
          <a:xfrm>
            <a:off x="4049670" y="4046775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B12F0C-DFD8-1D1F-8F04-45597095462A}"/>
              </a:ext>
            </a:extLst>
          </p:cNvPr>
          <p:cNvCxnSpPr>
            <a:cxnSpLocks/>
          </p:cNvCxnSpPr>
          <p:nvPr/>
        </p:nvCxnSpPr>
        <p:spPr>
          <a:xfrm>
            <a:off x="6180329" y="4046775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Web design with solid fill">
            <a:extLst>
              <a:ext uri="{FF2B5EF4-FFF2-40B4-BE49-F238E27FC236}">
                <a16:creationId xmlns:a16="http://schemas.microsoft.com/office/drawing/2014/main" id="{2EDAE1AE-43C2-1B7B-C1AB-D652FCCB93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4927" y="2777499"/>
            <a:ext cx="440455" cy="43088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C8B9CB8-A83F-7261-AAC5-2A78F32E8259}"/>
              </a:ext>
            </a:extLst>
          </p:cNvPr>
          <p:cNvSpPr txBox="1"/>
          <p:nvPr/>
        </p:nvSpPr>
        <p:spPr>
          <a:xfrm>
            <a:off x="9056259" y="2769585"/>
            <a:ext cx="977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Link Interface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F0F18-07B2-BDEF-7CEB-31E7C71DD3A0}"/>
              </a:ext>
            </a:extLst>
          </p:cNvPr>
          <p:cNvSpPr txBox="1"/>
          <p:nvPr/>
        </p:nvSpPr>
        <p:spPr>
          <a:xfrm>
            <a:off x="2585908" y="4222898"/>
            <a:ext cx="2198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Simulated Electrical signal    </a:t>
            </a:r>
            <a:endParaRPr lang="en-SG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8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72A1D150-1D01-6953-2362-0D23D5F2E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80" y="1175533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AA39C55E-8537-678E-B4FE-C1697269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43" y="1175534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36288537-0FB7-D44C-7FC3-863FFD8A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30" y="1175534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52B3CA-C062-BE5E-96B5-DE011F31B68C}"/>
              </a:ext>
            </a:extLst>
          </p:cNvPr>
          <p:cNvCxnSpPr>
            <a:cxnSpLocks/>
          </p:cNvCxnSpPr>
          <p:nvPr/>
        </p:nvCxnSpPr>
        <p:spPr>
          <a:xfrm>
            <a:off x="2239766" y="1479479"/>
            <a:ext cx="21062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69D987-1185-952F-2356-8B5D23F1610A}"/>
              </a:ext>
            </a:extLst>
          </p:cNvPr>
          <p:cNvCxnSpPr>
            <a:cxnSpLocks/>
          </p:cNvCxnSpPr>
          <p:nvPr/>
        </p:nvCxnSpPr>
        <p:spPr>
          <a:xfrm>
            <a:off x="4673031" y="1479479"/>
            <a:ext cx="2077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161306-ACE0-48A7-6924-7FA755B787F4}"/>
              </a:ext>
            </a:extLst>
          </p:cNvPr>
          <p:cNvCxnSpPr>
            <a:cxnSpLocks/>
          </p:cNvCxnSpPr>
          <p:nvPr/>
        </p:nvCxnSpPr>
        <p:spPr>
          <a:xfrm>
            <a:off x="2741487" y="1816814"/>
            <a:ext cx="21284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9EEFEE-404B-36AD-AC7E-A6C91659B8DD}"/>
              </a:ext>
            </a:extLst>
          </p:cNvPr>
          <p:cNvCxnSpPr>
            <a:cxnSpLocks/>
          </p:cNvCxnSpPr>
          <p:nvPr/>
        </p:nvCxnSpPr>
        <p:spPr>
          <a:xfrm>
            <a:off x="4869951" y="1816814"/>
            <a:ext cx="2404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1B2B22FB-6E14-F063-6774-A7E0BFD7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15" y="1175533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D1138-54D2-F832-42F5-4BEE322B8D3D}"/>
              </a:ext>
            </a:extLst>
          </p:cNvPr>
          <p:cNvCxnSpPr>
            <a:cxnSpLocks/>
          </p:cNvCxnSpPr>
          <p:nvPr/>
        </p:nvCxnSpPr>
        <p:spPr>
          <a:xfrm>
            <a:off x="7167939" y="1467493"/>
            <a:ext cx="2077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A5A865-7820-9CF8-57E6-881392BF90B7}"/>
              </a:ext>
            </a:extLst>
          </p:cNvPr>
          <p:cNvCxnSpPr>
            <a:cxnSpLocks/>
          </p:cNvCxnSpPr>
          <p:nvPr/>
        </p:nvCxnSpPr>
        <p:spPr>
          <a:xfrm>
            <a:off x="7274103" y="1816814"/>
            <a:ext cx="24247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7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350</Words>
  <Application>Microsoft Office PowerPoint</Application>
  <PresentationFormat>Widescreen</PresentationFormat>
  <Paragraphs>168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19</cp:revision>
  <dcterms:created xsi:type="dcterms:W3CDTF">2024-04-16T09:05:30Z</dcterms:created>
  <dcterms:modified xsi:type="dcterms:W3CDTF">2024-09-20T01:13:46Z</dcterms:modified>
</cp:coreProperties>
</file>