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41" y="1103612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69" y="110361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35" y="110361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/>
          <p:nvPr/>
        </p:nvCxnSpPr>
        <p:spPr>
          <a:xfrm>
            <a:off x="2239766" y="1479479"/>
            <a:ext cx="2671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5012077" y="1479479"/>
            <a:ext cx="2734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/>
          <p:nvPr/>
        </p:nvCxnSpPr>
        <p:spPr>
          <a:xfrm>
            <a:off x="2741487" y="1816814"/>
            <a:ext cx="2671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5546332" y="1813390"/>
            <a:ext cx="27654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234</Words>
  <Application>Microsoft Office PowerPoint</Application>
  <PresentationFormat>Widescreen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11</cp:revision>
  <dcterms:created xsi:type="dcterms:W3CDTF">2024-04-16T09:05:30Z</dcterms:created>
  <dcterms:modified xsi:type="dcterms:W3CDTF">2024-09-03T09:38:24Z</dcterms:modified>
</cp:coreProperties>
</file>