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12/10/2024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4.png"/><Relationship Id="rId7" Type="http://schemas.openxmlformats.org/officeDocument/2006/relationships/image" Target="../media/image15.png"/><Relationship Id="rId12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image" Target="../media/image26.png"/><Relationship Id="rId4" Type="http://schemas.openxmlformats.org/officeDocument/2006/relationships/image" Target="../media/image75.png"/><Relationship Id="rId9" Type="http://schemas.openxmlformats.org/officeDocument/2006/relationships/image" Target="../media/image25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 Test Platform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139DB-34C9-0B15-E998-E10475EADEC3}"/>
              </a:ext>
            </a:extLst>
          </p:cNvPr>
          <p:cNvSpPr/>
          <p:nvPr/>
        </p:nvSpPr>
        <p:spPr>
          <a:xfrm>
            <a:off x="6836647" y="1867965"/>
            <a:ext cx="3152368" cy="420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8B016-8AFE-140A-D5AA-178EDC42CE7C}"/>
              </a:ext>
            </a:extLst>
          </p:cNvPr>
          <p:cNvSpPr/>
          <p:nvPr/>
        </p:nvSpPr>
        <p:spPr>
          <a:xfrm>
            <a:off x="1056854" y="1819904"/>
            <a:ext cx="2558905" cy="4248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05076-572E-04A1-865D-43C19057FAFF}"/>
              </a:ext>
            </a:extLst>
          </p:cNvPr>
          <p:cNvSpPr/>
          <p:nvPr/>
        </p:nvSpPr>
        <p:spPr>
          <a:xfrm>
            <a:off x="4116865" y="1819903"/>
            <a:ext cx="2322198" cy="4255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AC490-BC0C-93A7-63AE-E1A13196A501}"/>
              </a:ext>
            </a:extLst>
          </p:cNvPr>
          <p:cNvSpPr txBox="1"/>
          <p:nvPr/>
        </p:nvSpPr>
        <p:spPr>
          <a:xfrm>
            <a:off x="1148190" y="1880119"/>
            <a:ext cx="225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Supervision network  SCADA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78A5-BBAE-B0B4-F788-B3A7BAB00018}"/>
              </a:ext>
            </a:extLst>
          </p:cNvPr>
          <p:cNvSpPr txBox="1"/>
          <p:nvPr/>
        </p:nvSpPr>
        <p:spPr>
          <a:xfrm>
            <a:off x="4208949" y="1898517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0D1DC-BD8A-3C08-98FD-62A7F2CC42C7}"/>
              </a:ext>
            </a:extLst>
          </p:cNvPr>
          <p:cNvSpPr txBox="1"/>
          <p:nvPr/>
        </p:nvSpPr>
        <p:spPr>
          <a:xfrm>
            <a:off x="6768306" y="1362694"/>
            <a:ext cx="327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Power Grid Physical Real World Simulation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F143-13EB-2817-168F-2FAD51F9AD58}"/>
              </a:ext>
            </a:extLst>
          </p:cNvPr>
          <p:cNvSpPr txBox="1"/>
          <p:nvPr/>
        </p:nvSpPr>
        <p:spPr>
          <a:xfrm>
            <a:off x="6865098" y="1924833"/>
            <a:ext cx="250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world simulator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4EEC9-ABC6-62B8-6386-4A5284A025F5}"/>
              </a:ext>
            </a:extLst>
          </p:cNvPr>
          <p:cNvSpPr txBox="1"/>
          <p:nvPr/>
        </p:nvSpPr>
        <p:spPr>
          <a:xfrm>
            <a:off x="6981084" y="3938925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Remote controllable circuits breakers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08E55-09B3-D1A4-955B-C4106E2BD186}"/>
              </a:ext>
            </a:extLst>
          </p:cNvPr>
          <p:cNvSpPr txBox="1"/>
          <p:nvPr/>
        </p:nvSpPr>
        <p:spPr>
          <a:xfrm>
            <a:off x="6931488" y="4858354"/>
            <a:ext cx="187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Components with MU integrated </a:t>
            </a:r>
            <a:endParaRPr lang="en-SG" sz="1100" b="1" dirty="0"/>
          </a:p>
        </p:txBody>
      </p:sp>
      <p:pic>
        <p:nvPicPr>
          <p:cNvPr id="16" name="Picture 15" descr="A close up of a computer&#10;&#10;Description automatically generated">
            <a:extLst>
              <a:ext uri="{FF2B5EF4-FFF2-40B4-BE49-F238E27FC236}">
                <a16:creationId xmlns:a16="http://schemas.microsoft.com/office/drawing/2014/main" id="{17A0F934-9952-376D-7AF5-4A712C8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95" y="4499019"/>
            <a:ext cx="476190" cy="476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3929D-C902-D981-6452-E66B61DC3F66}"/>
              </a:ext>
            </a:extLst>
          </p:cNvPr>
          <p:cNvSpPr txBox="1"/>
          <p:nvPr/>
        </p:nvSpPr>
        <p:spPr>
          <a:xfrm>
            <a:off x="4615749" y="3214322"/>
            <a:ext cx="185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Circuit Control PLC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700BC-AB94-91E6-92A4-4EBC8A07A845}"/>
              </a:ext>
            </a:extLst>
          </p:cNvPr>
          <p:cNvSpPr txBox="1"/>
          <p:nvPr/>
        </p:nvSpPr>
        <p:spPr>
          <a:xfrm>
            <a:off x="4882612" y="3995387"/>
            <a:ext cx="121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</a:t>
            </a:r>
            <a:r>
              <a:rPr lang="en-SG" sz="1100" dirty="0" err="1">
                <a:solidFill>
                  <a:schemeClr val="bg1"/>
                </a:solidFill>
              </a:rPr>
              <a:t>eal</a:t>
            </a:r>
            <a:r>
              <a:rPr lang="en-SG" sz="1100" dirty="0">
                <a:solidFill>
                  <a:schemeClr val="bg1"/>
                </a:solidFill>
              </a:rPr>
              <a:t> time monitor PLC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1653-99C9-65BD-02AD-D43F8A990E96}"/>
              </a:ext>
            </a:extLst>
          </p:cNvPr>
          <p:cNvCxnSpPr>
            <a:cxnSpLocks/>
          </p:cNvCxnSpPr>
          <p:nvPr/>
        </p:nvCxnSpPr>
        <p:spPr>
          <a:xfrm>
            <a:off x="4418287" y="2794475"/>
            <a:ext cx="0" cy="2755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958FC1-5B35-52CD-BBCF-93870C61C10B}"/>
              </a:ext>
            </a:extLst>
          </p:cNvPr>
          <p:cNvCxnSpPr>
            <a:cxnSpLocks/>
          </p:cNvCxnSpPr>
          <p:nvPr/>
        </p:nvCxnSpPr>
        <p:spPr>
          <a:xfrm>
            <a:off x="4428225" y="3681236"/>
            <a:ext cx="3759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976D29-23E8-129E-BA0E-7CB86FC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59" y="3753715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A252A9-BF05-2651-F125-09B075AA901D}"/>
              </a:ext>
            </a:extLst>
          </p:cNvPr>
          <p:cNvCxnSpPr>
            <a:cxnSpLocks/>
          </p:cNvCxnSpPr>
          <p:nvPr/>
        </p:nvCxnSpPr>
        <p:spPr>
          <a:xfrm>
            <a:off x="3040726" y="3391465"/>
            <a:ext cx="0" cy="356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A7719-E2E2-FCE9-1E68-FACBF797B27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009595" y="4418977"/>
            <a:ext cx="0" cy="17906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EFFC3C-151F-EE91-5707-95E74A60A64C}"/>
              </a:ext>
            </a:extLst>
          </p:cNvPr>
          <p:cNvSpPr txBox="1"/>
          <p:nvPr/>
        </p:nvSpPr>
        <p:spPr>
          <a:xfrm>
            <a:off x="1842069" y="3794521"/>
            <a:ext cx="1183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Power Grid monitor &amp; control HMI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49C8D1-5FF3-0FC9-76EA-5B913860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6" y="2361698"/>
            <a:ext cx="635942" cy="53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B1B380-1824-70ED-85C3-462290CF732A}"/>
              </a:ext>
            </a:extLst>
          </p:cNvPr>
          <p:cNvSpPr txBox="1"/>
          <p:nvPr/>
        </p:nvSpPr>
        <p:spPr>
          <a:xfrm>
            <a:off x="1107599" y="2295175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89A855-1153-A93B-8D5E-87B9A3787EA4}"/>
              </a:ext>
            </a:extLst>
          </p:cNvPr>
          <p:cNvCxnSpPr>
            <a:cxnSpLocks/>
          </p:cNvCxnSpPr>
          <p:nvPr/>
        </p:nvCxnSpPr>
        <p:spPr>
          <a:xfrm>
            <a:off x="2331879" y="2916524"/>
            <a:ext cx="0" cy="46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4">
            <a:extLst>
              <a:ext uri="{FF2B5EF4-FFF2-40B4-BE49-F238E27FC236}">
                <a16:creationId xmlns:a16="http://schemas.microsoft.com/office/drawing/2014/main" id="{08758400-F525-780B-D975-D037BF02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51" y="379452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43C4A8B2-8966-63D5-79CE-059B6B82A305}"/>
              </a:ext>
            </a:extLst>
          </p:cNvPr>
          <p:cNvSpPr/>
          <p:nvPr/>
        </p:nvSpPr>
        <p:spPr>
          <a:xfrm rot="16200000">
            <a:off x="3637837" y="-1138899"/>
            <a:ext cx="313530" cy="5568509"/>
          </a:xfrm>
          <a:prstGeom prst="rightBrace">
            <a:avLst>
              <a:gd name="adj1" fmla="val 8333"/>
              <a:gd name="adj2" fmla="val 511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DD60D-B6E0-BA75-F578-3A9F17774DBD}"/>
              </a:ext>
            </a:extLst>
          </p:cNvPr>
          <p:cNvSpPr txBox="1"/>
          <p:nvPr/>
        </p:nvSpPr>
        <p:spPr>
          <a:xfrm>
            <a:off x="3009595" y="12071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70ECF-993B-0E2A-EE78-CD3E66CAFE93}"/>
              </a:ext>
            </a:extLst>
          </p:cNvPr>
          <p:cNvSpPr txBox="1"/>
          <p:nvPr/>
        </p:nvSpPr>
        <p:spPr>
          <a:xfrm>
            <a:off x="1010348" y="3562266"/>
            <a:ext cx="153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Power Grid operator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59F148-2602-1C62-68FC-4636475EE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0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1DDB67C5-17C7-C5D7-86F3-5AAA6DA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6" y="2457955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47CB80-858B-2265-4A56-6BB7AE2598D0}"/>
              </a:ext>
            </a:extLst>
          </p:cNvPr>
          <p:cNvCxnSpPr>
            <a:cxnSpLocks/>
          </p:cNvCxnSpPr>
          <p:nvPr/>
        </p:nvCxnSpPr>
        <p:spPr>
          <a:xfrm flipH="1">
            <a:off x="2760900" y="266150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BB05C4-DD88-C558-1B2F-E5A286182695}"/>
              </a:ext>
            </a:extLst>
          </p:cNvPr>
          <p:cNvSpPr txBox="1"/>
          <p:nvPr/>
        </p:nvSpPr>
        <p:spPr>
          <a:xfrm>
            <a:off x="2643393" y="2753658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05C2730-2AC7-1CB0-50E8-0F83AC89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0" y="2642653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563507-5A9D-08B9-892A-9600EA1985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18287" y="5536135"/>
            <a:ext cx="50509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994BBA5-A1A7-2AE5-3699-11AFF6E1D1EC}"/>
              </a:ext>
            </a:extLst>
          </p:cNvPr>
          <p:cNvSpPr txBox="1"/>
          <p:nvPr/>
        </p:nvSpPr>
        <p:spPr>
          <a:xfrm>
            <a:off x="4342965" y="223879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0117A812-8C12-E4B7-8CEC-CE7EDA09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17" y="262029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867F37-43B9-C76E-3731-DE3B94EA816B}"/>
              </a:ext>
            </a:extLst>
          </p:cNvPr>
          <p:cNvSpPr txBox="1"/>
          <p:nvPr/>
        </p:nvSpPr>
        <p:spPr>
          <a:xfrm>
            <a:off x="5638280" y="2505745"/>
            <a:ext cx="854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OT-Field device 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63F5F-AE91-883A-B158-4811CD375654}"/>
              </a:ext>
            </a:extLst>
          </p:cNvPr>
          <p:cNvSpPr txBox="1"/>
          <p:nvPr/>
        </p:nvSpPr>
        <p:spPr>
          <a:xfrm>
            <a:off x="1224192" y="2995693"/>
            <a:ext cx="248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Ethernet TCP/IP, Modbus TCP, S7Comm, MMS </a:t>
            </a:r>
            <a:endParaRPr lang="en-SG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26852A-FA74-580B-0B8E-E142433A0D4C}"/>
              </a:ext>
            </a:extLst>
          </p:cNvPr>
          <p:cNvSpPr txBox="1"/>
          <p:nvPr/>
        </p:nvSpPr>
        <p:spPr>
          <a:xfrm>
            <a:off x="4063734" y="4214860"/>
            <a:ext cx="12577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and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6B505D-D2E5-5651-BE76-6135D9AFD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381" y="5363434"/>
            <a:ext cx="525145" cy="3734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59BF4C-8C56-B00E-8119-73CEA0E84F09}"/>
              </a:ext>
            </a:extLst>
          </p:cNvPr>
          <p:cNvSpPr txBox="1"/>
          <p:nvPr/>
        </p:nvSpPr>
        <p:spPr>
          <a:xfrm>
            <a:off x="4760424" y="5019691"/>
            <a:ext cx="1236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Monitor RTUs</a:t>
            </a:r>
          </a:p>
        </p:txBody>
      </p:sp>
      <p:pic>
        <p:nvPicPr>
          <p:cNvPr id="68" name="Picture 67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F030B3C1-D616-CF55-DB2F-565FCAE55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07" y="3515504"/>
            <a:ext cx="649894" cy="428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F381A9-2A69-B22E-446F-7506F50D506B}"/>
              </a:ext>
            </a:extLst>
          </p:cNvPr>
          <p:cNvCxnSpPr>
            <a:cxnSpLocks/>
          </p:cNvCxnSpPr>
          <p:nvPr/>
        </p:nvCxnSpPr>
        <p:spPr>
          <a:xfrm>
            <a:off x="8598173" y="3970237"/>
            <a:ext cx="0" cy="156566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AA85BE-4378-29D0-721C-B43798B0FC02}"/>
              </a:ext>
            </a:extLst>
          </p:cNvPr>
          <p:cNvCxnSpPr>
            <a:cxnSpLocks/>
          </p:cNvCxnSpPr>
          <p:nvPr/>
        </p:nvCxnSpPr>
        <p:spPr>
          <a:xfrm flipH="1">
            <a:off x="8330678" y="5548386"/>
            <a:ext cx="2849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CAB881-93D8-0805-8166-16B797E8237F}"/>
              </a:ext>
            </a:extLst>
          </p:cNvPr>
          <p:cNvCxnSpPr>
            <a:cxnSpLocks/>
          </p:cNvCxnSpPr>
          <p:nvPr/>
        </p:nvCxnSpPr>
        <p:spPr>
          <a:xfrm flipH="1">
            <a:off x="8021867" y="4486606"/>
            <a:ext cx="56732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B4A5E4-8B8E-5EE8-10EB-AA92D583FDE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266712" y="3379081"/>
            <a:ext cx="28038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7A38121D-E65E-417A-87B9-280EDB6D2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7" y="4577918"/>
            <a:ext cx="2398093" cy="1372908"/>
          </a:xfrm>
          <a:prstGeom prst="rect">
            <a:avLst/>
          </a:prstGeom>
          <a:ln w="19050">
            <a:noFill/>
          </a:ln>
        </p:spPr>
      </p:pic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FE22A38-498E-773B-CA82-97704FD930B8}"/>
              </a:ext>
            </a:extLst>
          </p:cNvPr>
          <p:cNvSpPr/>
          <p:nvPr/>
        </p:nvSpPr>
        <p:spPr>
          <a:xfrm>
            <a:off x="1449306" y="4217991"/>
            <a:ext cx="142090" cy="288967"/>
          </a:xfrm>
          <a:prstGeom prst="up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B43F67-0240-0F71-68B7-5768977AACF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428225" y="2812977"/>
            <a:ext cx="2372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A671F13-D9FF-C79C-5720-2E35844BA325}"/>
              </a:ext>
            </a:extLst>
          </p:cNvPr>
          <p:cNvCxnSpPr>
            <a:cxnSpLocks/>
          </p:cNvCxnSpPr>
          <p:nvPr/>
        </p:nvCxnSpPr>
        <p:spPr>
          <a:xfrm flipH="1">
            <a:off x="5090551" y="278251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1F41C3-E757-2892-1042-95C0E511D189}"/>
              </a:ext>
            </a:extLst>
          </p:cNvPr>
          <p:cNvCxnSpPr>
            <a:cxnSpLocks/>
          </p:cNvCxnSpPr>
          <p:nvPr/>
        </p:nvCxnSpPr>
        <p:spPr>
          <a:xfrm>
            <a:off x="4418287" y="4745904"/>
            <a:ext cx="4503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4A1D03-AAF8-9D86-4D55-F4B2E0F08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65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4FBBD94-5EDB-76AC-9754-12BD0639FE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83" y="2223240"/>
            <a:ext cx="3037805" cy="172286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00C93CE-4ECF-61DC-6537-24C401928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689" y="4312775"/>
            <a:ext cx="1008626" cy="5705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875102D-A9DF-6A26-580D-60B68295B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6982" y="5212352"/>
            <a:ext cx="1323810" cy="73333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DF90D1-BA5D-E7FD-8F39-41CE4095EE8E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489428" y="3725304"/>
            <a:ext cx="1554261" cy="872739"/>
          </a:xfrm>
          <a:prstGeom prst="bentConnector3">
            <a:avLst>
              <a:gd name="adj1" fmla="val 71814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373DE3E-5F52-3004-EFCE-5683D11F186D}"/>
              </a:ext>
            </a:extLst>
          </p:cNvPr>
          <p:cNvSpPr txBox="1"/>
          <p:nvPr/>
        </p:nvSpPr>
        <p:spPr>
          <a:xfrm>
            <a:off x="5527112" y="3507253"/>
            <a:ext cx="935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 I/O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8522C2D-FE8C-69B7-509E-1FA5936EB8F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83785" y="4737114"/>
            <a:ext cx="1597299" cy="55256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C8946A-F39E-E3D0-36C0-9B04524EE234}"/>
              </a:ext>
            </a:extLst>
          </p:cNvPr>
          <p:cNvCxnSpPr>
            <a:cxnSpLocks/>
          </p:cNvCxnSpPr>
          <p:nvPr/>
        </p:nvCxnSpPr>
        <p:spPr>
          <a:xfrm flipH="1" flipV="1">
            <a:off x="5489428" y="5548386"/>
            <a:ext cx="14916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2B4C71B-2FA5-FA32-7D2C-86ECB77BFA38}"/>
              </a:ext>
            </a:extLst>
          </p:cNvPr>
          <p:cNvSpPr txBox="1"/>
          <p:nvPr/>
        </p:nvSpPr>
        <p:spPr>
          <a:xfrm>
            <a:off x="5572117" y="5289681"/>
            <a:ext cx="935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SV value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7" name="Picture 2" descr="Weather - Free weather icons">
            <a:extLst>
              <a:ext uri="{FF2B5EF4-FFF2-40B4-BE49-F238E27FC236}">
                <a16:creationId xmlns:a16="http://schemas.microsoft.com/office/drawing/2014/main" id="{E718220F-06AB-FB3A-14B9-E90C01CA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72" y="1880119"/>
            <a:ext cx="753707" cy="75370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3D73C4F6-1676-89C4-FA22-D50FD7C71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224" y="4086346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BDFC44-AEFE-36C3-EA2B-A76212388521}"/>
              </a:ext>
            </a:extLst>
          </p:cNvPr>
          <p:cNvCxnSpPr>
            <a:cxnSpLocks/>
          </p:cNvCxnSpPr>
          <p:nvPr/>
        </p:nvCxnSpPr>
        <p:spPr>
          <a:xfrm flipH="1">
            <a:off x="10183806" y="4217991"/>
            <a:ext cx="46281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D4ACDD4-9070-0A3D-E27C-953ACA48367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0646626" y="2633826"/>
            <a:ext cx="0" cy="15770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2284D82-2D05-F94B-18C8-ECEE27E71F7B}"/>
              </a:ext>
            </a:extLst>
          </p:cNvPr>
          <p:cNvCxnSpPr>
            <a:cxnSpLocks/>
          </p:cNvCxnSpPr>
          <p:nvPr/>
        </p:nvCxnSpPr>
        <p:spPr>
          <a:xfrm flipH="1">
            <a:off x="9370203" y="4244516"/>
            <a:ext cx="4240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FA3F1A-5547-CA3D-F772-A509A67F9BB1}"/>
              </a:ext>
            </a:extLst>
          </p:cNvPr>
          <p:cNvCxnSpPr>
            <a:cxnSpLocks/>
          </p:cNvCxnSpPr>
          <p:nvPr/>
        </p:nvCxnSpPr>
        <p:spPr>
          <a:xfrm flipV="1">
            <a:off x="9370203" y="3938925"/>
            <a:ext cx="0" cy="2996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Cloud 151">
            <a:extLst>
              <a:ext uri="{FF2B5EF4-FFF2-40B4-BE49-F238E27FC236}">
                <a16:creationId xmlns:a16="http://schemas.microsoft.com/office/drawing/2014/main" id="{E2E54F92-9A84-92C5-2B64-038789348A67}"/>
              </a:ext>
            </a:extLst>
          </p:cNvPr>
          <p:cNvSpPr/>
          <p:nvPr/>
        </p:nvSpPr>
        <p:spPr>
          <a:xfrm>
            <a:off x="10046282" y="3020803"/>
            <a:ext cx="1046735" cy="66043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internet</a:t>
            </a:r>
            <a:endParaRPr lang="en-SG" sz="10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99505C-DCD0-4279-20B0-100536A7DE70}"/>
              </a:ext>
            </a:extLst>
          </p:cNvPr>
          <p:cNvSpPr txBox="1"/>
          <p:nvPr/>
        </p:nvSpPr>
        <p:spPr>
          <a:xfrm>
            <a:off x="10183806" y="129835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C478292-4E93-1E74-0608-9C31E99A8092}"/>
              </a:ext>
            </a:extLst>
          </p:cNvPr>
          <p:cNvCxnSpPr>
            <a:cxnSpLocks/>
            <a:endCxn id="157" idx="1"/>
          </p:cNvCxnSpPr>
          <p:nvPr/>
        </p:nvCxnSpPr>
        <p:spPr>
          <a:xfrm rot="16200000" flipH="1">
            <a:off x="8319441" y="4513016"/>
            <a:ext cx="1514402" cy="393154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119C4FAE-F1DE-D122-582E-B837A3C10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3219" y="4858354"/>
            <a:ext cx="2122463" cy="12168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8B66B89-4D8B-D1A3-E392-4A1D6B07C5A6}"/>
              </a:ext>
            </a:extLst>
          </p:cNvPr>
          <p:cNvSpPr txBox="1"/>
          <p:nvPr/>
        </p:nvSpPr>
        <p:spPr>
          <a:xfrm>
            <a:off x="9172571" y="4433042"/>
            <a:ext cx="23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Other power customer physical world simulator/network </a:t>
            </a:r>
            <a:endParaRPr lang="en-SG" sz="1200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04BDCF-5E4F-9C86-BD67-FFD6CDF5A238}"/>
              </a:ext>
            </a:extLst>
          </p:cNvPr>
          <p:cNvCxnSpPr>
            <a:cxnSpLocks/>
          </p:cNvCxnSpPr>
          <p:nvPr/>
        </p:nvCxnSpPr>
        <p:spPr>
          <a:xfrm>
            <a:off x="4240251" y="3359908"/>
            <a:ext cx="187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26E0C-896C-9B88-9FE8-CAEB1D083EA7}"/>
              </a:ext>
            </a:extLst>
          </p:cNvPr>
          <p:cNvSpPr txBox="1"/>
          <p:nvPr/>
        </p:nvSpPr>
        <p:spPr>
          <a:xfrm>
            <a:off x="1027132" y="704977"/>
            <a:ext cx="814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Grid OT Simulation System Network Diagram and Components View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827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547</Words>
  <Application>Microsoft Office PowerPoint</Application>
  <PresentationFormat>Widescreen</PresentationFormat>
  <Paragraphs>215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34</cp:revision>
  <dcterms:created xsi:type="dcterms:W3CDTF">2024-04-16T09:05:30Z</dcterms:created>
  <dcterms:modified xsi:type="dcterms:W3CDTF">2024-10-12T02:30:33Z</dcterms:modified>
</cp:coreProperties>
</file>