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whether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234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</cp:revision>
  <dcterms:created xsi:type="dcterms:W3CDTF">2024-04-16T09:05:30Z</dcterms:created>
  <dcterms:modified xsi:type="dcterms:W3CDTF">2024-04-17T02:59:55Z</dcterms:modified>
</cp:coreProperties>
</file>