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1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11/10/2024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svg"/><Relationship Id="rId26" Type="http://schemas.openxmlformats.org/officeDocument/2006/relationships/image" Target="../media/image68.svg"/><Relationship Id="rId3" Type="http://schemas.openxmlformats.org/officeDocument/2006/relationships/image" Target="../media/image49.png"/><Relationship Id="rId21" Type="http://schemas.openxmlformats.org/officeDocument/2006/relationships/image" Target="../media/image65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34.sv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47.svg"/><Relationship Id="rId5" Type="http://schemas.openxmlformats.org/officeDocument/2006/relationships/image" Target="../media/image51.svg"/><Relationship Id="rId15" Type="http://schemas.openxmlformats.org/officeDocument/2006/relationships/image" Target="../media/image33.png"/><Relationship Id="rId23" Type="http://schemas.openxmlformats.org/officeDocument/2006/relationships/image" Target="../media/image46.png"/><Relationship Id="rId28" Type="http://schemas.openxmlformats.org/officeDocument/2006/relationships/image" Target="../media/image70.sv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6.svg"/><Relationship Id="rId27" Type="http://schemas.openxmlformats.org/officeDocument/2006/relationships/image" Target="../media/image69.png"/><Relationship Id="rId30" Type="http://schemas.openxmlformats.org/officeDocument/2006/relationships/image" Target="../media/image7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4CEDB4EA-A0B6-7C05-64D7-EA80D866C229}"/>
              </a:ext>
            </a:extLst>
          </p:cNvPr>
          <p:cNvSpPr/>
          <p:nvPr/>
        </p:nvSpPr>
        <p:spPr>
          <a:xfrm>
            <a:off x="482891" y="480818"/>
            <a:ext cx="11301568" cy="52083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35B3B5-8B78-5990-7773-A67BF170530F}"/>
              </a:ext>
            </a:extLst>
          </p:cNvPr>
          <p:cNvCxnSpPr>
            <a:cxnSpLocks/>
          </p:cNvCxnSpPr>
          <p:nvPr/>
        </p:nvCxnSpPr>
        <p:spPr>
          <a:xfrm>
            <a:off x="700112" y="1250718"/>
            <a:ext cx="1276265" cy="86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551083" y="857848"/>
            <a:ext cx="2901556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9588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4207307" y="172373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4195950" y="100766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588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926105" y="224817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676467" y="573284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farm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1909356" y="579162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 power farm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41772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092447" y="1790817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338231" y="1836449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337862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91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8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88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345668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345667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9803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803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3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67" y="2481385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5003449" y="2564356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958870" y="2585477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302437" y="2415611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572760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3808431" y="2725038"/>
            <a:ext cx="9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206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529600" y="525489"/>
            <a:ext cx="19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Natural gas power plant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478357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393375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99447" y="2513858"/>
            <a:ext cx="700261" cy="16267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517941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step-up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49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31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113828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1909356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737992" y="302152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127942" y="3846193"/>
            <a:ext cx="33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 High voltage transmission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091638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100891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084398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426540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442845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426540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68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396068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4519233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625093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790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956297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34222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158915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2558585" y="4884901"/>
            <a:ext cx="115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(optional )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979560" y="4849562"/>
            <a:ext cx="115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(optional)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922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6935223" y="5400885"/>
            <a:ext cx="2471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7943025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7943025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469796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405241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420056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8930588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83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279916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235179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254022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003823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009200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7943025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3625" r="35693"/>
          <a:stretch/>
        </p:blipFill>
        <p:spPr>
          <a:xfrm>
            <a:off x="10145376" y="1918510"/>
            <a:ext cx="1180868" cy="7093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295086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254022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217633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9736800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9571859" y="2740342"/>
            <a:ext cx="212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055195" y="1517862"/>
            <a:ext cx="136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8988949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308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264296" y="2429794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4901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261607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4651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261607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0505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5674543" y="2821009"/>
            <a:ext cx="1637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4106196" y="2109649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4136742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892131" y="246259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5273037" y="228726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912281" y="229572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501128" y="21173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6153903" y="210528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514181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6162226" y="13885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913449" y="28785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693174" y="329645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2739355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073684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3803570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541477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075474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080874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7857696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065379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267764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525070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837581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142757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396936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012785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567746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7874936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570672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552308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533113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540988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573753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8981218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016562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8971898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6909564" y="783158"/>
            <a:ext cx="166624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7135879" y="707696"/>
            <a:ext cx="367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 ( remote circuit breaker + closer sensors)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6935223" y="1250718"/>
            <a:ext cx="166624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7120968" y="1168825"/>
            <a:ext cx="317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 (metering unit)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336" y="1029970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457277" y="166879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6377" y="1034531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656175" y="170141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FC75F5-4A0F-E638-CD0D-FA1893EDFD5A}"/>
              </a:ext>
            </a:extLst>
          </p:cNvPr>
          <p:cNvCxnSpPr>
            <a:cxnSpLocks/>
          </p:cNvCxnSpPr>
          <p:nvPr/>
        </p:nvCxnSpPr>
        <p:spPr>
          <a:xfrm flipV="1">
            <a:off x="905669" y="1738058"/>
            <a:ext cx="0" cy="32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8BC22A0-124C-A4F2-4A2D-FCDA9F83E484}"/>
              </a:ext>
            </a:extLst>
          </p:cNvPr>
          <p:cNvCxnSpPr>
            <a:cxnSpLocks/>
          </p:cNvCxnSpPr>
          <p:nvPr/>
        </p:nvCxnSpPr>
        <p:spPr>
          <a:xfrm flipV="1">
            <a:off x="700112" y="2067816"/>
            <a:ext cx="2055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9416B9-9D7D-5A6E-F05A-C2A8F3844ED7}"/>
              </a:ext>
            </a:extLst>
          </p:cNvPr>
          <p:cNvCxnSpPr>
            <a:cxnSpLocks/>
          </p:cNvCxnSpPr>
          <p:nvPr/>
        </p:nvCxnSpPr>
        <p:spPr>
          <a:xfrm>
            <a:off x="698359" y="1250718"/>
            <a:ext cx="0" cy="29400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ather - Free weather icons">
            <a:extLst>
              <a:ext uri="{FF2B5EF4-FFF2-40B4-BE49-F238E27FC236}">
                <a16:creationId xmlns:a16="http://schemas.microsoft.com/office/drawing/2014/main" id="{04961E01-B314-7389-B08D-D042B35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4207730"/>
            <a:ext cx="637398" cy="63739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3BD4214-973D-764D-6D1B-05E367A381CD}"/>
              </a:ext>
            </a:extLst>
          </p:cNvPr>
          <p:cNvSpPr txBox="1"/>
          <p:nvPr/>
        </p:nvSpPr>
        <p:spPr>
          <a:xfrm>
            <a:off x="600138" y="489879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708917" y="577378"/>
            <a:ext cx="9692383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30752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-OT-System Cyber Security Test Platform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255" y="864601"/>
            <a:ext cx="3266583" cy="187011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53ABCC-2C3D-5DAF-D4E4-D50A5E56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7680" y="4080461"/>
            <a:ext cx="3266583" cy="18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44" y="4012810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1017813" y="458429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1545455" y="487689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4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512" y="4012810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3705213" y="475558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4245684" y="4992624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7267" y="4040243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1431" y="4012810"/>
            <a:ext cx="363145" cy="363145"/>
          </a:xfrm>
          <a:prstGeom prst="rect">
            <a:avLst/>
          </a:prstGeom>
        </p:spPr>
      </p:pic>
      <p:pic>
        <p:nvPicPr>
          <p:cNvPr id="29" name="Picture 28" descr="A isometric view of a factory&#10;&#10;Description automatically generated">
            <a:extLst>
              <a:ext uri="{FF2B5EF4-FFF2-40B4-BE49-F238E27FC236}">
                <a16:creationId xmlns:a16="http://schemas.microsoft.com/office/drawing/2014/main" id="{0BA8BAE0-A7DA-211E-8DB9-5C877F312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1" y="3777229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Graphic 34" descr="Battery with solid fill">
            <a:extLst>
              <a:ext uri="{FF2B5EF4-FFF2-40B4-BE49-F238E27FC236}">
                <a16:creationId xmlns:a16="http://schemas.microsoft.com/office/drawing/2014/main" id="{FBEC7983-B130-1C61-B60B-1D47CB6C1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8571" y="5078066"/>
            <a:ext cx="422143" cy="42214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9B9FB3AC-A0B7-CEE2-042F-07A513E2535D}"/>
              </a:ext>
            </a:extLst>
          </p:cNvPr>
          <p:cNvSpPr/>
          <p:nvPr/>
        </p:nvSpPr>
        <p:spPr>
          <a:xfrm>
            <a:off x="7762703" y="5427815"/>
            <a:ext cx="177301" cy="1996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Graphic 37" descr="Circles with arrows with solid fill">
            <a:extLst>
              <a:ext uri="{FF2B5EF4-FFF2-40B4-BE49-F238E27FC236}">
                <a16:creationId xmlns:a16="http://schemas.microsoft.com/office/drawing/2014/main" id="{0B933EB7-FE40-B357-E77E-443587811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8244" y="3766546"/>
            <a:ext cx="718112" cy="718112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41E86C32-6A78-A115-3C3C-FE9B664B88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0681" y="3988983"/>
            <a:ext cx="273237" cy="273237"/>
          </a:xfrm>
          <a:prstGeom prst="rect">
            <a:avLst/>
          </a:prstGeom>
        </p:spPr>
      </p:pic>
      <p:pic>
        <p:nvPicPr>
          <p:cNvPr id="43" name="Picture 42" descr="A isometric view of a factory&#10;&#10;Description automatically generated">
            <a:extLst>
              <a:ext uri="{FF2B5EF4-FFF2-40B4-BE49-F238E27FC236}">
                <a16:creationId xmlns:a16="http://schemas.microsoft.com/office/drawing/2014/main" id="{FAE42E47-1990-B4E8-0E80-BA1555CD5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7" y="3800640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7B5A362B-840C-54E2-032C-F66B74C5A26C}"/>
              </a:ext>
            </a:extLst>
          </p:cNvPr>
          <p:cNvSpPr/>
          <p:nvPr/>
        </p:nvSpPr>
        <p:spPr>
          <a:xfrm>
            <a:off x="10785189" y="5451226"/>
            <a:ext cx="177301" cy="19964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Graphic 45" descr="Circles with arrows with solid fill">
            <a:extLst>
              <a:ext uri="{FF2B5EF4-FFF2-40B4-BE49-F238E27FC236}">
                <a16:creationId xmlns:a16="http://schemas.microsoft.com/office/drawing/2014/main" id="{DABA6462-4E76-4C90-90DE-5A47CF26D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97008">
            <a:off x="10480730" y="3789957"/>
            <a:ext cx="718112" cy="718112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DB96531A-F7DA-A5B8-5D9F-7FC537C0E6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85259" y="4012402"/>
            <a:ext cx="301501" cy="301501"/>
          </a:xfrm>
          <a:prstGeom prst="rect">
            <a:avLst/>
          </a:prstGeom>
        </p:spPr>
      </p:pic>
      <p:pic>
        <p:nvPicPr>
          <p:cNvPr id="49" name="Graphic 48" descr="Battery charging with solid fill">
            <a:extLst>
              <a:ext uri="{FF2B5EF4-FFF2-40B4-BE49-F238E27FC236}">
                <a16:creationId xmlns:a16="http://schemas.microsoft.com/office/drawing/2014/main" id="{C9C1793E-6238-2712-6E7D-CB63B9053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9" y="5078066"/>
            <a:ext cx="452922" cy="452922"/>
          </a:xfrm>
          <a:prstGeom prst="rect">
            <a:avLst/>
          </a:prstGeom>
        </p:spPr>
      </p:pic>
      <p:pic>
        <p:nvPicPr>
          <p:cNvPr id="50" name="Graphic 49" descr="High voltage with solid fill">
            <a:extLst>
              <a:ext uri="{FF2B5EF4-FFF2-40B4-BE49-F238E27FC236}">
                <a16:creationId xmlns:a16="http://schemas.microsoft.com/office/drawing/2014/main" id="{71D1A71B-2A5E-F053-E559-6E6081BD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282" y="5246242"/>
            <a:ext cx="363145" cy="363145"/>
          </a:xfrm>
          <a:prstGeom prst="rect">
            <a:avLst/>
          </a:prstGeom>
        </p:spPr>
      </p:pic>
      <p:pic>
        <p:nvPicPr>
          <p:cNvPr id="51" name="Graphic 50" descr="High voltage with solid fill">
            <a:extLst>
              <a:ext uri="{FF2B5EF4-FFF2-40B4-BE49-F238E27FC236}">
                <a16:creationId xmlns:a16="http://schemas.microsoft.com/office/drawing/2014/main" id="{E5FB553E-9ED7-65FC-1C54-E712E86AF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6911" y="5246241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7" y="1845965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580039" y="2085267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9546" y="1756793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241380" y="2329698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59" y="186494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564421" y="1994520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225762" y="2348679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49515" y="1768759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500948" y="2075992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92638" y="2099546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33" y="5156864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5271098" y="4910082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simulation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DB01C4-C275-6FF9-762B-0A21162F8547}"/>
              </a:ext>
            </a:extLst>
          </p:cNvPr>
          <p:cNvSpPr txBox="1"/>
          <p:nvPr/>
        </p:nvSpPr>
        <p:spPr>
          <a:xfrm>
            <a:off x="3672592" y="5462241"/>
            <a:ext cx="1598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Simulated MMS Bus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E06AF-4036-625C-AC9F-5EFCEE6E770C}"/>
              </a:ext>
            </a:extLst>
          </p:cNvPr>
          <p:cNvCxnSpPr>
            <a:cxnSpLocks/>
          </p:cNvCxnSpPr>
          <p:nvPr/>
        </p:nvCxnSpPr>
        <p:spPr>
          <a:xfrm>
            <a:off x="6198769" y="5384437"/>
            <a:ext cx="446705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63258" y="4240097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6173194" y="5384437"/>
            <a:ext cx="123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S7Comm Bus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D60AD-4CDC-6FFB-7356-30EE227F406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9461182" y="4564416"/>
            <a:ext cx="1104" cy="555012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784088" y="4409312"/>
            <a:ext cx="0" cy="1423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7189202" y="3978425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8867400" y="5119428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client Interface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BF6F6-5F7A-4AF5-6E09-71D45A136423}"/>
              </a:ext>
            </a:extLst>
          </p:cNvPr>
          <p:cNvSpPr txBox="1"/>
          <p:nvPr/>
        </p:nvSpPr>
        <p:spPr>
          <a:xfrm>
            <a:off x="8608615" y="3964252"/>
            <a:ext cx="212105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440</Words>
  <Application>Microsoft Office PowerPoint</Application>
  <PresentationFormat>Widescreen</PresentationFormat>
  <Paragraphs>189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32</cp:revision>
  <dcterms:created xsi:type="dcterms:W3CDTF">2024-04-16T09:05:30Z</dcterms:created>
  <dcterms:modified xsi:type="dcterms:W3CDTF">2024-10-11T14:57:33Z</dcterms:modified>
</cp:coreProperties>
</file>