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weather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638175" y="382615"/>
            <a:ext cx="9763125" cy="57705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05597" y="4450198"/>
            <a:ext cx="5987089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848795" y="4517779"/>
            <a:ext cx="1205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device </a:t>
            </a: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7188" y="267988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6078" y="325978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6786056" y="291884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4072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752411" y="2671055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3533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(HQ)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7403" y="1748925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969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2867" y="1316993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559198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3249" y="2084886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674544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3449" y="2078326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668445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573" y="2078326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687408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46306" y="2275513"/>
            <a:ext cx="1024360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376641" y="2981127"/>
            <a:ext cx="1016575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578339" y="1779428"/>
            <a:ext cx="994006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51459" y="2473592"/>
            <a:ext cx="1263706" cy="932716"/>
          </a:xfrm>
          <a:prstGeom prst="bentConnector4">
            <a:avLst>
              <a:gd name="adj1" fmla="val 34284"/>
              <a:gd name="adj2" fmla="val 11704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endCxn id="48" idx="0"/>
          </p:cNvCxnSpPr>
          <p:nvPr/>
        </p:nvCxnSpPr>
        <p:spPr>
          <a:xfrm>
            <a:off x="4158337" y="3140721"/>
            <a:ext cx="500167" cy="41494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05431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377440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550489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661790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299388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559197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12332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296898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1972135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651027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651027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76731" y="577378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Power System Cyber Security Test Platform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DA3CF4F-7358-09CD-0F95-450B9CDC11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5697" y="4088415"/>
            <a:ext cx="3176705" cy="18027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8022" y="3732726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5478" y="323150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13556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255" y="833779"/>
            <a:ext cx="3197017" cy="183029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342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16</cp:revision>
  <dcterms:created xsi:type="dcterms:W3CDTF">2024-04-16T09:05:30Z</dcterms:created>
  <dcterms:modified xsi:type="dcterms:W3CDTF">2024-09-19T15:04:39Z</dcterms:modified>
</cp:coreProperties>
</file>