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429444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10425" y="170813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5788" y="169172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31681" y="443076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82758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243793" y="489403"/>
            <a:ext cx="1473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3808277" y="202723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3838823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594212" y="23801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4975118" y="220484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614362" y="221331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203209" y="203496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5855984" y="20228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216262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5864307" y="130612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615530" y="27961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404105" y="328638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3027027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361356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923732" y="15566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4091242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829149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363146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368546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8145368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353051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555436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812742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1125253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430429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684608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300457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855418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8162608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858344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839980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820785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828660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861425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9268890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304234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9259570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9083140" y="5517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9334314" y="430751"/>
            <a:ext cx="1784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9082083" y="99202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9368830" y="901907"/>
            <a:ext cx="1418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</a:t>
            </a:r>
            <a:endParaRPr lang="en-SG" sz="11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A56E06-333B-213F-04A4-86B66AF1E8E6}"/>
              </a:ext>
            </a:extLst>
          </p:cNvPr>
          <p:cNvSpPr txBox="1"/>
          <p:nvPr/>
        </p:nvSpPr>
        <p:spPr>
          <a:xfrm>
            <a:off x="42717" y="1451057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Google weather API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DA38DF2-2EF8-2F26-4FE3-18E1AB28FF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911" y="992025"/>
            <a:ext cx="578069" cy="460378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04F007-8538-DD54-9966-3CFD230AF15A}"/>
              </a:ext>
            </a:extLst>
          </p:cNvPr>
          <p:cNvCxnSpPr>
            <a:cxnSpLocks/>
          </p:cNvCxnSpPr>
          <p:nvPr/>
        </p:nvCxnSpPr>
        <p:spPr>
          <a:xfrm flipV="1">
            <a:off x="751418" y="1105611"/>
            <a:ext cx="33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66D63D-F1BE-3AE4-25D4-14CEF814BA8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51418" y="1286990"/>
            <a:ext cx="1492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767422" y="156502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234</Words>
  <Application>Microsoft Office PowerPoint</Application>
  <PresentationFormat>Widescreen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10</cp:revision>
  <dcterms:created xsi:type="dcterms:W3CDTF">2024-04-16T09:05:30Z</dcterms:created>
  <dcterms:modified xsi:type="dcterms:W3CDTF">2024-04-17T05:41:58Z</dcterms:modified>
</cp:coreProperties>
</file>