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49.svg"/><Relationship Id="rId26" Type="http://schemas.openxmlformats.org/officeDocument/2006/relationships/image" Target="../media/image57.svg"/><Relationship Id="rId3" Type="http://schemas.openxmlformats.org/officeDocument/2006/relationships/image" Target="../media/image36.png"/><Relationship Id="rId21" Type="http://schemas.openxmlformats.org/officeDocument/2006/relationships/image" Target="../media/image52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5.png"/><Relationship Id="rId16" Type="http://schemas.openxmlformats.org/officeDocument/2006/relationships/image" Target="../media/image34.sv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24" Type="http://schemas.openxmlformats.org/officeDocument/2006/relationships/image" Target="../media/image55.svg"/><Relationship Id="rId5" Type="http://schemas.openxmlformats.org/officeDocument/2006/relationships/image" Target="../media/image38.svg"/><Relationship Id="rId15" Type="http://schemas.openxmlformats.org/officeDocument/2006/relationships/image" Target="../media/image33.png"/><Relationship Id="rId23" Type="http://schemas.openxmlformats.org/officeDocument/2006/relationships/image" Target="../media/image54.png"/><Relationship Id="rId28" Type="http://schemas.openxmlformats.org/officeDocument/2006/relationships/image" Target="../media/image59.svg"/><Relationship Id="rId10" Type="http://schemas.openxmlformats.org/officeDocument/2006/relationships/image" Target="../media/image43.pn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Relationship Id="rId22" Type="http://schemas.openxmlformats.org/officeDocument/2006/relationships/image" Target="../media/image53.svg"/><Relationship Id="rId27" Type="http://schemas.openxmlformats.org/officeDocument/2006/relationships/image" Target="../media/image58.png"/><Relationship Id="rId30" Type="http://schemas.openxmlformats.org/officeDocument/2006/relationships/image" Target="../media/image6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29444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10425" y="170813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5788" y="169172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31681" y="443076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82758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243793" y="489403"/>
            <a:ext cx="1473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3808277" y="202723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3838823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594212" y="23801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4975118" y="220484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614362" y="221331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203209" y="203496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5855984" y="20228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216262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5864307" y="130612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615530" y="27961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404105" y="328638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3027027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361356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923732" y="15566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4091242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829149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363146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368546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8145368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353051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555436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812742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1125253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430429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684608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300457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855418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8162608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858344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839980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820785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828660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861425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9268890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304234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9259570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9083140" y="5517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9334314" y="430751"/>
            <a:ext cx="1784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9082083" y="99202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9368830" y="901907"/>
            <a:ext cx="141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</a:t>
            </a:r>
            <a:endParaRPr lang="en-SG" sz="11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A56E06-333B-213F-04A4-86B66AF1E8E6}"/>
              </a:ext>
            </a:extLst>
          </p:cNvPr>
          <p:cNvSpPr txBox="1"/>
          <p:nvPr/>
        </p:nvSpPr>
        <p:spPr>
          <a:xfrm>
            <a:off x="42717" y="1451057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Google weather API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DA38DF2-2EF8-2F26-4FE3-18E1AB28F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911" y="992025"/>
            <a:ext cx="578069" cy="460378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04F007-8538-DD54-9966-3CFD230AF15A}"/>
              </a:ext>
            </a:extLst>
          </p:cNvPr>
          <p:cNvCxnSpPr>
            <a:cxnSpLocks/>
          </p:cNvCxnSpPr>
          <p:nvPr/>
        </p:nvCxnSpPr>
        <p:spPr>
          <a:xfrm flipV="1">
            <a:off x="751418" y="1105611"/>
            <a:ext cx="33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66D63D-F1BE-3AE4-25D4-14CEF814BA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51418" y="1286990"/>
            <a:ext cx="14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767422" y="156502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638175" y="577378"/>
            <a:ext cx="9763125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80686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OT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-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Power-System Cyber Security Test Platform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DA3CF4F-7358-09CD-0F95-450B9CDC1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5697" y="4088415"/>
            <a:ext cx="3176705" cy="18027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0255" y="864601"/>
            <a:ext cx="3197017" cy="183029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uilding with solar panels&#10;&#10;Description automatically generated">
            <a:extLst>
              <a:ext uri="{FF2B5EF4-FFF2-40B4-BE49-F238E27FC236}">
                <a16:creationId xmlns:a16="http://schemas.microsoft.com/office/drawing/2014/main" id="{5EA7424C-DF1A-F3EC-854E-AAC1D600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86" y="4168259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Graphic 11" descr="Dim (Medium Sun) with solid fill">
            <a:extLst>
              <a:ext uri="{FF2B5EF4-FFF2-40B4-BE49-F238E27FC236}">
                <a16:creationId xmlns:a16="http://schemas.microsoft.com/office/drawing/2014/main" id="{D8241FD5-1E79-215F-79E5-155C2AB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184" y="4168258"/>
            <a:ext cx="458606" cy="45860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075F47A-E1DB-1121-91CA-DE2858865024}"/>
              </a:ext>
            </a:extLst>
          </p:cNvPr>
          <p:cNvSpPr/>
          <p:nvPr/>
        </p:nvSpPr>
        <p:spPr>
          <a:xfrm>
            <a:off x="2709453" y="4739738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9A053-456B-7D93-989E-093899B4B55E}"/>
              </a:ext>
            </a:extLst>
          </p:cNvPr>
          <p:cNvSpPr/>
          <p:nvPr/>
        </p:nvSpPr>
        <p:spPr>
          <a:xfrm>
            <a:off x="3237095" y="5032346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building with solar panels&#10;&#10;Description automatically generated">
            <a:extLst>
              <a:ext uri="{FF2B5EF4-FFF2-40B4-BE49-F238E27FC236}">
                <a16:creationId xmlns:a16="http://schemas.microsoft.com/office/drawing/2014/main" id="{F21289F8-E9C0-F8D3-E1B8-2BE308B4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54" y="4168259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18ACF099-6205-09F8-CC2B-4900AA13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3152" y="4168258"/>
            <a:ext cx="458606" cy="45860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7E3D744-F0C0-F07B-DE39-5BC2DE2E775D}"/>
              </a:ext>
            </a:extLst>
          </p:cNvPr>
          <p:cNvSpPr/>
          <p:nvPr/>
        </p:nvSpPr>
        <p:spPr>
          <a:xfrm>
            <a:off x="5396853" y="4911030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A04CC5-468D-B233-B989-44699188293C}"/>
              </a:ext>
            </a:extLst>
          </p:cNvPr>
          <p:cNvSpPr/>
          <p:nvPr/>
        </p:nvSpPr>
        <p:spPr>
          <a:xfrm>
            <a:off x="5937324" y="5148072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High voltage with solid fill">
            <a:extLst>
              <a:ext uri="{FF2B5EF4-FFF2-40B4-BE49-F238E27FC236}">
                <a16:creationId xmlns:a16="http://schemas.microsoft.com/office/drawing/2014/main" id="{96489947-DC70-D329-00F5-90406304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8907" y="4195691"/>
            <a:ext cx="363145" cy="363145"/>
          </a:xfrm>
          <a:prstGeom prst="rect">
            <a:avLst/>
          </a:prstGeom>
        </p:spPr>
      </p:pic>
      <p:pic>
        <p:nvPicPr>
          <p:cNvPr id="26" name="Graphic 25" descr="High voltage with solid fill">
            <a:extLst>
              <a:ext uri="{FF2B5EF4-FFF2-40B4-BE49-F238E27FC236}">
                <a16:creationId xmlns:a16="http://schemas.microsoft.com/office/drawing/2014/main" id="{AFA1F019-4D2B-139F-9757-E14EFAD1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3071" y="4168258"/>
            <a:ext cx="363145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055802C1-8874-070E-CDC1-E477F503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56" y="3188606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103E8A81-3C40-4F6B-7876-59B3201A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4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Graphic 6" descr="Windy with solid fill">
            <a:extLst>
              <a:ext uri="{FF2B5EF4-FFF2-40B4-BE49-F238E27FC236}">
                <a16:creationId xmlns:a16="http://schemas.microsoft.com/office/drawing/2014/main" id="{A15FCF8A-BEAD-CC13-3390-384F856E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448" y="657316"/>
            <a:ext cx="342122" cy="342122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AB16B17-0CF2-3739-3510-0DC98DB1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154" y="1795726"/>
            <a:ext cx="342122" cy="342122"/>
          </a:xfrm>
          <a:prstGeom prst="rect">
            <a:avLst/>
          </a:prstGeom>
        </p:spPr>
      </p:pic>
      <p:pic>
        <p:nvPicPr>
          <p:cNvPr id="24" name="Graphic 23" descr="Arrow circle outline">
            <a:extLst>
              <a:ext uri="{FF2B5EF4-FFF2-40B4-BE49-F238E27FC236}">
                <a16:creationId xmlns:a16="http://schemas.microsoft.com/office/drawing/2014/main" id="{69A1DD3B-1429-5095-97E9-E24FC3D1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570" y="1179576"/>
            <a:ext cx="584718" cy="914400"/>
          </a:xfrm>
          <a:prstGeom prst="rect">
            <a:avLst/>
          </a:prstGeom>
        </p:spPr>
      </p:pic>
      <p:pic>
        <p:nvPicPr>
          <p:cNvPr id="25" name="Graphic 24" descr="Arrow circle outline">
            <a:extLst>
              <a:ext uri="{FF2B5EF4-FFF2-40B4-BE49-F238E27FC236}">
                <a16:creationId xmlns:a16="http://schemas.microsoft.com/office/drawing/2014/main" id="{66756638-6BBF-53EC-3318-56C044F2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13" y="774138"/>
            <a:ext cx="676016" cy="914400"/>
          </a:xfrm>
          <a:prstGeom prst="rect">
            <a:avLst/>
          </a:prstGeom>
        </p:spPr>
      </p:pic>
      <p:pic>
        <p:nvPicPr>
          <p:cNvPr id="26" name="Picture 25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A6E354BC-A315-FED2-6095-ADD05A42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0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Graphic 26" descr="Windy with solid fill">
            <a:extLst>
              <a:ext uri="{FF2B5EF4-FFF2-40B4-BE49-F238E27FC236}">
                <a16:creationId xmlns:a16="http://schemas.microsoft.com/office/drawing/2014/main" id="{84F6E1CA-88F2-5610-C9A0-82E1049B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168" y="657316"/>
            <a:ext cx="342122" cy="342122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54D761D0-8337-CE6D-4C1B-818430B6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370" y="1769600"/>
            <a:ext cx="342122" cy="342122"/>
          </a:xfrm>
          <a:prstGeom prst="rect">
            <a:avLst/>
          </a:prstGeom>
        </p:spPr>
      </p:pic>
      <p:pic>
        <p:nvPicPr>
          <p:cNvPr id="29" name="Graphic 28" descr="Arrow circle outline">
            <a:extLst>
              <a:ext uri="{FF2B5EF4-FFF2-40B4-BE49-F238E27FC236}">
                <a16:creationId xmlns:a16="http://schemas.microsoft.com/office/drawing/2014/main" id="{5634BE16-9156-061F-6AE4-2FB7BE147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672" y="1245988"/>
            <a:ext cx="584718" cy="914400"/>
          </a:xfrm>
          <a:prstGeom prst="rect">
            <a:avLst/>
          </a:prstGeom>
        </p:spPr>
      </p:pic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D888694F-1F54-8496-C886-C8D260A5B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0440" y="722376"/>
            <a:ext cx="676016" cy="914400"/>
          </a:xfrm>
          <a:prstGeom prst="rect">
            <a:avLst/>
          </a:prstGeom>
        </p:spPr>
      </p:pic>
      <p:pic>
        <p:nvPicPr>
          <p:cNvPr id="31" name="Graphic 30" descr="Windy with solid fill">
            <a:extLst>
              <a:ext uri="{FF2B5EF4-FFF2-40B4-BE49-F238E27FC236}">
                <a16:creationId xmlns:a16="http://schemas.microsoft.com/office/drawing/2014/main" id="{D008220D-60FB-F110-53EE-F74B7844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8326" y="1803022"/>
            <a:ext cx="342122" cy="342122"/>
          </a:xfrm>
          <a:prstGeom prst="rect">
            <a:avLst/>
          </a:prstGeom>
        </p:spPr>
      </p:pic>
      <p:pic>
        <p:nvPicPr>
          <p:cNvPr id="33" name="Graphic 32" descr="Line arrow: Rotate left outline">
            <a:extLst>
              <a:ext uri="{FF2B5EF4-FFF2-40B4-BE49-F238E27FC236}">
                <a16:creationId xmlns:a16="http://schemas.microsoft.com/office/drawing/2014/main" id="{B8038DE0-8E0C-B925-3AFC-0C1E77B96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4863" y="655490"/>
            <a:ext cx="436413" cy="465675"/>
          </a:xfrm>
          <a:prstGeom prst="rect">
            <a:avLst/>
          </a:prstGeom>
        </p:spPr>
      </p:pic>
      <p:pic>
        <p:nvPicPr>
          <p:cNvPr id="35" name="Graphic 34" descr="Line arrow: Rotate left outline">
            <a:extLst>
              <a:ext uri="{FF2B5EF4-FFF2-40B4-BE49-F238E27FC236}">
                <a16:creationId xmlns:a16="http://schemas.microsoft.com/office/drawing/2014/main" id="{A126182D-E899-459A-A54E-591959B61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38315" y="946738"/>
            <a:ext cx="436413" cy="465675"/>
          </a:xfrm>
          <a:prstGeom prst="rect">
            <a:avLst/>
          </a:prstGeom>
        </p:spPr>
      </p:pic>
      <p:pic>
        <p:nvPicPr>
          <p:cNvPr id="37" name="Picture 36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53DB7D6A-E2B2-8633-DA7C-8671DFBAB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3198404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8005ADB1-85FF-46F0-608F-EDFB784806AC}"/>
              </a:ext>
            </a:extLst>
          </p:cNvPr>
          <p:cNvSpPr/>
          <p:nvPr/>
        </p:nvSpPr>
        <p:spPr>
          <a:xfrm rot="10800000">
            <a:off x="2343140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High voltage with solid fill">
            <a:extLst>
              <a:ext uri="{FF2B5EF4-FFF2-40B4-BE49-F238E27FC236}">
                <a16:creationId xmlns:a16="http://schemas.microsoft.com/office/drawing/2014/main" id="{E8CB0771-C5A8-2EF7-1F57-EB8E08F76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93874" y="3207587"/>
            <a:ext cx="303709" cy="303709"/>
          </a:xfrm>
          <a:prstGeom prst="rect">
            <a:avLst/>
          </a:prstGeom>
        </p:spPr>
      </p:pic>
      <p:pic>
        <p:nvPicPr>
          <p:cNvPr id="40" name="Graphic 39" descr="High voltage with solid fill">
            <a:extLst>
              <a:ext uri="{FF2B5EF4-FFF2-40B4-BE49-F238E27FC236}">
                <a16:creationId xmlns:a16="http://schemas.microsoft.com/office/drawing/2014/main" id="{08139FDD-4FB9-97FE-FD8F-467B93BA0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921" y="3207587"/>
            <a:ext cx="303709" cy="303709"/>
          </a:xfrm>
          <a:prstGeom prst="rect">
            <a:avLst/>
          </a:prstGeom>
        </p:spPr>
      </p:pic>
      <p:sp>
        <p:nvSpPr>
          <p:cNvPr id="43" name="Arrow: Left 42">
            <a:extLst>
              <a:ext uri="{FF2B5EF4-FFF2-40B4-BE49-F238E27FC236}">
                <a16:creationId xmlns:a16="http://schemas.microsoft.com/office/drawing/2014/main" id="{3440ACC0-0194-FADC-0730-3DCF963951D3}"/>
              </a:ext>
            </a:extLst>
          </p:cNvPr>
          <p:cNvSpPr/>
          <p:nvPr/>
        </p:nvSpPr>
        <p:spPr>
          <a:xfrm rot="10800000">
            <a:off x="5449052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77F41A5-2748-4AA3-2E55-394A10E4E2A1}"/>
              </a:ext>
            </a:extLst>
          </p:cNvPr>
          <p:cNvSpPr/>
          <p:nvPr/>
        </p:nvSpPr>
        <p:spPr>
          <a:xfrm rot="10800000">
            <a:off x="3838025" y="3511297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F78C87B4-A83E-E645-AF57-BA2FDCBEC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4860953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7965A904-166A-DE0E-891F-46822D272DF0}"/>
              </a:ext>
            </a:extLst>
          </p:cNvPr>
          <p:cNvSpPr/>
          <p:nvPr/>
        </p:nvSpPr>
        <p:spPr>
          <a:xfrm rot="10800000">
            <a:off x="2343140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Graphic 46" descr="High voltage with solid fill">
            <a:extLst>
              <a:ext uri="{FF2B5EF4-FFF2-40B4-BE49-F238E27FC236}">
                <a16:creationId xmlns:a16="http://schemas.microsoft.com/office/drawing/2014/main" id="{25640BE5-B65E-BCDF-B7D8-61D41341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3874" y="4870136"/>
            <a:ext cx="303709" cy="303709"/>
          </a:xfrm>
          <a:prstGeom prst="rect">
            <a:avLst/>
          </a:prstGeom>
        </p:spPr>
      </p:pic>
      <p:pic>
        <p:nvPicPr>
          <p:cNvPr id="48" name="Graphic 47" descr="High voltage with solid fill">
            <a:extLst>
              <a:ext uri="{FF2B5EF4-FFF2-40B4-BE49-F238E27FC236}">
                <a16:creationId xmlns:a16="http://schemas.microsoft.com/office/drawing/2014/main" id="{26DB5B80-E6D9-3A59-FC42-5B86991E3E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7921" y="4870136"/>
            <a:ext cx="303709" cy="303709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5D6FDDFD-35A5-3A0C-B575-D99A950D1CFE}"/>
              </a:ext>
            </a:extLst>
          </p:cNvPr>
          <p:cNvSpPr/>
          <p:nvPr/>
        </p:nvSpPr>
        <p:spPr>
          <a:xfrm rot="10800000">
            <a:off x="5449052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2BE382C-C702-65B1-1BCF-3B834888EBEE}"/>
              </a:ext>
            </a:extLst>
          </p:cNvPr>
          <p:cNvSpPr/>
          <p:nvPr/>
        </p:nvSpPr>
        <p:spPr>
          <a:xfrm rot="10800000">
            <a:off x="3838025" y="5173846"/>
            <a:ext cx="409204" cy="1005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AE5777D2-9F32-E138-E210-1B8B6BCE01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46" y="919996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95D3D0E4-20D8-FB92-A651-CADB9EDE5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801" y="926537"/>
            <a:ext cx="609601" cy="609601"/>
          </a:xfrm>
          <a:prstGeom prst="rect">
            <a:avLst/>
          </a:prstGeom>
        </p:spPr>
      </p:pic>
      <p:pic>
        <p:nvPicPr>
          <p:cNvPr id="55" name="Picture 54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08E3AEAB-0309-85FA-A275-4D51129A41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60" y="903249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6" name="Graphic 55" descr="Arrow circle with solid fill">
            <a:extLst>
              <a:ext uri="{FF2B5EF4-FFF2-40B4-BE49-F238E27FC236}">
                <a16:creationId xmlns:a16="http://schemas.microsoft.com/office/drawing/2014/main" id="{FF0008B8-8639-40E4-36FF-B9E262261B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524770">
            <a:off x="9151513" y="903250"/>
            <a:ext cx="609601" cy="609601"/>
          </a:xfrm>
          <a:prstGeom prst="rect">
            <a:avLst/>
          </a:prstGeom>
        </p:spPr>
      </p:pic>
      <p:pic>
        <p:nvPicPr>
          <p:cNvPr id="57" name="Graphic 56" descr="High voltage with solid fill">
            <a:extLst>
              <a:ext uri="{FF2B5EF4-FFF2-40B4-BE49-F238E27FC236}">
                <a16:creationId xmlns:a16="http://schemas.microsoft.com/office/drawing/2014/main" id="{7C26F499-89B0-6D44-F8D8-BE1A6CCDBE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202" y="1357045"/>
            <a:ext cx="176490" cy="176490"/>
          </a:xfrm>
          <a:prstGeom prst="rect">
            <a:avLst/>
          </a:prstGeom>
        </p:spPr>
      </p:pic>
      <p:pic>
        <p:nvPicPr>
          <p:cNvPr id="58" name="Graphic 57" descr="High voltage with solid fill">
            <a:extLst>
              <a:ext uri="{FF2B5EF4-FFF2-40B4-BE49-F238E27FC236}">
                <a16:creationId xmlns:a16="http://schemas.microsoft.com/office/drawing/2014/main" id="{3B0D2384-4AF5-8F49-F23D-4AB5850141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93771" y="1331627"/>
            <a:ext cx="176490" cy="17649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EC85AC-A229-2638-23AA-A5321AABDB40}"/>
              </a:ext>
            </a:extLst>
          </p:cNvPr>
          <p:cNvCxnSpPr>
            <a:cxnSpLocks/>
          </p:cNvCxnSpPr>
          <p:nvPr/>
        </p:nvCxnSpPr>
        <p:spPr>
          <a:xfrm>
            <a:off x="8063561" y="1224796"/>
            <a:ext cx="2262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AAAF5-5D5E-518E-5819-D7874916956C}"/>
              </a:ext>
            </a:extLst>
          </p:cNvPr>
          <p:cNvCxnSpPr>
            <a:cxnSpLocks/>
          </p:cNvCxnSpPr>
          <p:nvPr/>
        </p:nvCxnSpPr>
        <p:spPr>
          <a:xfrm>
            <a:off x="9367570" y="1202960"/>
            <a:ext cx="2262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hevron arrows with solid fill">
            <a:extLst>
              <a:ext uri="{FF2B5EF4-FFF2-40B4-BE49-F238E27FC236}">
                <a16:creationId xmlns:a16="http://schemas.microsoft.com/office/drawing/2014/main" id="{80CD8186-C079-EDA5-36E7-6FD911E58C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8499918" y="3427908"/>
            <a:ext cx="250824" cy="253008"/>
          </a:xfrm>
          <a:prstGeom prst="rect">
            <a:avLst/>
          </a:prstGeom>
        </p:spPr>
      </p:pic>
      <p:pic>
        <p:nvPicPr>
          <p:cNvPr id="74" name="Graphic 73" descr="Speedometer Middle with solid fill">
            <a:extLst>
              <a:ext uri="{FF2B5EF4-FFF2-40B4-BE49-F238E27FC236}">
                <a16:creationId xmlns:a16="http://schemas.microsoft.com/office/drawing/2014/main" id="{074B8C5E-5506-E76C-3C61-C0513E5DF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089425" y="3099434"/>
            <a:ext cx="356998" cy="356998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09C04160-C173-16C4-B3AA-0E1D6AFF7BBE}"/>
              </a:ext>
            </a:extLst>
          </p:cNvPr>
          <p:cNvSpPr/>
          <p:nvPr/>
        </p:nvSpPr>
        <p:spPr>
          <a:xfrm rot="10800000">
            <a:off x="8161259" y="3672339"/>
            <a:ext cx="257005" cy="13092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0" name="Picture 79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DBFA781A-3CA7-BB66-4F6C-8D60E391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538" y="3207587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1" name="Graphic 80" descr="Chevron arrows with solid fill">
            <a:extLst>
              <a:ext uri="{FF2B5EF4-FFF2-40B4-BE49-F238E27FC236}">
                <a16:creationId xmlns:a16="http://schemas.microsoft.com/office/drawing/2014/main" id="{53DA9A49-3197-9114-ABA4-5F3A8E35C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9484300" y="3337161"/>
            <a:ext cx="250824" cy="253008"/>
          </a:xfrm>
          <a:prstGeom prst="rect">
            <a:avLst/>
          </a:prstGeom>
        </p:spPr>
      </p:pic>
      <p:sp>
        <p:nvSpPr>
          <p:cNvPr id="83" name="Arrow: Left 82">
            <a:extLst>
              <a:ext uri="{FF2B5EF4-FFF2-40B4-BE49-F238E27FC236}">
                <a16:creationId xmlns:a16="http://schemas.microsoft.com/office/drawing/2014/main" id="{1BC12BE6-9959-00D0-C925-11186F2CF69D}"/>
              </a:ext>
            </a:extLst>
          </p:cNvPr>
          <p:cNvSpPr/>
          <p:nvPr/>
        </p:nvSpPr>
        <p:spPr>
          <a:xfrm rot="10800000">
            <a:off x="9145641" y="3691320"/>
            <a:ext cx="257005" cy="13092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Graphic 84" descr="Gauge with solid fill">
            <a:extLst>
              <a:ext uri="{FF2B5EF4-FFF2-40B4-BE49-F238E27FC236}">
                <a16:creationId xmlns:a16="http://schemas.microsoft.com/office/drawing/2014/main" id="{EAFF1611-7CDF-F621-866D-6F15114842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069394" y="3111400"/>
            <a:ext cx="375837" cy="375837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A4CA93-A237-0C45-8010-63301A2460A3}"/>
              </a:ext>
            </a:extLst>
          </p:cNvPr>
          <p:cNvSpPr/>
          <p:nvPr/>
        </p:nvSpPr>
        <p:spPr>
          <a:xfrm>
            <a:off x="8420827" y="3418633"/>
            <a:ext cx="45720" cy="14464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5BA950-52DA-BA85-4142-B7A9510BBCFA}"/>
              </a:ext>
            </a:extLst>
          </p:cNvPr>
          <p:cNvSpPr/>
          <p:nvPr/>
        </p:nvSpPr>
        <p:spPr>
          <a:xfrm>
            <a:off x="9412517" y="3442187"/>
            <a:ext cx="45720" cy="14464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5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350</Words>
  <Application>Microsoft Office PowerPoint</Application>
  <PresentationFormat>Widescreen</PresentationFormat>
  <Paragraphs>168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22</cp:revision>
  <dcterms:created xsi:type="dcterms:W3CDTF">2024-04-16T09:05:30Z</dcterms:created>
  <dcterms:modified xsi:type="dcterms:W3CDTF">2024-10-10T07:32:12Z</dcterms:modified>
</cp:coreProperties>
</file>