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2A6-C105-1E8F-7AD4-40F7665A3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72E1D-6581-17C8-5504-B21EB1DB8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77C5C-9367-37E8-8DDA-10F7BF37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836B-5918-290A-DA26-87951AB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0AA49-8747-1D90-3754-8875333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5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D275-5960-2599-54BE-2414DA8E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16BC9-2FE4-CBB6-689F-ACC079745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84A5D-D31F-93D1-E09B-7107290F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0A48-3D03-868F-D009-20B98316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BEE2-C100-0404-3382-61F60D4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91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ADBF2-2A4C-422D-92CB-0B00AD1A3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403A-78E7-F340-54D8-4D1C60D7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2C80-EC1C-E4BC-601E-029E5F15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0301-776D-A837-14D0-8721F573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D21E3-FB3D-6382-9E06-0FB60BB7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D85C-D891-864E-0E90-C088AD5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B110-16BB-72AB-3D75-CBC131D0E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8A9B-ABA2-C952-FEF3-EE4FD567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76EE7-1913-56E8-ABD6-AAAE3E3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8067-43B0-FFF6-E9CB-A31377D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23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0B2E-B0D2-483F-FF10-E90F5FF9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CA252-EE3D-F3CB-728A-3DA67586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FC04-B498-81CC-5CB5-A3032765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5AA5-44BC-CB28-2906-3C09A38F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36D5-AF2A-2767-3C4C-705C7612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4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465-488F-8C50-45C2-9987FD7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0580-1B43-AA4B-7C27-E60E9DD87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40BB3-C25B-DAD7-C7CF-776CB6BC0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CBDF-CF9F-6D21-6C1F-E2AC4663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63BD-2849-FBE3-1346-6908ED38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DF5-DC95-46D1-96FB-A63BD0BB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1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048B-E686-1165-0934-63BF5C98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5CA15-E6F9-B032-EBDE-FA50492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CF169-BCEE-064C-5D8A-A2C479257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56C4C-B2C8-873D-165A-7583A998A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91DD2-1A19-82C0-AC36-D53DC9BD8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37C6C-3F5D-6270-EBF5-8D614788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75304-6A7F-B037-6A93-0264C811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C3049-0D8A-5CB7-50A2-FF16FCA6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9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B723-37B2-6C5B-2858-E46F5B8D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62AE9-77E3-FF07-405B-838E656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F4CD3-ADF2-3D97-BC20-6D7EE6E2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78A3E-6A63-111F-6596-DB077C7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7A0FD-1BDC-93D0-054A-FBE3BD85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221B-9578-6EEF-AC50-9AFCC4B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EC1D-923C-B804-06E6-552A8C6A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59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E4F-E456-888F-4FE0-AF0EC8CA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3B5E-6B7D-B914-CC65-A0D51015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95F5C-D944-A1D7-8D6B-1A3B660E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D2069-9722-A7ED-9F88-DFACE58A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427F1-A639-D248-FE5E-65C0BFA2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3F632-1AF6-CD04-8ADD-2C4771BB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275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3D75-0447-1CF4-B01A-FB01B85C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94EBC-F27C-6B5A-39F2-284912060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6D682-2235-844C-6C4E-8ECA20DF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A7EF-0383-C84B-4B59-A39FEC92B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5642E-0739-DA1C-83B3-1C5A5FDA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D4216-DB54-AE90-64AE-761457E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943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AC6A-DCBC-F98C-8459-5A238E95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7078-DCA0-BD64-C7E9-DA083093D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99DD-9F3D-2F9F-BD03-DCBEAA0F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0784D-3A10-485A-BA3A-AF2134252110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2702-46E2-2650-E790-FFC831877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EA5B-2F4B-C85A-59AC-CF35C844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8ECE5-F293-4526-9E19-48A5C75298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194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</p:cNvCxnSpPr>
          <p:nvPr/>
        </p:nvCxnSpPr>
        <p:spPr>
          <a:xfrm flipH="1">
            <a:off x="1379897" y="1680734"/>
            <a:ext cx="0" cy="76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47788" y="1763805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6207" y="1733652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53163" y="491793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67588" y="341313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357643" y="489403"/>
            <a:ext cx="2554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419444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DC637D9-945D-2841-A6CA-104FFC404980}"/>
              </a:ext>
            </a:extLst>
          </p:cNvPr>
          <p:cNvSpPr/>
          <p:nvPr/>
        </p:nvSpPr>
        <p:spPr>
          <a:xfrm>
            <a:off x="3253163" y="775435"/>
            <a:ext cx="3043559" cy="185062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13051-EBE4-AAA8-4A76-9BDD95DE4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8A01B-4102-D1BE-97FE-2AC2E73F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8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A8D6EA-DE8E-7696-F70F-FFB483A387E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36609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24305A-0249-03EA-8E6B-A8B362EB71D3}"/>
              </a:ext>
            </a:extLst>
          </p:cNvPr>
          <p:cNvSpPr txBox="1"/>
          <p:nvPr/>
        </p:nvSpPr>
        <p:spPr>
          <a:xfrm>
            <a:off x="3909388" y="164132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generator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F599-5934-6124-DB5E-A906506B44FB}"/>
              </a:ext>
            </a:extLst>
          </p:cNvPr>
          <p:cNvSpPr txBox="1"/>
          <p:nvPr/>
        </p:nvSpPr>
        <p:spPr>
          <a:xfrm>
            <a:off x="3898031" y="925250"/>
            <a:ext cx="975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Fuel pump and moto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FE87A8-3BB7-6340-D7B0-3A4AC6277C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6609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7D414BC-DF86-7471-52BF-DDEE84F8887E}"/>
              </a:ext>
            </a:extLst>
          </p:cNvPr>
          <p:cNvSpPr txBox="1"/>
          <p:nvPr/>
        </p:nvSpPr>
        <p:spPr>
          <a:xfrm>
            <a:off x="3628186" y="216576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C90B8-E0D0-D52A-A346-0807E9163486}"/>
              </a:ext>
            </a:extLst>
          </p:cNvPr>
          <p:cNvSpPr txBox="1"/>
          <p:nvPr/>
        </p:nvSpPr>
        <p:spPr>
          <a:xfrm>
            <a:off x="999405" y="452170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Solar panel power plant 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D321C95-F56D-3CF9-1935-98B3C3CF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969" y="918335"/>
            <a:ext cx="759113" cy="7373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308E88-3266-6CAB-74B4-5F0888EACE2C}"/>
              </a:ext>
            </a:extLst>
          </p:cNvPr>
          <p:cNvSpPr txBox="1"/>
          <p:nvPr/>
        </p:nvSpPr>
        <p:spPr>
          <a:xfrm>
            <a:off x="2126284" y="463585"/>
            <a:ext cx="108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Wind turbine</a:t>
            </a: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F33BCB-3F47-D293-0B92-02E4C0A619B8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429444" y="1663489"/>
            <a:ext cx="438" cy="818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3D41DC-EF5F-80CA-62D2-FAED4FA646F5}"/>
              </a:ext>
            </a:extLst>
          </p:cNvPr>
          <p:cNvSpPr txBox="1"/>
          <p:nvPr/>
        </p:nvSpPr>
        <p:spPr>
          <a:xfrm>
            <a:off x="1410425" y="170813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40V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7E66CC-E00D-0E55-49B0-B94F09B87849}"/>
              </a:ext>
            </a:extLst>
          </p:cNvPr>
          <p:cNvSpPr txBox="1"/>
          <p:nvPr/>
        </p:nvSpPr>
        <p:spPr>
          <a:xfrm>
            <a:off x="2605788" y="169172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3.3 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2A1C-6540-9640-62C5-F8BBE9256B8F}"/>
              </a:ext>
            </a:extLst>
          </p:cNvPr>
          <p:cNvCxnSpPr>
            <a:cxnSpLocks/>
          </p:cNvCxnSpPr>
          <p:nvPr/>
        </p:nvCxnSpPr>
        <p:spPr>
          <a:xfrm flipH="1">
            <a:off x="2625534" y="1661434"/>
            <a:ext cx="0" cy="820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8E3524E-AAAE-4B4D-F259-BCC3139F7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363" y="2470326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407D8A-A0CE-9C38-3CE5-34B66F4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69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4E5320-5B35-BB2A-6066-20F69AF8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69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C52FFE-F02B-8EDB-F8EF-FC20B7C0C53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flipH="1">
            <a:off x="5047749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222B5A-BDC5-9B0C-B0AA-89F84D6593D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047748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1C9DE96-7A10-F010-0852-4757F26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72" y="1655645"/>
            <a:ext cx="474159" cy="4685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B3AF727-F517-F3C6-534E-108FFBFD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72" y="918335"/>
            <a:ext cx="485517" cy="4685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038D8A-9384-63C0-ACD1-5DF5378BB4C9}"/>
              </a:ext>
            </a:extLst>
          </p:cNvPr>
          <p:cNvCxnSpPr>
            <a:stCxn id="39" idx="2"/>
            <a:endCxn id="38" idx="0"/>
          </p:cNvCxnSpPr>
          <p:nvPr/>
        </p:nvCxnSpPr>
        <p:spPr>
          <a:xfrm flipH="1">
            <a:off x="5682452" y="1386915"/>
            <a:ext cx="5679" cy="268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504AA1-DD38-A6A1-A6A4-2C68A0A4620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5682451" y="2124225"/>
            <a:ext cx="1" cy="360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8D96FF3-0D50-2023-F83F-6D17D01DAC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795" y="2481943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D87936D-372C-92FC-26D5-17614B96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48" y="2398972"/>
            <a:ext cx="464174" cy="4957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BEC40CA-888D-175F-5FA5-398AC7C44CB6}"/>
              </a:ext>
            </a:extLst>
          </p:cNvPr>
          <p:cNvCxnSpPr>
            <a:cxnSpLocks/>
          </p:cNvCxnSpPr>
          <p:nvPr/>
        </p:nvCxnSpPr>
        <p:spPr>
          <a:xfrm>
            <a:off x="4705530" y="2481943"/>
            <a:ext cx="976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D1096D-BD04-8717-2A5E-5D36E547448A}"/>
              </a:ext>
            </a:extLst>
          </p:cNvPr>
          <p:cNvCxnSpPr>
            <a:cxnSpLocks/>
          </p:cNvCxnSpPr>
          <p:nvPr/>
        </p:nvCxnSpPr>
        <p:spPr>
          <a:xfrm flipH="1">
            <a:off x="3660951" y="2503064"/>
            <a:ext cx="571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6A2CB0B-D2ED-BF52-F119-72E4BDC7EE34}"/>
              </a:ext>
            </a:extLst>
          </p:cNvPr>
          <p:cNvSpPr txBox="1"/>
          <p:nvPr/>
        </p:nvSpPr>
        <p:spPr>
          <a:xfrm>
            <a:off x="1620518" y="2425514"/>
            <a:ext cx="8122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DC-AC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F03E5A-B3CA-337E-312D-807D1FBFF81C}"/>
              </a:ext>
            </a:extLst>
          </p:cNvPr>
          <p:cNvSpPr txBox="1"/>
          <p:nvPr/>
        </p:nvSpPr>
        <p:spPr>
          <a:xfrm>
            <a:off x="2860432" y="2578903"/>
            <a:ext cx="11268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AC-AC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A39547D-C5EB-C886-D126-A1DB6FB9FDAC}"/>
              </a:ext>
            </a:extLst>
          </p:cNvPr>
          <p:cNvSpPr txBox="1"/>
          <p:nvPr/>
        </p:nvSpPr>
        <p:spPr>
          <a:xfrm>
            <a:off x="4697122" y="2692432"/>
            <a:ext cx="1851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AC generating substation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065AB45-9DAF-72CC-38F4-D3F0C5F06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878" y="3387276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C9BE165-8ECD-2E75-9598-B2C6474F3DE4}"/>
              </a:ext>
            </a:extLst>
          </p:cNvPr>
          <p:cNvSpPr txBox="1"/>
          <p:nvPr/>
        </p:nvSpPr>
        <p:spPr>
          <a:xfrm>
            <a:off x="3231681" y="443076"/>
            <a:ext cx="1087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Power plant 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7799285-2DF4-65C4-D5D7-1618E10B89EF}"/>
              </a:ext>
            </a:extLst>
          </p:cNvPr>
          <p:cNvCxnSpPr>
            <a:stCxn id="44" idx="2"/>
            <a:endCxn id="57" idx="1"/>
          </p:cNvCxnSpPr>
          <p:nvPr/>
        </p:nvCxnSpPr>
        <p:spPr>
          <a:xfrm rot="16200000" flipH="1">
            <a:off x="1766029" y="2641516"/>
            <a:ext cx="699703" cy="137199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3AB0DAC-BFDD-860A-661E-68AE8C8B90C8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rot="16200000" flipH="1">
            <a:off x="2681047" y="2955448"/>
            <a:ext cx="421230" cy="4424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FB3077-7DED-3940-8A8E-1D63372F06BB}"/>
              </a:ext>
            </a:extLst>
          </p:cNvPr>
          <p:cNvCxnSpPr>
            <a:cxnSpLocks/>
            <a:stCxn id="45" idx="2"/>
            <a:endCxn id="57" idx="3"/>
          </p:cNvCxnSpPr>
          <p:nvPr/>
        </p:nvCxnSpPr>
        <p:spPr>
          <a:xfrm rot="5400000">
            <a:off x="3553117" y="2765448"/>
            <a:ext cx="782674" cy="104116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B9616DB-00B6-B723-BA05-C77848843DC6}"/>
              </a:ext>
            </a:extLst>
          </p:cNvPr>
          <p:cNvSpPr txBox="1"/>
          <p:nvPr/>
        </p:nvSpPr>
        <p:spPr>
          <a:xfrm>
            <a:off x="1805613" y="3202791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Generating step up transformer  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1" name="Picture 70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36C7FF9D-796B-C989-3F4D-0A88BA544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921" y="4068918"/>
            <a:ext cx="621994" cy="1301403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536E10-E4DE-7B5C-06A1-D7A50BF0B505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4620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blue electrical tower with a black background&#10;&#10;Description automatically generated">
            <a:extLst>
              <a:ext uri="{FF2B5EF4-FFF2-40B4-BE49-F238E27FC236}">
                <a16:creationId xmlns:a16="http://schemas.microsoft.com/office/drawing/2014/main" id="{71E16F98-4778-2CBD-F399-303C41EC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03" y="4068918"/>
            <a:ext cx="621994" cy="130140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D7A4D50-390A-C474-EC03-E733E2A5D099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83884" cy="3574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FD1DF48-0786-5AE1-84D8-A486EC921DA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112875" y="3967455"/>
            <a:ext cx="662403" cy="2310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DB013EE-6978-0911-F5E6-91FA24762CB8}"/>
              </a:ext>
            </a:extLst>
          </p:cNvPr>
          <p:cNvSpPr txBox="1"/>
          <p:nvPr/>
        </p:nvSpPr>
        <p:spPr>
          <a:xfrm>
            <a:off x="1401500" y="300758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16ED8D-C487-565D-D86E-E9BB71FAF2C5}"/>
              </a:ext>
            </a:extLst>
          </p:cNvPr>
          <p:cNvSpPr txBox="1"/>
          <p:nvPr/>
        </p:nvSpPr>
        <p:spPr>
          <a:xfrm>
            <a:off x="2197028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75FE9F-441B-685D-0ACF-EBC01A4B5C46}"/>
              </a:ext>
            </a:extLst>
          </p:cNvPr>
          <p:cNvSpPr txBox="1"/>
          <p:nvPr/>
        </p:nvSpPr>
        <p:spPr>
          <a:xfrm>
            <a:off x="4409380" y="2950510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33kV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357353-0546-D514-A613-32D33E7A4128}"/>
              </a:ext>
            </a:extLst>
          </p:cNvPr>
          <p:cNvSpPr txBox="1"/>
          <p:nvPr/>
        </p:nvSpPr>
        <p:spPr>
          <a:xfrm>
            <a:off x="3415614" y="3846193"/>
            <a:ext cx="1141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138k-400k V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9D5F635-A82F-9A6B-1041-790CCFE4093D}"/>
              </a:ext>
            </a:extLst>
          </p:cNvPr>
          <p:cNvCxnSpPr>
            <a:cxnSpLocks/>
          </p:cNvCxnSpPr>
          <p:nvPr/>
        </p:nvCxnSpPr>
        <p:spPr>
          <a:xfrm>
            <a:off x="4379310" y="4192136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D4B75EE-E21F-2704-6C20-C0B3C118CD3C}"/>
              </a:ext>
            </a:extLst>
          </p:cNvPr>
          <p:cNvCxnSpPr>
            <a:cxnSpLocks/>
          </p:cNvCxnSpPr>
          <p:nvPr/>
        </p:nvCxnSpPr>
        <p:spPr>
          <a:xfrm>
            <a:off x="4388563" y="4307471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F1D83A-0A8F-A934-E161-D471116ED24B}"/>
              </a:ext>
            </a:extLst>
          </p:cNvPr>
          <p:cNvCxnSpPr>
            <a:cxnSpLocks/>
          </p:cNvCxnSpPr>
          <p:nvPr/>
        </p:nvCxnSpPr>
        <p:spPr>
          <a:xfrm>
            <a:off x="4372070" y="4429532"/>
            <a:ext cx="173399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CD045ED-2038-3A16-9158-ED2D56994A2A}"/>
              </a:ext>
            </a:extLst>
          </p:cNvPr>
          <p:cNvCxnSpPr>
            <a:cxnSpLocks/>
          </p:cNvCxnSpPr>
          <p:nvPr/>
        </p:nvCxnSpPr>
        <p:spPr>
          <a:xfrm>
            <a:off x="6714212" y="4190793"/>
            <a:ext cx="1216983" cy="7552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8720251-5D7D-7F8F-74F9-FCF6AFC8491C}"/>
              </a:ext>
            </a:extLst>
          </p:cNvPr>
          <p:cNvCxnSpPr>
            <a:cxnSpLocks/>
          </p:cNvCxnSpPr>
          <p:nvPr/>
        </p:nvCxnSpPr>
        <p:spPr>
          <a:xfrm>
            <a:off x="6730517" y="4307471"/>
            <a:ext cx="1200678" cy="63857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C8332D-9D7D-379C-F2C9-F2F3C9DBF2BB}"/>
              </a:ext>
            </a:extLst>
          </p:cNvPr>
          <p:cNvCxnSpPr>
            <a:cxnSpLocks/>
          </p:cNvCxnSpPr>
          <p:nvPr/>
        </p:nvCxnSpPr>
        <p:spPr>
          <a:xfrm>
            <a:off x="6714212" y="4429532"/>
            <a:ext cx="1216983" cy="5165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Picture 100">
            <a:extLst>
              <a:ext uri="{FF2B5EF4-FFF2-40B4-BE49-F238E27FC236}">
                <a16:creationId xmlns:a16="http://schemas.microsoft.com/office/drawing/2014/main" id="{FEBD2BCF-EDC3-0B83-2299-789FACD04F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942" y="4925755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1E3A25-665C-8213-D3D6-92311A854BA7}"/>
              </a:ext>
            </a:extLst>
          </p:cNvPr>
          <p:cNvCxnSpPr>
            <a:cxnSpLocks/>
          </p:cNvCxnSpPr>
          <p:nvPr/>
        </p:nvCxnSpPr>
        <p:spPr>
          <a:xfrm>
            <a:off x="4920042" y="4198493"/>
            <a:ext cx="0" cy="7306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A5BF638-5DF8-E963-3F73-68F4FECB9454}"/>
              </a:ext>
            </a:extLst>
          </p:cNvPr>
          <p:cNvCxnSpPr>
            <a:cxnSpLocks/>
          </p:cNvCxnSpPr>
          <p:nvPr/>
        </p:nvCxnSpPr>
        <p:spPr>
          <a:xfrm>
            <a:off x="5043207" y="4324889"/>
            <a:ext cx="0" cy="604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C55E84-22BB-6EF1-EF43-0FF0DE50A6F5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5149067" y="4413053"/>
            <a:ext cx="0" cy="5127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EFE7C714-2805-D9D8-741E-67434473F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2462" y="4915583"/>
            <a:ext cx="748250" cy="6616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BC95BAE-C943-85AE-F070-B199494DCD8B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2243969" y="3967455"/>
            <a:ext cx="868906" cy="9376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EE23800-A78B-7B97-D188-54BE50737A69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321894" y="3967455"/>
            <a:ext cx="790981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385360-5E0A-A58A-039D-878AD6BD7D9A}"/>
              </a:ext>
            </a:extLst>
          </p:cNvPr>
          <p:cNvCxnSpPr>
            <a:cxnSpLocks/>
            <a:stCxn id="57" idx="2"/>
            <a:endCxn id="109" idx="0"/>
          </p:cNvCxnSpPr>
          <p:nvPr/>
        </p:nvCxnSpPr>
        <p:spPr>
          <a:xfrm flipH="1">
            <a:off x="2446587" y="3967455"/>
            <a:ext cx="666288" cy="9481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B6DDAD8-5284-AFCF-5EAE-2B2A422BFD3A}"/>
              </a:ext>
            </a:extLst>
          </p:cNvPr>
          <p:cNvSpPr txBox="1"/>
          <p:nvPr/>
        </p:nvSpPr>
        <p:spPr>
          <a:xfrm>
            <a:off x="1921017" y="5564693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</a:t>
            </a:r>
          </a:p>
          <a:p>
            <a:r>
              <a:rPr lang="en-US" sz="1100" b="1" dirty="0"/>
              <a:t>direct customer </a:t>
            </a:r>
            <a:endParaRPr lang="en-SG" sz="11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F91657-8D15-63C1-F7D9-0B445EB22DF8}"/>
              </a:ext>
            </a:extLst>
          </p:cNvPr>
          <p:cNvSpPr txBox="1"/>
          <p:nvPr/>
        </p:nvSpPr>
        <p:spPr>
          <a:xfrm>
            <a:off x="4589983" y="5587365"/>
            <a:ext cx="20653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138k-230k transmission customer </a:t>
            </a:r>
            <a:endParaRPr lang="en-SG" sz="1100" b="1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2C58D4F4-0F09-E940-F20C-2703167F9D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5594" y="4790142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E2D02E3-D77A-7C00-EF5F-3AE8182B4BD2}"/>
              </a:ext>
            </a:extLst>
          </p:cNvPr>
          <p:cNvSpPr txBox="1"/>
          <p:nvPr/>
        </p:nvSpPr>
        <p:spPr>
          <a:xfrm>
            <a:off x="7871852" y="538731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Substation step 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A63C5C5-CA23-105E-9DB4-219345EA48E3}"/>
              </a:ext>
            </a:extLst>
          </p:cNvPr>
          <p:cNvCxnSpPr>
            <a:cxnSpLocks/>
          </p:cNvCxnSpPr>
          <p:nvPr/>
        </p:nvCxnSpPr>
        <p:spPr>
          <a:xfrm>
            <a:off x="8230697" y="3995436"/>
            <a:ext cx="9816" cy="7862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036431B-7CDF-FE29-8B0B-B0339F0F80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3418383"/>
            <a:ext cx="621994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125CEA55-01AF-B87C-BD85-B9652FD65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00" y="1998724"/>
            <a:ext cx="621994" cy="580179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8B93F7-1016-0194-45BB-7849E88953A5}"/>
              </a:ext>
            </a:extLst>
          </p:cNvPr>
          <p:cNvCxnSpPr>
            <a:cxnSpLocks/>
            <a:stCxn id="127" idx="2"/>
            <a:endCxn id="126" idx="0"/>
          </p:cNvCxnSpPr>
          <p:nvPr/>
        </p:nvCxnSpPr>
        <p:spPr>
          <a:xfrm>
            <a:off x="8230697" y="2578903"/>
            <a:ext cx="0" cy="83948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172B6F1-56BA-179F-6C06-8696B89ACEE1}"/>
              </a:ext>
            </a:extLst>
          </p:cNvPr>
          <p:cNvSpPr txBox="1"/>
          <p:nvPr/>
        </p:nvSpPr>
        <p:spPr>
          <a:xfrm>
            <a:off x="7757468" y="4496154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lvl0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4AB8B29-509C-70FB-208F-FDECA3FDD698}"/>
              </a:ext>
            </a:extLst>
          </p:cNvPr>
          <p:cNvSpPr txBox="1"/>
          <p:nvPr/>
        </p:nvSpPr>
        <p:spPr>
          <a:xfrm>
            <a:off x="7692913" y="3128403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lvl1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85C1A6-0274-D37E-457D-7EA3F60E52B7}"/>
              </a:ext>
            </a:extLst>
          </p:cNvPr>
          <p:cNvSpPr txBox="1"/>
          <p:nvPr/>
        </p:nvSpPr>
        <p:spPr>
          <a:xfrm>
            <a:off x="7707728" y="1722288"/>
            <a:ext cx="646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lvl2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C2C0FB3-B03D-19C4-CDB1-1EE20936CAD2}"/>
              </a:ext>
            </a:extLst>
          </p:cNvPr>
          <p:cNvSpPr txBox="1"/>
          <p:nvPr/>
        </p:nvSpPr>
        <p:spPr>
          <a:xfrm>
            <a:off x="9218260" y="4319936"/>
            <a:ext cx="1190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Substation Customer</a:t>
            </a:r>
            <a:endParaRPr lang="en-SG" sz="1000" b="1" dirty="0"/>
          </a:p>
        </p:txBody>
      </p:sp>
      <p:pic>
        <p:nvPicPr>
          <p:cNvPr id="140" name="Picture 139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177BDBFA-8447-8060-E427-07E7C657F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55" y="4529403"/>
            <a:ext cx="1757663" cy="977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0B2D6CB-1063-920B-0132-B85EF327B999}"/>
              </a:ext>
            </a:extLst>
          </p:cNvPr>
          <p:cNvCxnSpPr>
            <a:cxnSpLocks/>
            <a:stCxn id="138" idx="1"/>
            <a:endCxn id="121" idx="3"/>
          </p:cNvCxnSpPr>
          <p:nvPr/>
        </p:nvCxnSpPr>
        <p:spPr>
          <a:xfrm flipH="1">
            <a:off x="8567588" y="5071738"/>
            <a:ext cx="77058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A63DD43-3C37-1BB0-8BBC-8ABC3A8B2474}"/>
              </a:ext>
            </a:extLst>
          </p:cNvPr>
          <p:cNvSpPr txBox="1"/>
          <p:nvPr/>
        </p:nvSpPr>
        <p:spPr>
          <a:xfrm>
            <a:off x="8522851" y="4706629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26-69kV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683D50D-9AB2-C318-BB1B-7FCC65234729}"/>
              </a:ext>
            </a:extLst>
          </p:cNvPr>
          <p:cNvCxnSpPr>
            <a:cxnSpLocks/>
          </p:cNvCxnSpPr>
          <p:nvPr/>
        </p:nvCxnSpPr>
        <p:spPr>
          <a:xfrm flipH="1">
            <a:off x="8541694" y="3658697"/>
            <a:ext cx="104632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A1F7EE5-1E92-AFB6-59A5-3F13E02CC94C}"/>
              </a:ext>
            </a:extLst>
          </p:cNvPr>
          <p:cNvSpPr txBox="1"/>
          <p:nvPr/>
        </p:nvSpPr>
        <p:spPr>
          <a:xfrm>
            <a:off x="8291495" y="4009290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Primary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0EDE1FD-5104-EEB4-D61B-447483C9E820}"/>
              </a:ext>
            </a:extLst>
          </p:cNvPr>
          <p:cNvSpPr txBox="1"/>
          <p:nvPr/>
        </p:nvSpPr>
        <p:spPr>
          <a:xfrm>
            <a:off x="9296872" y="2948789"/>
            <a:ext cx="995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Primary Customer</a:t>
            </a:r>
            <a:endParaRPr lang="en-SG" sz="1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1A962FD-1656-364A-8C38-E038535C3235}"/>
              </a:ext>
            </a:extLst>
          </p:cNvPr>
          <p:cNvSpPr txBox="1"/>
          <p:nvPr/>
        </p:nvSpPr>
        <p:spPr>
          <a:xfrm>
            <a:off x="8230697" y="2565935"/>
            <a:ext cx="1391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Secondary step-down transformer  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C2474D5-1B62-1024-18E3-FC6B0B11B59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5693"/>
          <a:stretch/>
        </p:blipFill>
        <p:spPr>
          <a:xfrm>
            <a:off x="10433048" y="1369568"/>
            <a:ext cx="1180868" cy="1258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F0962445-53C1-1AF3-0E2B-F559CD514D99}"/>
              </a:ext>
            </a:extLst>
          </p:cNvPr>
          <p:cNvSpPr txBox="1"/>
          <p:nvPr/>
        </p:nvSpPr>
        <p:spPr>
          <a:xfrm>
            <a:off x="8582758" y="3342191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4-13kV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2F5CFA2-A55F-ADD5-15BC-60FD31555AFF}"/>
              </a:ext>
            </a:extLst>
          </p:cNvPr>
          <p:cNvCxnSpPr>
            <a:cxnSpLocks/>
            <a:stCxn id="27" idx="1"/>
            <a:endCxn id="127" idx="3"/>
          </p:cNvCxnSpPr>
          <p:nvPr/>
        </p:nvCxnSpPr>
        <p:spPr>
          <a:xfrm flipH="1">
            <a:off x="8541694" y="2288814"/>
            <a:ext cx="81087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AA5B8391-A485-7929-8737-77DCF5463DD9}"/>
              </a:ext>
            </a:extLst>
          </p:cNvPr>
          <p:cNvSpPr txBox="1"/>
          <p:nvPr/>
        </p:nvSpPr>
        <p:spPr>
          <a:xfrm>
            <a:off x="8505305" y="1828792"/>
            <a:ext cx="883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120-240V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449E0-2BF9-5616-017B-757911CA1E03}"/>
              </a:ext>
            </a:extLst>
          </p:cNvPr>
          <p:cNvSpPr txBox="1"/>
          <p:nvPr/>
        </p:nvSpPr>
        <p:spPr>
          <a:xfrm>
            <a:off x="10024472" y="4249467"/>
            <a:ext cx="1767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Railway Simulation System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0B21-A296-A711-334A-EC19F873A3F2}"/>
              </a:ext>
            </a:extLst>
          </p:cNvPr>
          <p:cNvSpPr txBox="1"/>
          <p:nvPr/>
        </p:nvSpPr>
        <p:spPr>
          <a:xfrm>
            <a:off x="10044894" y="2749495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Factory Simulation System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1B8C8-74F3-A111-8012-79A6923E91B7}"/>
              </a:ext>
            </a:extLst>
          </p:cNvPr>
          <p:cNvSpPr txBox="1"/>
          <p:nvPr/>
        </p:nvSpPr>
        <p:spPr>
          <a:xfrm>
            <a:off x="10124679" y="1147324"/>
            <a:ext cx="21471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Smart Home Simulation System</a:t>
            </a:r>
            <a:endParaRPr lang="en-SG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F8628-FBE0-2E53-D126-2570410B8C98}"/>
              </a:ext>
            </a:extLst>
          </p:cNvPr>
          <p:cNvSpPr txBox="1"/>
          <p:nvPr/>
        </p:nvSpPr>
        <p:spPr>
          <a:xfrm>
            <a:off x="9276621" y="1586126"/>
            <a:ext cx="1134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Secondary Customer</a:t>
            </a:r>
            <a:endParaRPr lang="en-SG" sz="1000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7CDA114-6594-6DB9-4DB9-DFECDFBAB5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32980" y="2996694"/>
            <a:ext cx="1722449" cy="101624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71ED5E-19FD-8C4E-7F82-142122808757}"/>
              </a:ext>
            </a:extLst>
          </p:cNvPr>
          <p:cNvCxnSpPr>
            <a:cxnSpLocks/>
          </p:cNvCxnSpPr>
          <p:nvPr/>
        </p:nvCxnSpPr>
        <p:spPr>
          <a:xfrm flipH="1">
            <a:off x="8541694" y="2398972"/>
            <a:ext cx="1867195" cy="85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3E119A6-5888-9F3E-9BB2-9FB00F3D5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2573" y="2014000"/>
            <a:ext cx="883655" cy="54962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87BCC2-ECDD-7341-04C9-219E6574C3CF}"/>
              </a:ext>
            </a:extLst>
          </p:cNvPr>
          <p:cNvCxnSpPr>
            <a:cxnSpLocks/>
          </p:cNvCxnSpPr>
          <p:nvPr/>
        </p:nvCxnSpPr>
        <p:spPr>
          <a:xfrm flipH="1">
            <a:off x="8549279" y="3829743"/>
            <a:ext cx="1575400" cy="614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4FE36E0-EAEA-42B9-CD41-96C209D7C9D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2323" y="3353393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A334B94-BFE4-F9EA-7FBF-C8C77ADAC0D3}"/>
              </a:ext>
            </a:extLst>
          </p:cNvPr>
          <p:cNvCxnSpPr>
            <a:cxnSpLocks/>
          </p:cNvCxnSpPr>
          <p:nvPr/>
        </p:nvCxnSpPr>
        <p:spPr>
          <a:xfrm flipH="1">
            <a:off x="8549279" y="5226453"/>
            <a:ext cx="1495615" cy="199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99594CAE-76D9-EB8F-3C7D-F3A0A21BF2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38177" y="4781648"/>
            <a:ext cx="499692" cy="58017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AF9BA4F-ABD0-28C6-04B6-3D7657607D69}"/>
              </a:ext>
            </a:extLst>
          </p:cNvPr>
          <p:cNvSpPr txBox="1"/>
          <p:nvPr/>
        </p:nvSpPr>
        <p:spPr>
          <a:xfrm>
            <a:off x="7243793" y="489403"/>
            <a:ext cx="1473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Color Key:</a:t>
            </a: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</a:rPr>
              <a:t>Blue: Generation 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Red: Transmission</a:t>
            </a:r>
          </a:p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Green: distribution</a:t>
            </a:r>
            <a:r>
              <a:rPr lang="en-US" sz="1100" b="1" dirty="0"/>
              <a:t> </a:t>
            </a:r>
          </a:p>
          <a:p>
            <a:r>
              <a:rPr lang="en-US" sz="1100" b="1" dirty="0"/>
              <a:t>Black: Customer  </a:t>
            </a:r>
          </a:p>
          <a:p>
            <a:endParaRPr lang="en-SG" sz="11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72387C-05B3-6EF2-5122-466B6EA8A5E4}"/>
              </a:ext>
            </a:extLst>
          </p:cNvPr>
          <p:cNvSpPr/>
          <p:nvPr/>
        </p:nvSpPr>
        <p:spPr>
          <a:xfrm>
            <a:off x="3808277" y="202723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89C750-797E-A606-1009-9A4E2D3801D2}"/>
              </a:ext>
            </a:extLst>
          </p:cNvPr>
          <p:cNvSpPr/>
          <p:nvPr/>
        </p:nvSpPr>
        <p:spPr>
          <a:xfrm>
            <a:off x="3838823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244305-B2C0-ABCE-1646-7FEEF1129F11}"/>
              </a:ext>
            </a:extLst>
          </p:cNvPr>
          <p:cNvSpPr/>
          <p:nvPr/>
        </p:nvSpPr>
        <p:spPr>
          <a:xfrm>
            <a:off x="3594212" y="23801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1932B1-908F-C3A9-E9A4-F90C3CBF0D3B}"/>
              </a:ext>
            </a:extLst>
          </p:cNvPr>
          <p:cNvSpPr/>
          <p:nvPr/>
        </p:nvSpPr>
        <p:spPr>
          <a:xfrm>
            <a:off x="4975118" y="220484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FBA3C1-A300-B3C8-051A-56C6F63BA94B}"/>
              </a:ext>
            </a:extLst>
          </p:cNvPr>
          <p:cNvSpPr/>
          <p:nvPr/>
        </p:nvSpPr>
        <p:spPr>
          <a:xfrm>
            <a:off x="5614362" y="221331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63151A-72AE-68C9-BC1C-5187C6687C2D}"/>
              </a:ext>
            </a:extLst>
          </p:cNvPr>
          <p:cNvSpPr/>
          <p:nvPr/>
        </p:nvSpPr>
        <p:spPr>
          <a:xfrm>
            <a:off x="5203209" y="203496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279407-C04E-5331-1D8A-65D79B3F087B}"/>
              </a:ext>
            </a:extLst>
          </p:cNvPr>
          <p:cNvSpPr/>
          <p:nvPr/>
        </p:nvSpPr>
        <p:spPr>
          <a:xfrm>
            <a:off x="5855984" y="202287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75C85-C557-52AE-4C46-8C356ECB0E7E}"/>
              </a:ext>
            </a:extLst>
          </p:cNvPr>
          <p:cNvSpPr/>
          <p:nvPr/>
        </p:nvSpPr>
        <p:spPr>
          <a:xfrm>
            <a:off x="5216262" y="1306121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63CC15-7E9C-AFA4-6BBF-1635C9C0CE27}"/>
              </a:ext>
            </a:extLst>
          </p:cNvPr>
          <p:cNvSpPr/>
          <p:nvPr/>
        </p:nvSpPr>
        <p:spPr>
          <a:xfrm>
            <a:off x="5864307" y="1306120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5A354F-CB17-E206-798F-718052814382}"/>
              </a:ext>
            </a:extLst>
          </p:cNvPr>
          <p:cNvSpPr/>
          <p:nvPr/>
        </p:nvSpPr>
        <p:spPr>
          <a:xfrm>
            <a:off x="4615530" y="27961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0524C3-4098-BE08-C915-0E16071CF299}"/>
              </a:ext>
            </a:extLst>
          </p:cNvPr>
          <p:cNvSpPr/>
          <p:nvPr/>
        </p:nvSpPr>
        <p:spPr>
          <a:xfrm>
            <a:off x="4404105" y="328638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E10BE5A-C003-2380-354D-D30BB59D2A08}"/>
              </a:ext>
            </a:extLst>
          </p:cNvPr>
          <p:cNvSpPr/>
          <p:nvPr/>
        </p:nvSpPr>
        <p:spPr>
          <a:xfrm>
            <a:off x="3027027" y="310297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7BA5BE-C428-4F39-683E-444AE0F67F75}"/>
              </a:ext>
            </a:extLst>
          </p:cNvPr>
          <p:cNvSpPr/>
          <p:nvPr/>
        </p:nvSpPr>
        <p:spPr>
          <a:xfrm>
            <a:off x="1361356" y="3333949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744BBB-B00A-A25D-7A01-BFA5281C4023}"/>
              </a:ext>
            </a:extLst>
          </p:cNvPr>
          <p:cNvSpPr/>
          <p:nvPr/>
        </p:nvSpPr>
        <p:spPr>
          <a:xfrm>
            <a:off x="2923732" y="155668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ED54845-70BF-9A42-D4E9-481E106401E7}"/>
              </a:ext>
            </a:extLst>
          </p:cNvPr>
          <p:cNvSpPr/>
          <p:nvPr/>
        </p:nvSpPr>
        <p:spPr>
          <a:xfrm>
            <a:off x="4091242" y="445084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3FB92A0-583D-EAAB-DBCD-F4D60BF22A03}"/>
              </a:ext>
            </a:extLst>
          </p:cNvPr>
          <p:cNvSpPr/>
          <p:nvPr/>
        </p:nvSpPr>
        <p:spPr>
          <a:xfrm>
            <a:off x="8829149" y="227521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9C1A488-4AA0-1853-CB83-B00DFF15F353}"/>
              </a:ext>
            </a:extLst>
          </p:cNvPr>
          <p:cNvSpPr/>
          <p:nvPr/>
        </p:nvSpPr>
        <p:spPr>
          <a:xfrm>
            <a:off x="3363146" y="372135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664026-F9A2-714E-61CD-DDB631DA98D9}"/>
              </a:ext>
            </a:extLst>
          </p:cNvPr>
          <p:cNvSpPr/>
          <p:nvPr/>
        </p:nvSpPr>
        <p:spPr>
          <a:xfrm>
            <a:off x="3368546" y="3437845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2AD32F2-8FDA-0CFA-5343-C0F8E2CFDBBF}"/>
              </a:ext>
            </a:extLst>
          </p:cNvPr>
          <p:cNvSpPr/>
          <p:nvPr/>
        </p:nvSpPr>
        <p:spPr>
          <a:xfrm>
            <a:off x="8145368" y="286713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9C3F48-A6BA-B14F-C688-E1AF6697448B}"/>
              </a:ext>
            </a:extLst>
          </p:cNvPr>
          <p:cNvSpPr/>
          <p:nvPr/>
        </p:nvSpPr>
        <p:spPr>
          <a:xfrm>
            <a:off x="1353051" y="20618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05F879A-EEF9-6DBE-01FB-E869F5708380}"/>
              </a:ext>
            </a:extLst>
          </p:cNvPr>
          <p:cNvSpPr/>
          <p:nvPr/>
        </p:nvSpPr>
        <p:spPr>
          <a:xfrm>
            <a:off x="2555436" y="20283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08C6A46-706E-F85F-77C3-3D79C546C6CC}"/>
              </a:ext>
            </a:extLst>
          </p:cNvPr>
          <p:cNvSpPr/>
          <p:nvPr/>
        </p:nvSpPr>
        <p:spPr>
          <a:xfrm>
            <a:off x="2812742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913FDF-799E-639D-5226-7776A30E6AD3}"/>
              </a:ext>
            </a:extLst>
          </p:cNvPr>
          <p:cNvSpPr/>
          <p:nvPr/>
        </p:nvSpPr>
        <p:spPr>
          <a:xfrm>
            <a:off x="1125253" y="2860098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FF1C60-4006-5257-82FD-02D862BE200F}"/>
              </a:ext>
            </a:extLst>
          </p:cNvPr>
          <p:cNvSpPr/>
          <p:nvPr/>
        </p:nvSpPr>
        <p:spPr>
          <a:xfrm>
            <a:off x="6430429" y="4429532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E7073E5-1B33-5A1C-4779-D78741D03806}"/>
              </a:ext>
            </a:extLst>
          </p:cNvPr>
          <p:cNvSpPr/>
          <p:nvPr/>
        </p:nvSpPr>
        <p:spPr>
          <a:xfrm>
            <a:off x="7684608" y="478893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3AC0122-1B2F-F0F9-B349-27BC0EF4D76E}"/>
              </a:ext>
            </a:extLst>
          </p:cNvPr>
          <p:cNvSpPr/>
          <p:nvPr/>
        </p:nvSpPr>
        <p:spPr>
          <a:xfrm>
            <a:off x="3300457" y="404069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76BB73-5E35-C55B-B2B6-D0BE84614BF2}"/>
              </a:ext>
            </a:extLst>
          </p:cNvPr>
          <p:cNvSpPr/>
          <p:nvPr/>
        </p:nvSpPr>
        <p:spPr>
          <a:xfrm>
            <a:off x="2855418" y="4127222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6B7C5DE-381A-2D9D-85D0-701426358530}"/>
              </a:ext>
            </a:extLst>
          </p:cNvPr>
          <p:cNvSpPr/>
          <p:nvPr/>
        </p:nvSpPr>
        <p:spPr>
          <a:xfrm>
            <a:off x="8162608" y="4206873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A5F347-53B3-5BD8-3480-41FCDECFA73A}"/>
              </a:ext>
            </a:extLst>
          </p:cNvPr>
          <p:cNvSpPr/>
          <p:nvPr/>
        </p:nvSpPr>
        <p:spPr>
          <a:xfrm>
            <a:off x="8858344" y="366455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A416CAA-B40F-987C-2334-54EC67DD0D73}"/>
              </a:ext>
            </a:extLst>
          </p:cNvPr>
          <p:cNvSpPr/>
          <p:nvPr/>
        </p:nvSpPr>
        <p:spPr>
          <a:xfrm>
            <a:off x="8839980" y="5063458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211D308-5E06-2B47-FF07-F3EA1020B435}"/>
              </a:ext>
            </a:extLst>
          </p:cNvPr>
          <p:cNvSpPr/>
          <p:nvPr/>
        </p:nvSpPr>
        <p:spPr>
          <a:xfrm>
            <a:off x="7820785" y="2487357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B340DE-3CD7-BD3C-6DB1-FC9678A8B066}"/>
              </a:ext>
            </a:extLst>
          </p:cNvPr>
          <p:cNvSpPr/>
          <p:nvPr/>
        </p:nvSpPr>
        <p:spPr>
          <a:xfrm>
            <a:off x="7828660" y="3902994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C43D2B5-F9E4-007E-2E7D-EE5C13DBDC0E}"/>
              </a:ext>
            </a:extLst>
          </p:cNvPr>
          <p:cNvSpPr/>
          <p:nvPr/>
        </p:nvSpPr>
        <p:spPr>
          <a:xfrm>
            <a:off x="7861425" y="525450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5E697B1-BA54-7CBC-AF05-A9D03D5E3B86}"/>
              </a:ext>
            </a:extLst>
          </p:cNvPr>
          <p:cNvSpPr/>
          <p:nvPr/>
        </p:nvSpPr>
        <p:spPr>
          <a:xfrm>
            <a:off x="9268890" y="2353771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8152FFA-90D9-0661-EE70-FD1444A80894}"/>
              </a:ext>
            </a:extLst>
          </p:cNvPr>
          <p:cNvSpPr/>
          <p:nvPr/>
        </p:nvSpPr>
        <p:spPr>
          <a:xfrm>
            <a:off x="9304234" y="3870110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5501FF4-FD49-BE86-C1F0-FAA3290FDB93}"/>
              </a:ext>
            </a:extLst>
          </p:cNvPr>
          <p:cNvSpPr/>
          <p:nvPr/>
        </p:nvSpPr>
        <p:spPr>
          <a:xfrm>
            <a:off x="9259570" y="530875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15DC1CF-B18A-DFFA-A6B5-A97F190114B5}"/>
              </a:ext>
            </a:extLst>
          </p:cNvPr>
          <p:cNvSpPr/>
          <p:nvPr/>
        </p:nvSpPr>
        <p:spPr>
          <a:xfrm>
            <a:off x="9083140" y="551737"/>
            <a:ext cx="136177" cy="1571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</a:t>
            </a:r>
            <a:endParaRPr lang="en-SG" sz="9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154CD43-9DF4-1112-789C-EB52EBEE064D}"/>
              </a:ext>
            </a:extLst>
          </p:cNvPr>
          <p:cNvSpPr txBox="1"/>
          <p:nvPr/>
        </p:nvSpPr>
        <p:spPr>
          <a:xfrm>
            <a:off x="9334314" y="430751"/>
            <a:ext cx="1784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and Control Point</a:t>
            </a:r>
            <a:endParaRPr lang="en-SG" sz="1100" b="1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3C805E0-8504-D0CA-D656-32B9AAB899E0}"/>
              </a:ext>
            </a:extLst>
          </p:cNvPr>
          <p:cNvSpPr/>
          <p:nvPr/>
        </p:nvSpPr>
        <p:spPr>
          <a:xfrm>
            <a:off x="9082083" y="992025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B88AED-CC66-17EB-3A0C-91A8F6377CA3}"/>
              </a:ext>
            </a:extLst>
          </p:cNvPr>
          <p:cNvSpPr txBox="1"/>
          <p:nvPr/>
        </p:nvSpPr>
        <p:spPr>
          <a:xfrm>
            <a:off x="9368830" y="901907"/>
            <a:ext cx="1418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RTU Monitoring Point</a:t>
            </a:r>
            <a:endParaRPr lang="en-SG" sz="11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A56E06-333B-213F-04A4-86B66AF1E8E6}"/>
              </a:ext>
            </a:extLst>
          </p:cNvPr>
          <p:cNvSpPr txBox="1"/>
          <p:nvPr/>
        </p:nvSpPr>
        <p:spPr>
          <a:xfrm>
            <a:off x="42717" y="1451057"/>
            <a:ext cx="1126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Google weather API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DA38DF2-2EF8-2F26-4FE3-18E1AB28FF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911" y="992025"/>
            <a:ext cx="578069" cy="460378"/>
          </a:xfrm>
          <a:prstGeom prst="rect">
            <a:avLst/>
          </a:prstGeom>
        </p:spPr>
      </p:pic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04F007-8538-DD54-9966-3CFD230AF15A}"/>
              </a:ext>
            </a:extLst>
          </p:cNvPr>
          <p:cNvCxnSpPr>
            <a:cxnSpLocks/>
          </p:cNvCxnSpPr>
          <p:nvPr/>
        </p:nvCxnSpPr>
        <p:spPr>
          <a:xfrm flipV="1">
            <a:off x="751418" y="1105611"/>
            <a:ext cx="335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766D63D-F1BE-3AE4-25D4-14CEF814BA8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51418" y="1286990"/>
            <a:ext cx="14925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A99BF0-6FD2-6AEC-4895-DCAAEFA7DA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481" y="926205"/>
            <a:ext cx="747676" cy="72944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0BAAAA52-C369-61AE-923F-DA30BEAB3E86}"/>
              </a:ext>
            </a:extLst>
          </p:cNvPr>
          <p:cNvSpPr/>
          <p:nvPr/>
        </p:nvSpPr>
        <p:spPr>
          <a:xfrm>
            <a:off x="1767422" y="1565026"/>
            <a:ext cx="136177" cy="1571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</a:t>
            </a:r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358654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72A1D150-1D01-6953-2362-0D23D5F2E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80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AA39C55E-8537-678E-B4FE-C1697269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3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36288537-0FB7-D44C-7FC3-863FFD8A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30" y="1175534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52B3CA-C062-BE5E-96B5-DE011F31B68C}"/>
              </a:ext>
            </a:extLst>
          </p:cNvPr>
          <p:cNvCxnSpPr>
            <a:cxnSpLocks/>
          </p:cNvCxnSpPr>
          <p:nvPr/>
        </p:nvCxnSpPr>
        <p:spPr>
          <a:xfrm>
            <a:off x="2239766" y="1479479"/>
            <a:ext cx="21062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69D987-1185-952F-2356-8B5D23F1610A}"/>
              </a:ext>
            </a:extLst>
          </p:cNvPr>
          <p:cNvCxnSpPr>
            <a:cxnSpLocks/>
          </p:cNvCxnSpPr>
          <p:nvPr/>
        </p:nvCxnSpPr>
        <p:spPr>
          <a:xfrm>
            <a:off x="4673031" y="1479479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61306-ACE0-48A7-6924-7FA755B787F4}"/>
              </a:ext>
            </a:extLst>
          </p:cNvPr>
          <p:cNvCxnSpPr>
            <a:cxnSpLocks/>
          </p:cNvCxnSpPr>
          <p:nvPr/>
        </p:nvCxnSpPr>
        <p:spPr>
          <a:xfrm>
            <a:off x="2741487" y="1816814"/>
            <a:ext cx="21284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EEFEE-404B-36AD-AC7E-A6C91659B8DD}"/>
              </a:ext>
            </a:extLst>
          </p:cNvPr>
          <p:cNvCxnSpPr>
            <a:cxnSpLocks/>
          </p:cNvCxnSpPr>
          <p:nvPr/>
        </p:nvCxnSpPr>
        <p:spPr>
          <a:xfrm>
            <a:off x="4869951" y="1816814"/>
            <a:ext cx="240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Electric tower, electric transmission, electricity tower, power tower, transmission  tower icon - Download on Iconfinder">
            <a:extLst>
              <a:ext uri="{FF2B5EF4-FFF2-40B4-BE49-F238E27FC236}">
                <a16:creationId xmlns:a16="http://schemas.microsoft.com/office/drawing/2014/main" id="{1B2B22FB-6E14-F063-6774-A7E0BFD77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15" y="1175533"/>
            <a:ext cx="1797977" cy="179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D1138-54D2-F832-42F5-4BEE322B8D3D}"/>
              </a:ext>
            </a:extLst>
          </p:cNvPr>
          <p:cNvCxnSpPr>
            <a:cxnSpLocks/>
          </p:cNvCxnSpPr>
          <p:nvPr/>
        </p:nvCxnSpPr>
        <p:spPr>
          <a:xfrm>
            <a:off x="7167939" y="1467493"/>
            <a:ext cx="20770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5A865-7820-9CF8-57E6-881392BF90B7}"/>
              </a:ext>
            </a:extLst>
          </p:cNvPr>
          <p:cNvCxnSpPr>
            <a:cxnSpLocks/>
          </p:cNvCxnSpPr>
          <p:nvPr/>
        </p:nvCxnSpPr>
        <p:spPr>
          <a:xfrm>
            <a:off x="7274103" y="1816814"/>
            <a:ext cx="2424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234</Words>
  <Application>Microsoft Office PowerPoint</Application>
  <PresentationFormat>Widescreen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12</cp:revision>
  <dcterms:created xsi:type="dcterms:W3CDTF">2024-04-16T09:05:30Z</dcterms:created>
  <dcterms:modified xsi:type="dcterms:W3CDTF">2024-09-04T06:18:34Z</dcterms:modified>
</cp:coreProperties>
</file>