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16/4/2024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2591426" y="582930"/>
            <a:ext cx="3043559" cy="18506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35" y="1463140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135" y="725830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2999215" y="1194410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247651" y="1448815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generator  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236294" y="732745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Fuel pump and moto</a:t>
            </a:r>
            <a:endParaRPr lang="en-SG" sz="12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999214" y="1931720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2966449" y="197325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10KV</a:t>
            </a:r>
            <a:endParaRPr lang="en-SG" sz="12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44" y="733700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337668" y="259665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Solar panel power plant  </a:t>
            </a:r>
            <a:endParaRPr lang="en-SG" sz="12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232" y="725830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1464547" y="271080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Wind turbine</a:t>
            </a:r>
          </a:p>
          <a:p>
            <a:r>
              <a:rPr lang="en-US" sz="1200" b="1" dirty="0"/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718160" y="1488229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786051" y="157130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40V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1944470" y="1541147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3.3 KV</a:t>
            </a:r>
            <a:endParaRPr lang="en-SG" sz="12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1963797" y="1468929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626" y="2277821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32" y="1463140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32" y="725830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4386012" y="1194410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386011" y="1931720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35" y="1463140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35" y="725830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020715" y="1194410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020714" y="1931720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058" y="2289438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211" y="2206467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043793" y="2289438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2999214" y="2310559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958781" y="2233009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DC-AC generating substation </a:t>
            </a:r>
            <a:endParaRPr lang="en-SG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198695" y="2386398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AC-AC generating substation </a:t>
            </a:r>
            <a:endParaRPr lang="en-SG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035385" y="2499927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 generating substation </a:t>
            </a:r>
            <a:endParaRPr lang="en-SG" sz="1000" b="1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0141" y="3194771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2591426" y="299288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104292" y="2449011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019310" y="2762943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2891380" y="2572943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143876" y="3010286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Generating step up transformer  </a:t>
            </a:r>
            <a:endParaRPr lang="en-SG" sz="1000" b="1" dirty="0"/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84" y="3876413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451138" y="3774950"/>
            <a:ext cx="662403" cy="462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66" y="3876413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451138" y="3774950"/>
            <a:ext cx="683884" cy="357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451138" y="3774950"/>
            <a:ext cx="662403" cy="231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739763" y="281507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33kV</a:t>
            </a:r>
            <a:endParaRPr lang="en-SG" sz="12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1535291" y="27580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33kV</a:t>
            </a:r>
            <a:endParaRPr lang="en-SG" sz="12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3747643" y="27580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33kV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2753877" y="3653688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138k-400k V</a:t>
            </a:r>
            <a:endParaRPr lang="en-SG" sz="12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3717573" y="3999631"/>
            <a:ext cx="17339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3726826" y="4114966"/>
            <a:ext cx="17339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3710333" y="4237027"/>
            <a:ext cx="17339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052475" y="3998288"/>
            <a:ext cx="1216983" cy="7552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068780" y="4114966"/>
            <a:ext cx="1200678" cy="638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052475" y="4237027"/>
            <a:ext cx="1216983" cy="516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3205" y="4733250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258305" y="4005988"/>
            <a:ext cx="0" cy="730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4381470" y="4132384"/>
            <a:ext cx="0" cy="604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487330" y="4220548"/>
            <a:ext cx="0" cy="512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0725" y="4723078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582232" y="3774950"/>
            <a:ext cx="868906" cy="937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1660157" y="3774950"/>
            <a:ext cx="790981" cy="948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1784850" y="3774950"/>
            <a:ext cx="666288" cy="948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259280" y="5372188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direct transmission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3928246" y="5394860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857" y="4597637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210115" y="519480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step down transformer  </a:t>
            </a:r>
            <a:endParaRPr lang="en-SG" sz="1000" b="1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7568960" y="3802931"/>
            <a:ext cx="9816" cy="78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963" y="3225878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963" y="1806219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7568960" y="2386398"/>
            <a:ext cx="0" cy="839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095731" y="4303649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lvl0</a:t>
            </a:r>
            <a:endParaRPr lang="en-SG" sz="12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031176" y="293589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lvl1</a:t>
            </a:r>
            <a:endParaRPr lang="en-SG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045991" y="15297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lvl2</a:t>
            </a:r>
            <a:endParaRPr lang="en-SG" sz="1200" b="1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2192" y="5169931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8863962" y="5870023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76" y="4051584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E421F8E3-8DE7-F82B-A1A0-1416AD72F2C0}"/>
              </a:ext>
            </a:extLst>
          </p:cNvPr>
          <p:cNvCxnSpPr>
            <a:stCxn id="121" idx="3"/>
            <a:endCxn id="138" idx="1"/>
          </p:cNvCxnSpPr>
          <p:nvPr/>
        </p:nvCxnSpPr>
        <p:spPr>
          <a:xfrm>
            <a:off x="7905851" y="4887727"/>
            <a:ext cx="1406341" cy="57229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</p:cNvCxnSpPr>
          <p:nvPr/>
        </p:nvCxnSpPr>
        <p:spPr>
          <a:xfrm flipH="1">
            <a:off x="7905851" y="4679606"/>
            <a:ext cx="11558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7901027" y="4433884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26-69kV</a:t>
            </a:r>
            <a:endParaRPr lang="en-SG" sz="1200" b="1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7879957" y="3466192"/>
            <a:ext cx="10463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7629758" y="381678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step down transformer  </a:t>
            </a:r>
            <a:endParaRPr lang="en-SG" sz="1000" b="1" dirty="0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7345" y="3161071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8911837" y="2880370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7568960" y="237343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step down transformer  </a:t>
            </a:r>
            <a:endParaRPr lang="en-SG" sz="1000" b="1" dirty="0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01606" y="1474666"/>
            <a:ext cx="1836291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7905851" y="3220626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4-13kV</a:t>
            </a:r>
            <a:endParaRPr lang="en-SG" sz="1200" b="1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156" idx="1"/>
            <a:endCxn id="127" idx="3"/>
          </p:cNvCxnSpPr>
          <p:nvPr/>
        </p:nvCxnSpPr>
        <p:spPr>
          <a:xfrm flipH="1" flipV="1">
            <a:off x="7879957" y="2096309"/>
            <a:ext cx="1021649" cy="7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7938650" y="1834755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120-240V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</cp:revision>
  <dcterms:created xsi:type="dcterms:W3CDTF">2024-04-16T09:05:30Z</dcterms:created>
  <dcterms:modified xsi:type="dcterms:W3CDTF">2024-04-16T09:59:08Z</dcterms:modified>
</cp:coreProperties>
</file>