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svg"/><Relationship Id="rId26" Type="http://schemas.openxmlformats.org/officeDocument/2006/relationships/image" Target="../media/image68.svg"/><Relationship Id="rId3" Type="http://schemas.openxmlformats.org/officeDocument/2006/relationships/image" Target="../media/image49.png"/><Relationship Id="rId21" Type="http://schemas.openxmlformats.org/officeDocument/2006/relationships/image" Target="../media/image65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34.sv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47.svg"/><Relationship Id="rId5" Type="http://schemas.openxmlformats.org/officeDocument/2006/relationships/image" Target="../media/image51.svg"/><Relationship Id="rId15" Type="http://schemas.openxmlformats.org/officeDocument/2006/relationships/image" Target="../media/image33.png"/><Relationship Id="rId23" Type="http://schemas.openxmlformats.org/officeDocument/2006/relationships/image" Target="../media/image46.png"/><Relationship Id="rId28" Type="http://schemas.openxmlformats.org/officeDocument/2006/relationships/image" Target="../media/image70.sv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6.svg"/><Relationship Id="rId27" Type="http://schemas.openxmlformats.org/officeDocument/2006/relationships/image" Target="../media/image69.png"/><Relationship Id="rId30" Type="http://schemas.openxmlformats.org/officeDocument/2006/relationships/image" Target="../media/image7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weather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638175" y="577378"/>
            <a:ext cx="9763125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80686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OT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-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Power-System Cyber Security Test Platform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DA3CF4F-7358-09CD-0F95-450B9CDC1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5697" y="4088415"/>
            <a:ext cx="3176705" cy="18027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0255" y="864601"/>
            <a:ext cx="3197017" cy="183029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44" y="4012810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1017813" y="458429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1545455" y="487689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4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512" y="4012810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3705213" y="475558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4245684" y="4992624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7267" y="4040243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1431" y="4012810"/>
            <a:ext cx="363145" cy="363145"/>
          </a:xfrm>
          <a:prstGeom prst="rect">
            <a:avLst/>
          </a:prstGeom>
        </p:spPr>
      </p:pic>
      <p:pic>
        <p:nvPicPr>
          <p:cNvPr id="29" name="Picture 28" descr="A isometric view of a factory&#10;&#10;Description automatically generated">
            <a:extLst>
              <a:ext uri="{FF2B5EF4-FFF2-40B4-BE49-F238E27FC236}">
                <a16:creationId xmlns:a16="http://schemas.microsoft.com/office/drawing/2014/main" id="{0BA8BAE0-A7DA-211E-8DB9-5C877F312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1" y="3777229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Graphic 34" descr="Battery with solid fill">
            <a:extLst>
              <a:ext uri="{FF2B5EF4-FFF2-40B4-BE49-F238E27FC236}">
                <a16:creationId xmlns:a16="http://schemas.microsoft.com/office/drawing/2014/main" id="{FBEC7983-B130-1C61-B60B-1D47CB6C1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8571" y="5078066"/>
            <a:ext cx="422143" cy="42214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9B9FB3AC-A0B7-CEE2-042F-07A513E2535D}"/>
              </a:ext>
            </a:extLst>
          </p:cNvPr>
          <p:cNvSpPr/>
          <p:nvPr/>
        </p:nvSpPr>
        <p:spPr>
          <a:xfrm>
            <a:off x="7762703" y="5427815"/>
            <a:ext cx="177301" cy="1996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Graphic 37" descr="Circles with arrows with solid fill">
            <a:extLst>
              <a:ext uri="{FF2B5EF4-FFF2-40B4-BE49-F238E27FC236}">
                <a16:creationId xmlns:a16="http://schemas.microsoft.com/office/drawing/2014/main" id="{0B933EB7-FE40-B357-E77E-443587811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8244" y="3766546"/>
            <a:ext cx="718112" cy="718112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41E86C32-6A78-A115-3C3C-FE9B664B88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0681" y="3988983"/>
            <a:ext cx="273237" cy="273237"/>
          </a:xfrm>
          <a:prstGeom prst="rect">
            <a:avLst/>
          </a:prstGeom>
        </p:spPr>
      </p:pic>
      <p:pic>
        <p:nvPicPr>
          <p:cNvPr id="43" name="Picture 42" descr="A isometric view of a factory&#10;&#10;Description automatically generated">
            <a:extLst>
              <a:ext uri="{FF2B5EF4-FFF2-40B4-BE49-F238E27FC236}">
                <a16:creationId xmlns:a16="http://schemas.microsoft.com/office/drawing/2014/main" id="{FAE42E47-1990-B4E8-0E80-BA1555CD5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7" y="3800640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7B5A362B-840C-54E2-032C-F66B74C5A26C}"/>
              </a:ext>
            </a:extLst>
          </p:cNvPr>
          <p:cNvSpPr/>
          <p:nvPr/>
        </p:nvSpPr>
        <p:spPr>
          <a:xfrm>
            <a:off x="10785189" y="5451226"/>
            <a:ext cx="177301" cy="19964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Graphic 45" descr="Circles with arrows with solid fill">
            <a:extLst>
              <a:ext uri="{FF2B5EF4-FFF2-40B4-BE49-F238E27FC236}">
                <a16:creationId xmlns:a16="http://schemas.microsoft.com/office/drawing/2014/main" id="{DABA6462-4E76-4C90-90DE-5A47CF26D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97008">
            <a:off x="10480730" y="3789957"/>
            <a:ext cx="718112" cy="718112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DB96531A-F7DA-A5B8-5D9F-7FC537C0E6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85259" y="4012402"/>
            <a:ext cx="301501" cy="301501"/>
          </a:xfrm>
          <a:prstGeom prst="rect">
            <a:avLst/>
          </a:prstGeom>
        </p:spPr>
      </p:pic>
      <p:pic>
        <p:nvPicPr>
          <p:cNvPr id="49" name="Graphic 48" descr="Battery charging with solid fill">
            <a:extLst>
              <a:ext uri="{FF2B5EF4-FFF2-40B4-BE49-F238E27FC236}">
                <a16:creationId xmlns:a16="http://schemas.microsoft.com/office/drawing/2014/main" id="{C9C1793E-6238-2712-6E7D-CB63B9053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9" y="5078066"/>
            <a:ext cx="452922" cy="452922"/>
          </a:xfrm>
          <a:prstGeom prst="rect">
            <a:avLst/>
          </a:prstGeom>
        </p:spPr>
      </p:pic>
      <p:pic>
        <p:nvPicPr>
          <p:cNvPr id="50" name="Graphic 49" descr="High voltage with solid fill">
            <a:extLst>
              <a:ext uri="{FF2B5EF4-FFF2-40B4-BE49-F238E27FC236}">
                <a16:creationId xmlns:a16="http://schemas.microsoft.com/office/drawing/2014/main" id="{71D1A71B-2A5E-F053-E559-6E6081BD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282" y="5246242"/>
            <a:ext cx="363145" cy="363145"/>
          </a:xfrm>
          <a:prstGeom prst="rect">
            <a:avLst/>
          </a:prstGeom>
        </p:spPr>
      </p:pic>
      <p:pic>
        <p:nvPicPr>
          <p:cNvPr id="51" name="Graphic 50" descr="High voltage with solid fill">
            <a:extLst>
              <a:ext uri="{FF2B5EF4-FFF2-40B4-BE49-F238E27FC236}">
                <a16:creationId xmlns:a16="http://schemas.microsoft.com/office/drawing/2014/main" id="{E5FB553E-9ED7-65FC-1C54-E712E86AF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6911" y="5246241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7" y="1845965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580039" y="2085267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9546" y="1756793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241380" y="2329698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59" y="186494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564421" y="1994520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225762" y="2348679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49515" y="1768759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500948" y="2075992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92638" y="2099546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33" y="5156864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5271098" y="4910082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simulation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DB01C4-C275-6FF9-762B-0A21162F8547}"/>
              </a:ext>
            </a:extLst>
          </p:cNvPr>
          <p:cNvSpPr txBox="1"/>
          <p:nvPr/>
        </p:nvSpPr>
        <p:spPr>
          <a:xfrm>
            <a:off x="3672592" y="5462241"/>
            <a:ext cx="1598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Simulated MMS Bus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E06AF-4036-625C-AC9F-5EFCEE6E770C}"/>
              </a:ext>
            </a:extLst>
          </p:cNvPr>
          <p:cNvCxnSpPr>
            <a:cxnSpLocks/>
          </p:cNvCxnSpPr>
          <p:nvPr/>
        </p:nvCxnSpPr>
        <p:spPr>
          <a:xfrm>
            <a:off x="6198769" y="5384437"/>
            <a:ext cx="446705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63258" y="4240097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6173194" y="5384437"/>
            <a:ext cx="123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S7Comm Bus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D60AD-4CDC-6FFB-7356-30EE227F406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9461182" y="4564416"/>
            <a:ext cx="1104" cy="555012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784088" y="4409312"/>
            <a:ext cx="0" cy="1423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7189202" y="3978425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8867400" y="5119428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client Interface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BF6F6-5F7A-4AF5-6E09-71D45A136423}"/>
              </a:ext>
            </a:extLst>
          </p:cNvPr>
          <p:cNvSpPr txBox="1"/>
          <p:nvPr/>
        </p:nvSpPr>
        <p:spPr>
          <a:xfrm>
            <a:off x="8608615" y="3964252"/>
            <a:ext cx="212105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414</Words>
  <Application>Microsoft Office PowerPoint</Application>
  <PresentationFormat>Widescreen</PresentationFormat>
  <Paragraphs>189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28</cp:revision>
  <dcterms:created xsi:type="dcterms:W3CDTF">2024-04-16T09:05:30Z</dcterms:created>
  <dcterms:modified xsi:type="dcterms:W3CDTF">2024-10-11T07:50:08Z</dcterms:modified>
</cp:coreProperties>
</file>