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6726-E814-7595-3292-E0DFCBB9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5448-3AFC-C51C-4608-B4F4BAF1C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6751-E431-8C94-9F93-851B5480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F3EBB-B09E-02FF-F89A-45F4E18D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6E90-5498-4E45-9C4A-672FB3B6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64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5266-8F74-AD7B-6378-88C8E6F3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80F38-9B1A-E452-C9E2-B165D72D0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2B4B-B05A-84FE-03CF-CDC725C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BD86-5CD2-7D14-4F04-EE50FE90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B8B9-CCEC-1DFC-6145-E0719AA8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6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08D0D-6A1E-0842-686C-75D856949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A616-2A78-EC88-9E70-2807F81C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87A8-EEEE-F7FF-0BB6-CBDDC70B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70E3-CDEB-A800-F6F0-852B7653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1CC5-D42C-D972-0314-59182CC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7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0271-4262-7999-4625-183542DB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6FB7-6872-4A61-2341-356E6064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3027-AD9F-52EE-1C34-59C0CF80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AAED-3452-DCAB-0198-4E4D76B6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30D9-1A6C-DEF6-C3CC-467311C3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8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07B2-1410-88E4-FD13-2EBD3F16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DA2-4DE9-2DCA-BD23-1C9AC35F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96D0-6B09-1723-2126-3E7BFF34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3600-BA7A-C097-6BB1-74477824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FD5B-5A20-31C9-FDDD-C0D69D5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8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0AC-B614-E7EF-817B-B0E4E0F1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3D10-0108-3387-8862-96617AF9A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F0BDC-1052-268B-E728-0B0AFA212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15049-BCEB-E3BD-8F39-A26EDF00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94FC8-F214-B144-8226-08DB7CE4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93200-7E9F-932C-DE05-1C98796C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9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7D9B-CCDD-DFC9-6CD3-E2D889F7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9B556-50C4-2581-D653-8BE26AA5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75934-E1C2-EBC9-41BF-089F557F5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F73DD-EF79-453F-82FD-9F2B93504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96806-E947-0B69-B6CD-CB365FED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8DC4D-4B04-C096-90F0-3A0F10B0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D08F2-1CCB-FF81-A3E1-45375586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94497-597A-900D-F694-2CE54F81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06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A388-6D20-3CA3-B0E7-D4B7C5D4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2EE04-5003-4C90-C862-AD4768D1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99D65-3284-B3EF-4F35-9A3F2F05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BA492-3D95-D5C4-7606-AFDAE761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0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4415B-83E5-52A2-BFC7-B0914807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1A3CC-C7A1-8130-77DF-61DFD245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B06EA-7D4A-80B5-4E05-6DDDA024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1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746D-4780-693D-2538-EF976B5C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6179-CECD-8535-696B-9900F004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29302-38A9-DCF6-558F-6715DACE3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F2803-D077-93FE-AE84-F78E9B1F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3DAF-77C7-254F-F68E-6F6393A0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7D4D-0E1D-64B1-40BE-228367E5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18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546D-7750-D56C-E8A3-EC98C51E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78374-EAFE-BF3C-AD86-B63EB5A48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A2FC-C49F-0AC4-1B99-D8330DA8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8C2F-0DC8-534D-3379-72B225E6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5C68-9298-B040-2FD8-887B33E1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6CB3-C344-3B1E-9FF2-1C83A19B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5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C87C9-6181-5641-A7FA-51BB27C8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2175-529C-6CDB-B562-83A4DFFB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7DA4-AFED-4808-14BF-5C4C8ED7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EF112-4185-4C7F-9975-870A6EBFD383}" type="datetimeFigureOut">
              <a:rPr lang="en-SG" smtClean="0"/>
              <a:t>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4254-C302-5212-A2BC-3489BD583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CD71-0833-CF6E-895F-5437D2CF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96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85A2B-DE48-6732-2A6F-5A04F1A2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712929"/>
            <a:ext cx="9927600" cy="4719679"/>
          </a:xfrm>
          <a:prstGeom prst="rect">
            <a:avLst/>
          </a:prstGeom>
        </p:spPr>
      </p:pic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8311694F-110D-6025-C18D-9EE20B52E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944" y="1574164"/>
            <a:ext cx="318837" cy="3188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3072CB-AC52-4377-1326-563AD5CDAF1A}"/>
              </a:ext>
            </a:extLst>
          </p:cNvPr>
          <p:cNvSpPr/>
          <p:nvPr/>
        </p:nvSpPr>
        <p:spPr>
          <a:xfrm>
            <a:off x="9078629" y="1554446"/>
            <a:ext cx="1645862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battery pack capacity value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Graphic 8" descr="Badge Tick with solid fill">
            <a:extLst>
              <a:ext uri="{FF2B5EF4-FFF2-40B4-BE49-F238E27FC236}">
                <a16:creationId xmlns:a16="http://schemas.microsoft.com/office/drawing/2014/main" id="{A7FF16CD-9D57-A96B-5290-2063FF21C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0943" y="2791634"/>
            <a:ext cx="318837" cy="3188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4B4708-B175-DB6C-9BA3-7399D12A837A}"/>
              </a:ext>
            </a:extLst>
          </p:cNvPr>
          <p:cNvSpPr/>
          <p:nvPr/>
        </p:nvSpPr>
        <p:spPr>
          <a:xfrm>
            <a:off x="5686176" y="3557016"/>
            <a:ext cx="1757040" cy="94492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ABB-AC500 IEC60875-104 PLC to monitor all the data in the BESS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Graphic 10" descr="Badge Tick with solid fill">
            <a:extLst>
              <a:ext uri="{FF2B5EF4-FFF2-40B4-BE49-F238E27FC236}">
                <a16:creationId xmlns:a16="http://schemas.microsoft.com/office/drawing/2014/main" id="{73A495C9-1310-870D-36AE-076756B8B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3165" y="1965109"/>
            <a:ext cx="318837" cy="3188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D0D80-3F5F-123B-8112-65C5762C044B}"/>
              </a:ext>
            </a:extLst>
          </p:cNvPr>
          <p:cNvCxnSpPr>
            <a:cxnSpLocks/>
          </p:cNvCxnSpPr>
          <p:nvPr/>
        </p:nvCxnSpPr>
        <p:spPr>
          <a:xfrm flipV="1">
            <a:off x="6784848" y="3072769"/>
            <a:ext cx="530265" cy="4842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01F6B1-B448-8B3F-7591-FB0E71C1CEA8}"/>
              </a:ext>
            </a:extLst>
          </p:cNvPr>
          <p:cNvSpPr/>
          <p:nvPr/>
        </p:nvSpPr>
        <p:spPr>
          <a:xfrm>
            <a:off x="8783918" y="2415377"/>
            <a:ext cx="1903315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basic  Battery Charge/Discharge management system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Graphic 15" descr="Badge Tick with solid fill">
            <a:extLst>
              <a:ext uri="{FF2B5EF4-FFF2-40B4-BE49-F238E27FC236}">
                <a16:creationId xmlns:a16="http://schemas.microsoft.com/office/drawing/2014/main" id="{FAFFFF8F-64DB-955E-4106-B7C17F124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4499" y="3595448"/>
            <a:ext cx="318837" cy="3188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5CEB05-1FF9-D37E-91E3-21ABA0A97683}"/>
              </a:ext>
            </a:extLst>
          </p:cNvPr>
          <p:cNvSpPr/>
          <p:nvPr/>
        </p:nvSpPr>
        <p:spPr>
          <a:xfrm>
            <a:off x="8892181" y="3557016"/>
            <a:ext cx="1913880" cy="566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Basic charge/discharge voltage and current safety mechanism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Graphic 17" descr="Badge Tick with solid fill">
            <a:extLst>
              <a:ext uri="{FF2B5EF4-FFF2-40B4-BE49-F238E27FC236}">
                <a16:creationId xmlns:a16="http://schemas.microsoft.com/office/drawing/2014/main" id="{D9335EE2-B68C-6E2C-681F-21C11C1D7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0032" y="4799408"/>
            <a:ext cx="318837" cy="3188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AD447A7-F91E-B6CF-62A5-203C98B960B4}"/>
              </a:ext>
            </a:extLst>
          </p:cNvPr>
          <p:cNvSpPr/>
          <p:nvPr/>
        </p:nvSpPr>
        <p:spPr>
          <a:xfrm>
            <a:off x="4168079" y="4739136"/>
            <a:ext cx="2616769" cy="566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basic DC-AC converter to integrate in the power grid’s AC-AT step up transformers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543F621-3F36-DB80-D32B-5378FC2A783C}"/>
              </a:ext>
            </a:extLst>
          </p:cNvPr>
          <p:cNvCxnSpPr>
            <a:cxnSpLocks/>
          </p:cNvCxnSpPr>
          <p:nvPr/>
        </p:nvCxnSpPr>
        <p:spPr>
          <a:xfrm>
            <a:off x="6726716" y="4945775"/>
            <a:ext cx="7165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1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353938-9C0A-457B-8057-02F1C27E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96" y="2493440"/>
            <a:ext cx="4618786" cy="2972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5309DA-C309-0EC7-512B-475BFCB2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826" y="2493440"/>
            <a:ext cx="4926495" cy="29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48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5</cp:revision>
  <dcterms:created xsi:type="dcterms:W3CDTF">2025-10-07T01:35:00Z</dcterms:created>
  <dcterms:modified xsi:type="dcterms:W3CDTF">2025-10-08T09:37:13Z</dcterms:modified>
</cp:coreProperties>
</file>