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8.jpg" ContentType="image/jpeg"/>
  <Override PartName="/ppt/media/image4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81" r:id="rId5"/>
    <p:sldId id="279" r:id="rId6"/>
    <p:sldId id="280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ancheng" initials="Ly" lastIdx="2" clrIdx="0">
    <p:extLst>
      <p:ext uri="{19B8F6BF-5375-455C-9EA6-DF929625EA0E}">
        <p15:presenceInfo xmlns:p15="http://schemas.microsoft.com/office/powerpoint/2012/main" userId="a88c2a71e4c9a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9CA96-A66B-4C79-930D-5BD59A4BA195}" v="37" dt="2020-09-09T02:27:17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uancheng" userId="a88c2a71e4c9a4cb" providerId="LiveId" clId="{BF79CA96-A66B-4C79-930D-5BD59A4BA195}"/>
    <pc:docChg chg="undo custSel addSld modSld">
      <pc:chgData name="Liu yuancheng" userId="a88c2a71e4c9a4cb" providerId="LiveId" clId="{BF79CA96-A66B-4C79-930D-5BD59A4BA195}" dt="2020-09-09T02:33:49.886" v="1799" actId="20577"/>
      <pc:docMkLst>
        <pc:docMk/>
      </pc:docMkLst>
      <pc:sldChg chg="addSp delSp modSp new mod addCm delCm">
        <pc:chgData name="Liu yuancheng" userId="a88c2a71e4c9a4cb" providerId="LiveId" clId="{BF79CA96-A66B-4C79-930D-5BD59A4BA195}" dt="2020-09-09T02:33:49.886" v="1799" actId="20577"/>
        <pc:sldMkLst>
          <pc:docMk/>
          <pc:sldMk cId="1177363573" sldId="256"/>
        </pc:sldMkLst>
        <pc:spChg chg="del">
          <ac:chgData name="Liu yuancheng" userId="a88c2a71e4c9a4cb" providerId="LiveId" clId="{BF79CA96-A66B-4C79-930D-5BD59A4BA195}" dt="2020-09-08T14:04:20.442" v="1" actId="478"/>
          <ac:spMkLst>
            <pc:docMk/>
            <pc:sldMk cId="1177363573" sldId="256"/>
            <ac:spMk id="2" creationId="{8D03E979-66FB-40D8-B005-E13AC3875F2A}"/>
          </ac:spMkLst>
        </pc:spChg>
        <pc:spChg chg="del">
          <ac:chgData name="Liu yuancheng" userId="a88c2a71e4c9a4cb" providerId="LiveId" clId="{BF79CA96-A66B-4C79-930D-5BD59A4BA195}" dt="2020-09-08T14:04:22.405" v="2" actId="478"/>
          <ac:spMkLst>
            <pc:docMk/>
            <pc:sldMk cId="1177363573" sldId="256"/>
            <ac:spMk id="3" creationId="{F861C273-6EF2-43D6-A70A-C0E941A84CE3}"/>
          </ac:spMkLst>
        </pc:spChg>
        <pc:spChg chg="add mod or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4" creationId="{E37E45E2-6A1F-412A-89B5-59DAD175EAD8}"/>
          </ac:spMkLst>
        </pc:spChg>
        <pc:spChg chg="add mod">
          <ac:chgData name="Liu yuancheng" userId="a88c2a71e4c9a4cb" providerId="LiveId" clId="{BF79CA96-A66B-4C79-930D-5BD59A4BA195}" dt="2020-09-09T01:38:05.533" v="831" actId="1036"/>
          <ac:spMkLst>
            <pc:docMk/>
            <pc:sldMk cId="1177363573" sldId="256"/>
            <ac:spMk id="15" creationId="{87BA0D2F-EEB2-4154-B7B0-E1FE401076DA}"/>
          </ac:spMkLst>
        </pc:spChg>
        <pc:spChg chg="add del">
          <ac:chgData name="Liu yuancheng" userId="a88c2a71e4c9a4cb" providerId="LiveId" clId="{BF79CA96-A66B-4C79-930D-5BD59A4BA195}" dt="2020-09-09T01:35:06.591" v="738" actId="478"/>
          <ac:spMkLst>
            <pc:docMk/>
            <pc:sldMk cId="1177363573" sldId="256"/>
            <ac:spMk id="17" creationId="{FEF68D3D-FDE1-4F24-9447-810019FA4705}"/>
          </ac:spMkLst>
        </pc:spChg>
        <pc:spChg chg="add mod ord">
          <ac:chgData name="Liu yuancheng" userId="a88c2a71e4c9a4cb" providerId="LiveId" clId="{BF79CA96-A66B-4C79-930D-5BD59A4BA195}" dt="2020-09-09T01:35:41.344" v="750" actId="14100"/>
          <ac:spMkLst>
            <pc:docMk/>
            <pc:sldMk cId="1177363573" sldId="256"/>
            <ac:spMk id="19" creationId="{28D04A38-9E79-4178-A3BC-E30BB159850C}"/>
          </ac:spMkLst>
        </pc:spChg>
        <pc:spChg chg="add mod">
          <ac:chgData name="Liu yuancheng" userId="a88c2a71e4c9a4cb" providerId="LiveId" clId="{BF79CA96-A66B-4C79-930D-5BD59A4BA195}" dt="2020-09-09T02:28:53.222" v="1775" actId="14100"/>
          <ac:spMkLst>
            <pc:docMk/>
            <pc:sldMk cId="1177363573" sldId="256"/>
            <ac:spMk id="20" creationId="{80367F36-8484-45F1-A6C5-FEBBC1D8172D}"/>
          </ac:spMkLst>
        </pc:spChg>
        <pc:spChg chg="add mod ord">
          <ac:chgData name="Liu yuancheng" userId="a88c2a71e4c9a4cb" providerId="LiveId" clId="{BF79CA96-A66B-4C79-930D-5BD59A4BA195}" dt="2020-09-09T02:16:18.459" v="1388" actId="1035"/>
          <ac:spMkLst>
            <pc:docMk/>
            <pc:sldMk cId="1177363573" sldId="256"/>
            <ac:spMk id="21" creationId="{00C1609E-7486-4E58-8FEE-28DFDE094317}"/>
          </ac:spMkLst>
        </pc:spChg>
        <pc:spChg chg="add mod ord">
          <ac:chgData name="Liu yuancheng" userId="a88c2a71e4c9a4cb" providerId="LiveId" clId="{BF79CA96-A66B-4C79-930D-5BD59A4BA195}" dt="2020-09-09T01:39:58.597" v="870" actId="14100"/>
          <ac:spMkLst>
            <pc:docMk/>
            <pc:sldMk cId="1177363573" sldId="256"/>
            <ac:spMk id="27" creationId="{7B3621E7-388F-49D6-8AD0-011A6D8C0F02}"/>
          </ac:spMkLst>
        </pc:spChg>
        <pc:spChg chg="add mod">
          <ac:chgData name="Liu yuancheng" userId="a88c2a71e4c9a4cb" providerId="LiveId" clId="{BF79CA96-A66B-4C79-930D-5BD59A4BA195}" dt="2020-09-09T02:28:09.523" v="1767" actId="14100"/>
          <ac:spMkLst>
            <pc:docMk/>
            <pc:sldMk cId="1177363573" sldId="256"/>
            <ac:spMk id="29" creationId="{CA289BB4-4783-40C7-AC74-FDCA0814B107}"/>
          </ac:spMkLst>
        </pc:spChg>
        <pc:spChg chg="add mod">
          <ac:chgData name="Liu yuancheng" userId="a88c2a71e4c9a4cb" providerId="LiveId" clId="{BF79CA96-A66B-4C79-930D-5BD59A4BA195}" dt="2020-09-09T01:41:50.766" v="920" actId="1076"/>
          <ac:spMkLst>
            <pc:docMk/>
            <pc:sldMk cId="1177363573" sldId="256"/>
            <ac:spMk id="30" creationId="{2DF3E49B-35E2-4243-A8B0-6F9C4FD2E484}"/>
          </ac:spMkLst>
        </pc:spChg>
        <pc:spChg chg="add del mod">
          <ac:chgData name="Liu yuancheng" userId="a88c2a71e4c9a4cb" providerId="LiveId" clId="{BF79CA96-A66B-4C79-930D-5BD59A4BA195}" dt="2020-09-08T14:27:36.907" v="67"/>
          <ac:spMkLst>
            <pc:docMk/>
            <pc:sldMk cId="1177363573" sldId="256"/>
            <ac:spMk id="34" creationId="{4893787C-5F31-463C-A3CC-B2E342ACAF5F}"/>
          </ac:spMkLst>
        </pc:spChg>
        <pc:spChg chg="add mod ord">
          <ac:chgData name="Liu yuancheng" userId="a88c2a71e4c9a4cb" providerId="LiveId" clId="{BF79CA96-A66B-4C79-930D-5BD59A4BA195}" dt="2020-09-09T01:45:11.855" v="981" actId="14100"/>
          <ac:spMkLst>
            <pc:docMk/>
            <pc:sldMk cId="1177363573" sldId="256"/>
            <ac:spMk id="35" creationId="{4F945CBB-F74E-4FDA-9F62-F5B5F02BB8B4}"/>
          </ac:spMkLst>
        </pc:spChg>
        <pc:spChg chg="add del">
          <ac:chgData name="Liu yuancheng" userId="a88c2a71e4c9a4cb" providerId="LiveId" clId="{BF79CA96-A66B-4C79-930D-5BD59A4BA195}" dt="2020-09-08T14:27:56.842" v="71"/>
          <ac:spMkLst>
            <pc:docMk/>
            <pc:sldMk cId="1177363573" sldId="256"/>
            <ac:spMk id="35" creationId="{63644946-47C6-477A-8BF1-4D591A35CCCB}"/>
          </ac:spMkLst>
        </pc:spChg>
        <pc:spChg chg="add mod">
          <ac:chgData name="Liu yuancheng" userId="a88c2a71e4c9a4cb" providerId="LiveId" clId="{BF79CA96-A66B-4C79-930D-5BD59A4BA195}" dt="2020-09-09T02:27:56.058" v="1762" actId="14100"/>
          <ac:spMkLst>
            <pc:docMk/>
            <pc:sldMk cId="1177363573" sldId="256"/>
            <ac:spMk id="36" creationId="{A9E6F255-C176-4ABE-AEF0-FC594D3657A8}"/>
          </ac:spMkLst>
        </pc:spChg>
        <pc:spChg chg="add mod">
          <ac:chgData name="Liu yuancheng" userId="a88c2a71e4c9a4cb" providerId="LiveId" clId="{BF79CA96-A66B-4C79-930D-5BD59A4BA195}" dt="2020-09-09T01:45:16.267" v="982" actId="1076"/>
          <ac:spMkLst>
            <pc:docMk/>
            <pc:sldMk cId="1177363573" sldId="256"/>
            <ac:spMk id="37" creationId="{368F4F0A-61AF-4A20-B608-CFCF0CAE89F0}"/>
          </ac:spMkLst>
        </pc:spChg>
        <pc:spChg chg="add del">
          <ac:chgData name="Liu yuancheng" userId="a88c2a71e4c9a4cb" providerId="LiveId" clId="{BF79CA96-A66B-4C79-930D-5BD59A4BA195}" dt="2020-09-08T14:28:41.025" v="78" actId="478"/>
          <ac:spMkLst>
            <pc:docMk/>
            <pc:sldMk cId="1177363573" sldId="256"/>
            <ac:spMk id="37" creationId="{86E76904-3DFA-440B-B2D2-C4984B8C66EF}"/>
          </ac:spMkLst>
        </pc:spChg>
        <pc:spChg chg="add mod">
          <ac:chgData name="Liu yuancheng" userId="a88c2a71e4c9a4cb" providerId="LiveId" clId="{BF79CA96-A66B-4C79-930D-5BD59A4BA195}" dt="2020-09-09T02:05:18.857" v="1172" actId="207"/>
          <ac:spMkLst>
            <pc:docMk/>
            <pc:sldMk cId="1177363573" sldId="256"/>
            <ac:spMk id="38" creationId="{4A12C699-238C-4D0D-87FB-3985FFFA82FC}"/>
          </ac:spMkLst>
        </pc:spChg>
        <pc:spChg chg="add del mod">
          <ac:chgData name="Liu yuancheng" userId="a88c2a71e4c9a4cb" providerId="LiveId" clId="{BF79CA96-A66B-4C79-930D-5BD59A4BA195}" dt="2020-09-09T02:16:26.297" v="1389" actId="478"/>
          <ac:spMkLst>
            <pc:docMk/>
            <pc:sldMk cId="1177363573" sldId="256"/>
            <ac:spMk id="40" creationId="{44385BFA-51A3-4693-BDD5-216ABAEA8AD2}"/>
          </ac:spMkLst>
        </pc:spChg>
        <pc:spChg chg="add mod ord">
          <ac:chgData name="Liu yuancheng" userId="a88c2a71e4c9a4cb" providerId="LiveId" clId="{BF79CA96-A66B-4C79-930D-5BD59A4BA195}" dt="2020-09-09T02:18:02.628" v="1402" actId="14100"/>
          <ac:spMkLst>
            <pc:docMk/>
            <pc:sldMk cId="1177363573" sldId="256"/>
            <ac:spMk id="41" creationId="{81C3BF18-4E45-4781-B682-2F64E4847EE6}"/>
          </ac:spMkLst>
        </pc:spChg>
        <pc:spChg chg="add mod">
          <ac:chgData name="Liu yuancheng" userId="a88c2a71e4c9a4cb" providerId="LiveId" clId="{BF79CA96-A66B-4C79-930D-5BD59A4BA195}" dt="2020-09-09T01:48:21.077" v="1042" actId="1037"/>
          <ac:spMkLst>
            <pc:docMk/>
            <pc:sldMk cId="1177363573" sldId="256"/>
            <ac:spMk id="43" creationId="{0DD512B2-7B05-4B45-B352-472C7067FD41}"/>
          </ac:spMkLst>
        </pc:spChg>
        <pc:spChg chg="add mod">
          <ac:chgData name="Liu yuancheng" userId="a88c2a71e4c9a4cb" providerId="LiveId" clId="{BF79CA96-A66B-4C79-930D-5BD59A4BA195}" dt="2020-09-09T01:49:30.915" v="1061" actId="14100"/>
          <ac:spMkLst>
            <pc:docMk/>
            <pc:sldMk cId="1177363573" sldId="256"/>
            <ac:spMk id="45" creationId="{9ED7A81B-DC0D-4FE7-9D8D-61C0ABC892B8}"/>
          </ac:spMkLst>
        </pc:spChg>
        <pc:spChg chg="add mod">
          <ac:chgData name="Liu yuancheng" userId="a88c2a71e4c9a4cb" providerId="LiveId" clId="{BF79CA96-A66B-4C79-930D-5BD59A4BA195}" dt="2020-09-09T02:06:07.927" v="1181" actId="693"/>
          <ac:spMkLst>
            <pc:docMk/>
            <pc:sldMk cId="1177363573" sldId="256"/>
            <ac:spMk id="46" creationId="{7C366E7C-83D7-4512-86A4-C81BAFC70AD7}"/>
          </ac:spMkLst>
        </pc:spChg>
        <pc:spChg chg="add del mod">
          <ac:chgData name="Liu yuancheng" userId="a88c2a71e4c9a4cb" providerId="LiveId" clId="{BF79CA96-A66B-4C79-930D-5BD59A4BA195}" dt="2020-09-09T02:03:57.653" v="1157" actId="478"/>
          <ac:spMkLst>
            <pc:docMk/>
            <pc:sldMk cId="1177363573" sldId="256"/>
            <ac:spMk id="50" creationId="{98944D7D-22BC-4858-A743-21C1D115842B}"/>
          </ac:spMkLst>
        </pc:spChg>
        <pc:spChg chg="add del mod">
          <ac:chgData name="Liu yuancheng" userId="a88c2a71e4c9a4cb" providerId="LiveId" clId="{BF79CA96-A66B-4C79-930D-5BD59A4BA195}" dt="2020-09-09T02:05:02.106" v="1169" actId="478"/>
          <ac:spMkLst>
            <pc:docMk/>
            <pc:sldMk cId="1177363573" sldId="256"/>
            <ac:spMk id="52" creationId="{709CE7E5-3F95-4643-9E11-03C80905D8F7}"/>
          </ac:spMkLst>
        </pc:spChg>
        <pc:spChg chg="add mod ord">
          <ac:chgData name="Liu yuancheng" userId="a88c2a71e4c9a4cb" providerId="LiveId" clId="{BF79CA96-A66B-4C79-930D-5BD59A4BA195}" dt="2020-09-09T01:47:31.902" v="1016" actId="1036"/>
          <ac:spMkLst>
            <pc:docMk/>
            <pc:sldMk cId="1177363573" sldId="256"/>
            <ac:spMk id="57" creationId="{4E32E196-F898-487B-B864-6D5097D2393E}"/>
          </ac:spMkLst>
        </pc:spChg>
        <pc:spChg chg="add mod">
          <ac:chgData name="Liu yuancheng" userId="a88c2a71e4c9a4cb" providerId="LiveId" clId="{BF79CA96-A66B-4C79-930D-5BD59A4BA195}" dt="2020-09-09T02:07:24.079" v="1195" actId="693"/>
          <ac:spMkLst>
            <pc:docMk/>
            <pc:sldMk cId="1177363573" sldId="256"/>
            <ac:spMk id="58" creationId="{04100400-09BB-4733-9B21-DA2DD8342D85}"/>
          </ac:spMkLst>
        </pc:spChg>
        <pc:spChg chg="add del mod">
          <ac:chgData name="Liu yuancheng" userId="a88c2a71e4c9a4cb" providerId="LiveId" clId="{BF79CA96-A66B-4C79-930D-5BD59A4BA195}" dt="2020-09-09T02:13:01.459" v="1300" actId="478"/>
          <ac:spMkLst>
            <pc:docMk/>
            <pc:sldMk cId="1177363573" sldId="256"/>
            <ac:spMk id="60" creationId="{8C421641-EF1E-44D5-9094-DD22B7D81700}"/>
          </ac:spMkLst>
        </pc:spChg>
        <pc:spChg chg="add mod">
          <ac:chgData name="Liu yuancheng" userId="a88c2a71e4c9a4cb" providerId="LiveId" clId="{BF79CA96-A66B-4C79-930D-5BD59A4BA195}" dt="2020-09-09T01:54:46.711" v="1127" actId="14100"/>
          <ac:spMkLst>
            <pc:docMk/>
            <pc:sldMk cId="1177363573" sldId="256"/>
            <ac:spMk id="63" creationId="{E785516E-6056-4559-A48C-2AE50813C9A0}"/>
          </ac:spMkLst>
        </pc:spChg>
        <pc:spChg chg="add mod">
          <ac:chgData name="Liu yuancheng" userId="a88c2a71e4c9a4cb" providerId="LiveId" clId="{BF79CA96-A66B-4C79-930D-5BD59A4BA195}" dt="2020-09-09T01:51:54.147" v="1098" actId="1037"/>
          <ac:spMkLst>
            <pc:docMk/>
            <pc:sldMk cId="1177363573" sldId="256"/>
            <ac:spMk id="65" creationId="{81B924E2-C85A-43C2-9D70-A7D99F8957DE}"/>
          </ac:spMkLst>
        </pc:spChg>
        <pc:spChg chg="add mod">
          <ac:chgData name="Liu yuancheng" userId="a88c2a71e4c9a4cb" providerId="LiveId" clId="{BF79CA96-A66B-4C79-930D-5BD59A4BA195}" dt="2020-09-09T01:52:05.723" v="1100" actId="1076"/>
          <ac:spMkLst>
            <pc:docMk/>
            <pc:sldMk cId="1177363573" sldId="256"/>
            <ac:spMk id="66" creationId="{0406CA53-7B65-48E9-B7D5-A42ECB18609D}"/>
          </ac:spMkLst>
        </pc:spChg>
        <pc:spChg chg="add mod">
          <ac:chgData name="Liu yuancheng" userId="a88c2a71e4c9a4cb" providerId="LiveId" clId="{BF79CA96-A66B-4C79-930D-5BD59A4BA195}" dt="2020-09-09T02:30:41.914" v="1784" actId="20577"/>
          <ac:spMkLst>
            <pc:docMk/>
            <pc:sldMk cId="1177363573" sldId="256"/>
            <ac:spMk id="109" creationId="{7430D9A5-C8AA-4778-9AA7-26A0307BD842}"/>
          </ac:spMkLst>
        </pc:spChg>
        <pc:spChg chg="add mod">
          <ac:chgData name="Liu yuancheng" userId="a88c2a71e4c9a4cb" providerId="LiveId" clId="{BF79CA96-A66B-4C79-930D-5BD59A4BA195}" dt="2020-09-09T02:06:15.118" v="1185" actId="1036"/>
          <ac:spMkLst>
            <pc:docMk/>
            <pc:sldMk cId="1177363573" sldId="256"/>
            <ac:spMk id="110" creationId="{67F3F292-C399-4B9A-A642-B5833D4722B9}"/>
          </ac:spMkLst>
        </pc:spChg>
        <pc:spChg chg="add mod">
          <ac:chgData name="Liu yuancheng" userId="a88c2a71e4c9a4cb" providerId="LiveId" clId="{BF79CA96-A66B-4C79-930D-5BD59A4BA195}" dt="2020-09-09T02:30:54.204" v="1786" actId="20577"/>
          <ac:spMkLst>
            <pc:docMk/>
            <pc:sldMk cId="1177363573" sldId="256"/>
            <ac:spMk id="112" creationId="{F50EA82F-2DBA-4977-AFCD-76351EC2A722}"/>
          </ac:spMkLst>
        </pc:spChg>
        <pc:spChg chg="add mod">
          <ac:chgData name="Liu yuancheng" userId="a88c2a71e4c9a4cb" providerId="LiveId" clId="{BF79CA96-A66B-4C79-930D-5BD59A4BA195}" dt="2020-09-09T02:08:45.938" v="1219" actId="13822"/>
          <ac:spMkLst>
            <pc:docMk/>
            <pc:sldMk cId="1177363573" sldId="256"/>
            <ac:spMk id="113" creationId="{FD62D2CE-DD5B-4B9C-BF5C-CC38765B56DD}"/>
          </ac:spMkLst>
        </pc:spChg>
        <pc:spChg chg="add mod">
          <ac:chgData name="Liu yuancheng" userId="a88c2a71e4c9a4cb" providerId="LiveId" clId="{BF79CA96-A66B-4C79-930D-5BD59A4BA195}" dt="2020-09-09T02:11:26.388" v="1274" actId="1076"/>
          <ac:spMkLst>
            <pc:docMk/>
            <pc:sldMk cId="1177363573" sldId="256"/>
            <ac:spMk id="118" creationId="{D399DE50-846B-4B6B-B836-CA66AF519DA3}"/>
          </ac:spMkLst>
        </pc:spChg>
        <pc:spChg chg="add del">
          <ac:chgData name="Liu yuancheng" userId="a88c2a71e4c9a4cb" providerId="LiveId" clId="{BF79CA96-A66B-4C79-930D-5BD59A4BA195}" dt="2020-09-09T02:05:45.596" v="1178" actId="22"/>
          <ac:spMkLst>
            <pc:docMk/>
            <pc:sldMk cId="1177363573" sldId="256"/>
            <ac:spMk id="119" creationId="{A0F5A0C5-7951-4B68-ABB0-921DA655DF8A}"/>
          </ac:spMkLst>
        </pc:spChg>
        <pc:spChg chg="add mod">
          <ac:chgData name="Liu yuancheng" userId="a88c2a71e4c9a4cb" providerId="LiveId" clId="{BF79CA96-A66B-4C79-930D-5BD59A4BA195}" dt="2020-09-09T02:11:50.286" v="1293" actId="14100"/>
          <ac:spMkLst>
            <pc:docMk/>
            <pc:sldMk cId="1177363573" sldId="256"/>
            <ac:spMk id="130" creationId="{9A85500F-0AFE-497E-BA50-8E5D0AB510A0}"/>
          </ac:spMkLst>
        </pc:spChg>
        <pc:spChg chg="add mod ord">
          <ac:chgData name="Liu yuancheng" userId="a88c2a71e4c9a4cb" providerId="LiveId" clId="{BF79CA96-A66B-4C79-930D-5BD59A4BA195}" dt="2020-09-09T02:14:10.907" v="1327" actId="1076"/>
          <ac:spMkLst>
            <pc:docMk/>
            <pc:sldMk cId="1177363573" sldId="256"/>
            <ac:spMk id="137" creationId="{52B02E1F-332A-4EE6-88F2-8B442EA05BC0}"/>
          </ac:spMkLst>
        </pc:spChg>
        <pc:spChg chg="add mod">
          <ac:chgData name="Liu yuancheng" userId="a88c2a71e4c9a4cb" providerId="LiveId" clId="{BF79CA96-A66B-4C79-930D-5BD59A4BA195}" dt="2020-09-09T02:29:34.364" v="1782" actId="20577"/>
          <ac:spMkLst>
            <pc:docMk/>
            <pc:sldMk cId="1177363573" sldId="256"/>
            <ac:spMk id="140" creationId="{3E0F2275-34AA-4A95-A6B4-E97847886525}"/>
          </ac:spMkLst>
        </pc:spChg>
        <pc:spChg chg="add mod">
          <ac:chgData name="Liu yuancheng" userId="a88c2a71e4c9a4cb" providerId="LiveId" clId="{BF79CA96-A66B-4C79-930D-5BD59A4BA195}" dt="2020-09-09T02:33:49.886" v="1799" actId="20577"/>
          <ac:spMkLst>
            <pc:docMk/>
            <pc:sldMk cId="1177363573" sldId="256"/>
            <ac:spMk id="150" creationId="{A02C7EAB-2B06-4B5B-929A-802461B0EE42}"/>
          </ac:spMkLst>
        </pc:spChg>
        <pc:spChg chg="add mod">
          <ac:chgData name="Liu yuancheng" userId="a88c2a71e4c9a4cb" providerId="LiveId" clId="{BF79CA96-A66B-4C79-930D-5BD59A4BA195}" dt="2020-09-09T02:24:35.104" v="1665" actId="1035"/>
          <ac:spMkLst>
            <pc:docMk/>
            <pc:sldMk cId="1177363573" sldId="256"/>
            <ac:spMk id="155" creationId="{C7FD9536-8C74-4EA4-81AB-330DE928E251}"/>
          </ac:spMkLst>
        </pc:spChg>
        <pc:spChg chg="add del mod">
          <ac:chgData name="Liu yuancheng" userId="a88c2a71e4c9a4cb" providerId="LiveId" clId="{BF79CA96-A66B-4C79-930D-5BD59A4BA195}" dt="2020-09-09T02:26:17.672" v="1746" actId="20577"/>
          <ac:spMkLst>
            <pc:docMk/>
            <pc:sldMk cId="1177363573" sldId="256"/>
            <ac:spMk id="159" creationId="{0877B44A-181D-48AF-B84F-D346F3C1C008}"/>
          </ac:spMkLst>
        </pc:spChg>
        <pc:spChg chg="add mod">
          <ac:chgData name="Liu yuancheng" userId="a88c2a71e4c9a4cb" providerId="LiveId" clId="{BF79CA96-A66B-4C79-930D-5BD59A4BA195}" dt="2020-09-09T02:26:21.308" v="1750" actId="20577"/>
          <ac:spMkLst>
            <pc:docMk/>
            <pc:sldMk cId="1177363573" sldId="256"/>
            <ac:spMk id="166" creationId="{BDB908A6-C86A-429F-B0F5-5F1245C03B7B}"/>
          </ac:spMkLst>
        </pc:spChg>
        <pc:picChg chg="add del">
          <ac:chgData name="Liu yuancheng" userId="a88c2a71e4c9a4cb" providerId="LiveId" clId="{BF79CA96-A66B-4C79-930D-5BD59A4BA195}" dt="2020-09-09T01:46:18.390" v="996" actId="478"/>
          <ac:picMkLst>
            <pc:docMk/>
            <pc:sldMk cId="1177363573" sldId="256"/>
            <ac:picMk id="4" creationId="{56A85545-4ECC-408E-BBFF-ECE048570D12}"/>
          </ac:picMkLst>
        </pc:picChg>
        <pc:picChg chg="add mod">
          <ac:chgData name="Liu yuancheng" userId="a88c2a71e4c9a4cb" providerId="LiveId" clId="{BF79CA96-A66B-4C79-930D-5BD59A4BA195}" dt="2020-09-09T02:15:08.234" v="1350" actId="1036"/>
          <ac:picMkLst>
            <pc:docMk/>
            <pc:sldMk cId="1177363573" sldId="256"/>
            <ac:picMk id="5" creationId="{7BD6B3AF-8C34-4E17-97E0-4D19F56D1FE1}"/>
          </ac:picMkLst>
        </pc:picChg>
        <pc:picChg chg="add mod">
          <ac:chgData name="Liu yuancheng" userId="a88c2a71e4c9a4cb" providerId="LiveId" clId="{BF79CA96-A66B-4C79-930D-5BD59A4BA195}" dt="2020-09-09T02:15:11.713" v="1355" actId="1036"/>
          <ac:picMkLst>
            <pc:docMk/>
            <pc:sldMk cId="1177363573" sldId="256"/>
            <ac:picMk id="7" creationId="{6B1C30B0-59A0-4D71-B9BE-1BC61E6DDAA5}"/>
          </ac:picMkLst>
        </pc:picChg>
        <pc:picChg chg="add mod">
          <ac:chgData name="Liu yuancheng" userId="a88c2a71e4c9a4cb" providerId="LiveId" clId="{BF79CA96-A66B-4C79-930D-5BD59A4BA195}" dt="2020-09-09T01:38:05.533" v="831" actId="1036"/>
          <ac:picMkLst>
            <pc:docMk/>
            <pc:sldMk cId="1177363573" sldId="256"/>
            <ac:picMk id="8" creationId="{AA42BD33-BF38-4B7A-B5D6-6B29E4B7CB56}"/>
          </ac:picMkLst>
        </pc:picChg>
        <pc:picChg chg="add mod">
          <ac:chgData name="Liu yuancheng" userId="a88c2a71e4c9a4cb" providerId="LiveId" clId="{BF79CA96-A66B-4C79-930D-5BD59A4BA195}" dt="2020-09-09T02:15:04.204" v="1346" actId="1036"/>
          <ac:picMkLst>
            <pc:docMk/>
            <pc:sldMk cId="1177363573" sldId="256"/>
            <ac:picMk id="9" creationId="{9BAC9AB8-1FB7-45B8-81AA-35F9C80696C1}"/>
          </ac:picMkLst>
        </pc:picChg>
        <pc:picChg chg="add mod ord modCrop">
          <ac:chgData name="Liu yuancheng" userId="a88c2a71e4c9a4cb" providerId="LiveId" clId="{BF79CA96-A66B-4C79-930D-5BD59A4BA195}" dt="2020-09-09T01:45:08.075" v="980" actId="14100"/>
          <ac:picMkLst>
            <pc:docMk/>
            <pc:sldMk cId="1177363573" sldId="256"/>
            <ac:picMk id="18" creationId="{815463A3-D6E9-4AA6-A210-6B771ABAB2F9}"/>
          </ac:picMkLst>
        </pc:picChg>
        <pc:picChg chg="add mod">
          <ac:chgData name="Liu yuancheng" userId="a88c2a71e4c9a4cb" providerId="LiveId" clId="{BF79CA96-A66B-4C79-930D-5BD59A4BA195}" dt="2020-09-09T01:45:20.503" v="991" actId="1036"/>
          <ac:picMkLst>
            <pc:docMk/>
            <pc:sldMk cId="1177363573" sldId="256"/>
            <ac:picMk id="33" creationId="{B97F4C51-97C5-4643-8F3E-EB2B0AC99CAF}"/>
          </ac:picMkLst>
        </pc:picChg>
        <pc:picChg chg="add mod">
          <ac:chgData name="Liu yuancheng" userId="a88c2a71e4c9a4cb" providerId="LiveId" clId="{BF79CA96-A66B-4C79-930D-5BD59A4BA195}" dt="2020-09-09T02:05:33.889" v="1175" actId="1076"/>
          <ac:picMkLst>
            <pc:docMk/>
            <pc:sldMk cId="1177363573" sldId="256"/>
            <ac:picMk id="42" creationId="{79BB413A-963D-4C0B-B3A8-E81C92F20941}"/>
          </ac:picMkLst>
        </pc:picChg>
        <pc:picChg chg="add del mod">
          <ac:chgData name="Liu yuancheng" userId="a88c2a71e4c9a4cb" providerId="LiveId" clId="{BF79CA96-A66B-4C79-930D-5BD59A4BA195}" dt="2020-09-09T01:55:25.383" v="1131" actId="478"/>
          <ac:picMkLst>
            <pc:docMk/>
            <pc:sldMk cId="1177363573" sldId="256"/>
            <ac:picMk id="44" creationId="{F8BA40AF-1F49-490F-9496-E88269119979}"/>
          </ac:picMkLst>
        </pc:picChg>
        <pc:picChg chg="add mod">
          <ac:chgData name="Liu yuancheng" userId="a88c2a71e4c9a4cb" providerId="LiveId" clId="{BF79CA96-A66B-4C79-930D-5BD59A4BA195}" dt="2020-09-09T02:05:07.702" v="1171" actId="1076"/>
          <ac:picMkLst>
            <pc:docMk/>
            <pc:sldMk cId="1177363573" sldId="256"/>
            <ac:picMk id="48" creationId="{7A88A4FB-9DFA-4F17-80EA-BAF331E3A5DF}"/>
          </ac:picMkLst>
        </pc:picChg>
        <pc:picChg chg="add mod ord">
          <ac:chgData name="Liu yuancheng" userId="a88c2a71e4c9a4cb" providerId="LiveId" clId="{BF79CA96-A66B-4C79-930D-5BD59A4BA195}" dt="2020-09-09T01:51:02.445" v="1078" actId="1076"/>
          <ac:picMkLst>
            <pc:docMk/>
            <pc:sldMk cId="1177363573" sldId="256"/>
            <ac:picMk id="53" creationId="{A2D8A783-FF07-456D-82BF-90683445C89B}"/>
          </ac:picMkLst>
        </pc:picChg>
        <pc:picChg chg="add mod ord">
          <ac:chgData name="Liu yuancheng" userId="a88c2a71e4c9a4cb" providerId="LiveId" clId="{BF79CA96-A66B-4C79-930D-5BD59A4BA195}" dt="2020-09-09T02:06:27.127" v="1187" actId="1076"/>
          <ac:picMkLst>
            <pc:docMk/>
            <pc:sldMk cId="1177363573" sldId="256"/>
            <ac:picMk id="54" creationId="{06C77214-17E3-41D7-8797-4A17F8601988}"/>
          </ac:picMkLst>
        </pc:picChg>
        <pc:picChg chg="add mod ord">
          <ac:chgData name="Liu yuancheng" userId="a88c2a71e4c9a4cb" providerId="LiveId" clId="{BF79CA96-A66B-4C79-930D-5BD59A4BA195}" dt="2020-09-09T02:06:46.677" v="1192" actId="1076"/>
          <ac:picMkLst>
            <pc:docMk/>
            <pc:sldMk cId="1177363573" sldId="256"/>
            <ac:picMk id="56" creationId="{1E3C5804-CB48-4268-9B6A-4F33E070AEAD}"/>
          </ac:picMkLst>
        </pc:picChg>
        <pc:picChg chg="add mod ord">
          <ac:chgData name="Liu yuancheng" userId="a88c2a71e4c9a4cb" providerId="LiveId" clId="{BF79CA96-A66B-4C79-930D-5BD59A4BA195}" dt="2020-09-09T02:11:29.388" v="1283" actId="1038"/>
          <ac:picMkLst>
            <pc:docMk/>
            <pc:sldMk cId="1177363573" sldId="256"/>
            <ac:picMk id="62" creationId="{25711725-F969-4601-9D99-AAB0C6E48C1E}"/>
          </ac:picMkLst>
        </pc:picChg>
        <pc:picChg chg="add mod">
          <ac:chgData name="Liu yuancheng" userId="a88c2a71e4c9a4cb" providerId="LiveId" clId="{BF79CA96-A66B-4C79-930D-5BD59A4BA195}" dt="2020-09-09T02:32:55.103" v="1793" actId="1038"/>
          <ac:picMkLst>
            <pc:docMk/>
            <pc:sldMk cId="1177363573" sldId="256"/>
            <ac:picMk id="64" creationId="{E523BF56-7A3D-4933-B8C0-A94BD68909EB}"/>
          </ac:picMkLst>
        </pc:picChg>
        <pc:picChg chg="add del mod ord">
          <ac:chgData name="Liu yuancheng" userId="a88c2a71e4c9a4cb" providerId="LiveId" clId="{BF79CA96-A66B-4C79-930D-5BD59A4BA195}" dt="2020-09-08T14:50:15.152" v="445" actId="478"/>
          <ac:picMkLst>
            <pc:docMk/>
            <pc:sldMk cId="1177363573" sldId="256"/>
            <ac:picMk id="76" creationId="{D6849BDF-4405-4DCF-800C-A16919727C58}"/>
          </ac:picMkLst>
        </pc:picChg>
        <pc:picChg chg="add del mod ord">
          <ac:chgData name="Liu yuancheng" userId="a88c2a71e4c9a4cb" providerId="LiveId" clId="{BF79CA96-A66B-4C79-930D-5BD59A4BA195}" dt="2020-09-09T02:17:29.156" v="1398" actId="478"/>
          <ac:picMkLst>
            <pc:docMk/>
            <pc:sldMk cId="1177363573" sldId="256"/>
            <ac:picMk id="78" creationId="{B5E0B47F-2026-49F1-A989-5A9802B83F79}"/>
          </ac:picMkLst>
        </pc:picChg>
        <pc:picChg chg="add del mod modCrop">
          <ac:chgData name="Liu yuancheng" userId="a88c2a71e4c9a4cb" providerId="LiveId" clId="{BF79CA96-A66B-4C79-930D-5BD59A4BA195}" dt="2020-09-09T02:17:26.470" v="1397" actId="478"/>
          <ac:picMkLst>
            <pc:docMk/>
            <pc:sldMk cId="1177363573" sldId="256"/>
            <ac:picMk id="80" creationId="{B2858FDD-E49B-4F2F-80BE-89092AA3A5E4}"/>
          </ac:picMkLst>
        </pc:picChg>
        <pc:picChg chg="add mod">
          <ac:chgData name="Liu yuancheng" userId="a88c2a71e4c9a4cb" providerId="LiveId" clId="{BF79CA96-A66B-4C79-930D-5BD59A4BA195}" dt="2020-09-09T02:15:17.111" v="1359" actId="1036"/>
          <ac:picMkLst>
            <pc:docMk/>
            <pc:sldMk cId="1177363573" sldId="256"/>
            <ac:picMk id="82" creationId="{59B40FCB-385E-4D85-B38F-285C789368B4}"/>
          </ac:picMkLst>
        </pc:picChg>
        <pc:picChg chg="add mod ord">
          <ac:chgData name="Liu yuancheng" userId="a88c2a71e4c9a4cb" providerId="LiveId" clId="{BF79CA96-A66B-4C79-930D-5BD59A4BA195}" dt="2020-09-09T01:49:09.887" v="1055" actId="14100"/>
          <ac:picMkLst>
            <pc:docMk/>
            <pc:sldMk cId="1177363573" sldId="256"/>
            <ac:picMk id="84" creationId="{1D89306F-F315-4C74-B208-197F715D8224}"/>
          </ac:picMkLst>
        </pc:picChg>
        <pc:picChg chg="add mod ord">
          <ac:chgData name="Liu yuancheng" userId="a88c2a71e4c9a4cb" providerId="LiveId" clId="{BF79CA96-A66B-4C79-930D-5BD59A4BA195}" dt="2020-09-09T01:52:13.750" v="1101" actId="1036"/>
          <ac:picMkLst>
            <pc:docMk/>
            <pc:sldMk cId="1177363573" sldId="256"/>
            <ac:picMk id="86" creationId="{576DE2BD-A38F-4DB1-89EB-963BD4F2944F}"/>
          </ac:picMkLst>
        </pc:picChg>
        <pc:picChg chg="add del">
          <ac:chgData name="Liu yuancheng" userId="a88c2a71e4c9a4cb" providerId="LiveId" clId="{BF79CA96-A66B-4C79-930D-5BD59A4BA195}" dt="2020-09-08T15:00:51.805" v="524" actId="22"/>
          <ac:picMkLst>
            <pc:docMk/>
            <pc:sldMk cId="1177363573" sldId="256"/>
            <ac:picMk id="112" creationId="{3BC32A7C-8A3E-4DB5-800B-757729BC6775}"/>
          </ac:picMkLst>
        </pc:picChg>
        <pc:picChg chg="add mod modCrop">
          <ac:chgData name="Liu yuancheng" userId="a88c2a71e4c9a4cb" providerId="LiveId" clId="{BF79CA96-A66B-4C79-930D-5BD59A4BA195}" dt="2020-09-09T01:40:12.716" v="873" actId="14100"/>
          <ac:picMkLst>
            <pc:docMk/>
            <pc:sldMk cId="1177363573" sldId="256"/>
            <ac:picMk id="114" creationId="{C2F3E578-14F3-4426-8E8D-0F76CF0CB181}"/>
          </ac:picMkLst>
        </pc:picChg>
        <pc:picChg chg="add mod">
          <ac:chgData name="Liu yuancheng" userId="a88c2a71e4c9a4cb" providerId="LiveId" clId="{BF79CA96-A66B-4C79-930D-5BD59A4BA195}" dt="2020-09-09T01:35:31.323" v="747" actId="1076"/>
          <ac:picMkLst>
            <pc:docMk/>
            <pc:sldMk cId="1177363573" sldId="256"/>
            <ac:picMk id="120" creationId="{BD12D683-1D17-439C-9136-60AC4A9C13C1}"/>
          </ac:picMkLst>
        </pc:picChg>
        <pc:picChg chg="add del mod">
          <ac:chgData name="Liu yuancheng" userId="a88c2a71e4c9a4cb" providerId="LiveId" clId="{BF79CA96-A66B-4C79-930D-5BD59A4BA195}" dt="2020-09-08T15:05:59.302" v="552" actId="22"/>
          <ac:picMkLst>
            <pc:docMk/>
            <pc:sldMk cId="1177363573" sldId="256"/>
            <ac:picMk id="122" creationId="{453D6C29-77A1-4DDC-AF85-F8ACCCD9131B}"/>
          </ac:picMkLst>
        </pc:picChg>
        <pc:picChg chg="add mod">
          <ac:chgData name="Liu yuancheng" userId="a88c2a71e4c9a4cb" providerId="LiveId" clId="{BF79CA96-A66B-4C79-930D-5BD59A4BA195}" dt="2020-09-09T01:35:45.963" v="756" actId="1035"/>
          <ac:picMkLst>
            <pc:docMk/>
            <pc:sldMk cId="1177363573" sldId="256"/>
            <ac:picMk id="124" creationId="{D44D3DF1-4B5D-4679-8436-1B177A2DAD69}"/>
          </ac:picMkLst>
        </pc:picChg>
        <pc:picChg chg="add mod">
          <ac:chgData name="Liu yuancheng" userId="a88c2a71e4c9a4cb" providerId="LiveId" clId="{BF79CA96-A66B-4C79-930D-5BD59A4BA195}" dt="2020-09-09T02:24:23.479" v="1644" actId="1035"/>
          <ac:picMkLst>
            <pc:docMk/>
            <pc:sldMk cId="1177363573" sldId="256"/>
            <ac:picMk id="148" creationId="{CC369E30-43EC-42AD-99AB-3933B426F9CA}"/>
          </ac:picMkLst>
        </pc:picChg>
        <pc:picChg chg="add mod">
          <ac:chgData name="Liu yuancheng" userId="a88c2a71e4c9a4cb" providerId="LiveId" clId="{BF79CA96-A66B-4C79-930D-5BD59A4BA195}" dt="2020-09-09T02:27:17.862" v="1753" actId="1076"/>
          <ac:picMkLst>
            <pc:docMk/>
            <pc:sldMk cId="1177363573" sldId="256"/>
            <ac:picMk id="1026" creationId="{37D05EB8-05DF-49D8-AEBD-C7B3163CC73F}"/>
          </ac:picMkLst>
        </pc:picChg>
        <pc:cxnChg chg="add del mod">
          <ac:chgData name="Liu yuancheng" userId="a88c2a71e4c9a4cb" providerId="LiveId" clId="{BF79CA96-A66B-4C79-930D-5BD59A4BA195}" dt="2020-09-08T14:55:21.059" v="489" actId="478"/>
          <ac:cxnSpMkLst>
            <pc:docMk/>
            <pc:sldMk cId="1177363573" sldId="256"/>
            <ac:cxnSpMk id="11" creationId="{32944FE2-A919-48CA-92B3-4099155F6A79}"/>
          </ac:cxnSpMkLst>
        </pc:cxnChg>
        <pc:cxnChg chg="add del mod">
          <ac:chgData name="Liu yuancheng" userId="a88c2a71e4c9a4cb" providerId="LiveId" clId="{BF79CA96-A66B-4C79-930D-5BD59A4BA195}" dt="2020-09-08T14:55:20.339" v="488" actId="478"/>
          <ac:cxnSpMkLst>
            <pc:docMk/>
            <pc:sldMk cId="1177363573" sldId="256"/>
            <ac:cxnSpMk id="13" creationId="{8E553AD9-E2B7-47C4-972F-BE330C3528CE}"/>
          </ac:cxnSpMkLst>
        </pc:cxnChg>
        <pc:cxnChg chg="add del mod">
          <ac:chgData name="Liu yuancheng" userId="a88c2a71e4c9a4cb" providerId="LiveId" clId="{BF79CA96-A66B-4C79-930D-5BD59A4BA195}" dt="2020-09-08T14:55:19.329" v="487" actId="478"/>
          <ac:cxnSpMkLst>
            <pc:docMk/>
            <pc:sldMk cId="1177363573" sldId="256"/>
            <ac:cxnSpMk id="15" creationId="{E6CE1C87-4BE2-4802-8945-A813FFF50296}"/>
          </ac:cxnSpMkLst>
        </pc:cxnChg>
        <pc:cxnChg chg="add del mod">
          <ac:chgData name="Liu yuancheng" userId="a88c2a71e4c9a4cb" providerId="LiveId" clId="{BF79CA96-A66B-4C79-930D-5BD59A4BA195}" dt="2020-09-09T01:33:44.393" v="727" actId="478"/>
          <ac:cxnSpMkLst>
            <pc:docMk/>
            <pc:sldMk cId="1177363573" sldId="256"/>
            <ac:cxnSpMk id="49" creationId="{D1D766DF-E88A-47B8-AD99-040DE07A928C}"/>
          </ac:cxnSpMkLst>
        </pc:cxnChg>
        <pc:cxnChg chg="add mod">
          <ac:chgData name="Liu yuancheng" userId="a88c2a71e4c9a4cb" providerId="LiveId" clId="{BF79CA96-A66B-4C79-930D-5BD59A4BA195}" dt="2020-09-09T01:38:34.948" v="837" actId="1582"/>
          <ac:cxnSpMkLst>
            <pc:docMk/>
            <pc:sldMk cId="1177363573" sldId="256"/>
            <ac:cxnSpMk id="51" creationId="{2437278D-9FB0-4F42-BB7B-DB2465FFAAAA}"/>
          </ac:cxnSpMkLst>
        </pc:cxnChg>
        <pc:cxnChg chg="add del mod">
          <ac:chgData name="Liu yuancheng" userId="a88c2a71e4c9a4cb" providerId="LiveId" clId="{BF79CA96-A66B-4C79-930D-5BD59A4BA195}" dt="2020-09-08T14:45:56.137" v="406" actId="478"/>
          <ac:cxnSpMkLst>
            <pc:docMk/>
            <pc:sldMk cId="1177363573" sldId="256"/>
            <ac:cxnSpMk id="64" creationId="{FDAE465A-6C9C-46A1-846D-11219B7E3840}"/>
          </ac:cxnSpMkLst>
        </pc:cxnChg>
        <pc:cxnChg chg="add del mod">
          <ac:chgData name="Liu yuancheng" userId="a88c2a71e4c9a4cb" providerId="LiveId" clId="{BF79CA96-A66B-4C79-930D-5BD59A4BA195}" dt="2020-09-08T14:46:28.219" v="409" actId="478"/>
          <ac:cxnSpMkLst>
            <pc:docMk/>
            <pc:sldMk cId="1177363573" sldId="256"/>
            <ac:cxnSpMk id="66" creationId="{C39CB56E-4A04-4821-8517-E8709056A876}"/>
          </ac:cxnSpMkLst>
        </pc:cxnChg>
        <pc:cxnChg chg="add mod">
          <ac:chgData name="Liu yuancheng" userId="a88c2a71e4c9a4cb" providerId="LiveId" clId="{BF79CA96-A66B-4C79-930D-5BD59A4BA195}" dt="2020-09-09T02:12:42.996" v="1298" actId="14100"/>
          <ac:cxnSpMkLst>
            <pc:docMk/>
            <pc:sldMk cId="1177363573" sldId="256"/>
            <ac:cxnSpMk id="68" creationId="{0AF36BBF-E8B4-49C6-A548-0CBC84BEBBB9}"/>
          </ac:cxnSpMkLst>
        </pc:cxnChg>
        <pc:cxnChg chg="add mod">
          <ac:chgData name="Liu yuancheng" userId="a88c2a71e4c9a4cb" providerId="LiveId" clId="{BF79CA96-A66B-4C79-930D-5BD59A4BA195}" dt="2020-09-09T02:17:08.877" v="1394" actId="208"/>
          <ac:cxnSpMkLst>
            <pc:docMk/>
            <pc:sldMk cId="1177363573" sldId="256"/>
            <ac:cxnSpMk id="70" creationId="{25860C43-2F74-4481-AD09-5112DF939C8D}"/>
          </ac:cxnSpMkLst>
        </pc:cxnChg>
        <pc:cxnChg chg="add mod">
          <ac:chgData name="Liu yuancheng" userId="a88c2a71e4c9a4cb" providerId="LiveId" clId="{BF79CA96-A66B-4C79-930D-5BD59A4BA195}" dt="2020-09-09T02:17:21.405" v="1396" actId="208"/>
          <ac:cxnSpMkLst>
            <pc:docMk/>
            <pc:sldMk cId="1177363573" sldId="256"/>
            <ac:cxnSpMk id="73" creationId="{6CB00C3D-C880-4DCC-ACB6-1001B8637177}"/>
          </ac:cxnSpMkLst>
        </pc:cxnChg>
        <pc:cxnChg chg="add del mod">
          <ac:chgData name="Liu yuancheng" userId="a88c2a71e4c9a4cb" providerId="LiveId" clId="{BF79CA96-A66B-4C79-930D-5BD59A4BA195}" dt="2020-09-09T01:53:57.629" v="1115" actId="478"/>
          <ac:cxnSpMkLst>
            <pc:docMk/>
            <pc:sldMk cId="1177363573" sldId="256"/>
            <ac:cxnSpMk id="76" creationId="{BC700A6D-0DB2-4F7C-AC93-78FA41790703}"/>
          </ac:cxnSpMkLst>
        </pc:cxnChg>
        <pc:cxnChg chg="add del mod">
          <ac:chgData name="Liu yuancheng" userId="a88c2a71e4c9a4cb" providerId="LiveId" clId="{BF79CA96-A66B-4C79-930D-5BD59A4BA195}" dt="2020-09-08T14:54:55.983" v="484" actId="478"/>
          <ac:cxnSpMkLst>
            <pc:docMk/>
            <pc:sldMk cId="1177363573" sldId="256"/>
            <ac:cxnSpMk id="88" creationId="{B7D28ED1-C52F-49B1-A420-F83678CB3E91}"/>
          </ac:cxnSpMkLst>
        </pc:cxnChg>
        <pc:cxnChg chg="add del mod">
          <ac:chgData name="Liu yuancheng" userId="a88c2a71e4c9a4cb" providerId="LiveId" clId="{BF79CA96-A66B-4C79-930D-5BD59A4BA195}" dt="2020-09-09T01:52:36.434" v="1105" actId="478"/>
          <ac:cxnSpMkLst>
            <pc:docMk/>
            <pc:sldMk cId="1177363573" sldId="256"/>
            <ac:cxnSpMk id="90" creationId="{CC3817D6-2232-49A0-942E-F764838CDD29}"/>
          </ac:cxnSpMkLst>
        </pc:cxnChg>
        <pc:cxnChg chg="add del mod">
          <ac:chgData name="Liu yuancheng" userId="a88c2a71e4c9a4cb" providerId="LiveId" clId="{BF79CA96-A66B-4C79-930D-5BD59A4BA195}" dt="2020-09-09T01:55:28.079" v="1132" actId="478"/>
          <ac:cxnSpMkLst>
            <pc:docMk/>
            <pc:sldMk cId="1177363573" sldId="256"/>
            <ac:cxnSpMk id="92" creationId="{C1B6E6C7-DDAD-482B-9C16-33525A62D74D}"/>
          </ac:cxnSpMkLst>
        </pc:cxnChg>
        <pc:cxnChg chg="add del mod">
          <ac:chgData name="Liu yuancheng" userId="a88c2a71e4c9a4cb" providerId="LiveId" clId="{BF79CA96-A66B-4C79-930D-5BD59A4BA195}" dt="2020-09-09T02:09:02.953" v="1221" actId="478"/>
          <ac:cxnSpMkLst>
            <pc:docMk/>
            <pc:sldMk cId="1177363573" sldId="256"/>
            <ac:cxnSpMk id="94" creationId="{D83DC760-2E0D-4A4A-9D46-A859911188FB}"/>
          </ac:cxnSpMkLst>
        </pc:cxnChg>
        <pc:cxnChg chg="add del mod">
          <ac:chgData name="Liu yuancheng" userId="a88c2a71e4c9a4cb" providerId="LiveId" clId="{BF79CA96-A66B-4C79-930D-5BD59A4BA195}" dt="2020-09-09T02:09:00.145" v="1220" actId="478"/>
          <ac:cxnSpMkLst>
            <pc:docMk/>
            <pc:sldMk cId="1177363573" sldId="256"/>
            <ac:cxnSpMk id="96" creationId="{D9E250FE-B61F-450A-9AEA-B74C63F70171}"/>
          </ac:cxnSpMkLst>
        </pc:cxnChg>
        <pc:cxnChg chg="add mod">
          <ac:chgData name="Liu yuancheng" userId="a88c2a71e4c9a4cb" providerId="LiveId" clId="{BF79CA96-A66B-4C79-930D-5BD59A4BA195}" dt="2020-09-09T02:11:21.694" v="1273" actId="14100"/>
          <ac:cxnSpMkLst>
            <pc:docMk/>
            <pc:sldMk cId="1177363573" sldId="256"/>
            <ac:cxnSpMk id="97" creationId="{047C83E5-0D49-4ADC-A8FE-2D9DE6FED6D8}"/>
          </ac:cxnSpMkLst>
        </pc:cxnChg>
        <pc:cxnChg chg="add del mod">
          <ac:chgData name="Liu yuancheng" userId="a88c2a71e4c9a4cb" providerId="LiveId" clId="{BF79CA96-A66B-4C79-930D-5BD59A4BA195}" dt="2020-09-09T02:13:47.199" v="1322" actId="478"/>
          <ac:cxnSpMkLst>
            <pc:docMk/>
            <pc:sldMk cId="1177363573" sldId="256"/>
            <ac:cxnSpMk id="98" creationId="{9A7D0AA9-C3E6-4C69-B614-36A8AEBE91F0}"/>
          </ac:cxnSpMkLst>
        </pc:cxnChg>
        <pc:cxnChg chg="add mod">
          <ac:chgData name="Liu yuancheng" userId="a88c2a71e4c9a4cb" providerId="LiveId" clId="{BF79CA96-A66B-4C79-930D-5BD59A4BA195}" dt="2020-09-09T02:16:55.643" v="1392" actId="208"/>
          <ac:cxnSpMkLst>
            <pc:docMk/>
            <pc:sldMk cId="1177363573" sldId="256"/>
            <ac:cxnSpMk id="100" creationId="{BB252F19-02AE-404E-99C0-DA5C1332EC76}"/>
          </ac:cxnSpMkLst>
        </pc:cxnChg>
        <pc:cxnChg chg="add del mod">
          <ac:chgData name="Liu yuancheng" userId="a88c2a71e4c9a4cb" providerId="LiveId" clId="{BF79CA96-A66B-4C79-930D-5BD59A4BA195}" dt="2020-09-09T02:13:49.282" v="1323" actId="478"/>
          <ac:cxnSpMkLst>
            <pc:docMk/>
            <pc:sldMk cId="1177363573" sldId="256"/>
            <ac:cxnSpMk id="102" creationId="{E3F36F13-9DD1-4B72-B3B9-FFDB291ADE4F}"/>
          </ac:cxnSpMkLst>
        </pc:cxnChg>
        <pc:cxnChg chg="add mod">
          <ac:chgData name="Liu yuancheng" userId="a88c2a71e4c9a4cb" providerId="LiveId" clId="{BF79CA96-A66B-4C79-930D-5BD59A4BA195}" dt="2020-09-09T02:17:14.063" v="1395" actId="208"/>
          <ac:cxnSpMkLst>
            <pc:docMk/>
            <pc:sldMk cId="1177363573" sldId="256"/>
            <ac:cxnSpMk id="108" creationId="{BCA0A337-B943-4CC3-ABEA-BD562D547234}"/>
          </ac:cxnSpMkLst>
        </pc:cxnChg>
        <pc:cxnChg chg="add mod">
          <ac:chgData name="Liu yuancheng" userId="a88c2a71e4c9a4cb" providerId="LiveId" clId="{BF79CA96-A66B-4C79-930D-5BD59A4BA195}" dt="2020-09-09T01:40:08.954" v="872" actId="1076"/>
          <ac:cxnSpMkLst>
            <pc:docMk/>
            <pc:sldMk cId="1177363573" sldId="256"/>
            <ac:cxnSpMk id="115" creationId="{59D60B68-FA1D-4589-A6F6-D46499D27320}"/>
          </ac:cxnSpMkLst>
        </pc:cxnChg>
        <pc:cxnChg chg="add mod">
          <ac:chgData name="Liu yuancheng" userId="a88c2a71e4c9a4cb" providerId="LiveId" clId="{BF79CA96-A66B-4C79-930D-5BD59A4BA195}" dt="2020-09-09T01:38:56.652" v="840" actId="14100"/>
          <ac:cxnSpMkLst>
            <pc:docMk/>
            <pc:sldMk cId="1177363573" sldId="256"/>
            <ac:cxnSpMk id="125" creationId="{FE4867FC-B177-43E2-9EE5-811C8F45C7C7}"/>
          </ac:cxnSpMkLst>
        </pc:cxnChg>
        <pc:cxnChg chg="add mod">
          <ac:chgData name="Liu yuancheng" userId="a88c2a71e4c9a4cb" providerId="LiveId" clId="{BF79CA96-A66B-4C79-930D-5BD59A4BA195}" dt="2020-09-09T02:17:02.549" v="1393" actId="208"/>
          <ac:cxnSpMkLst>
            <pc:docMk/>
            <pc:sldMk cId="1177363573" sldId="256"/>
            <ac:cxnSpMk id="141" creationId="{F4EB1079-B9FB-4904-AE54-5B91E1E6EC07}"/>
          </ac:cxnSpMkLst>
        </pc:cxnChg>
        <pc:cxnChg chg="add mod">
          <ac:chgData name="Liu yuancheng" userId="a88c2a71e4c9a4cb" providerId="LiveId" clId="{BF79CA96-A66B-4C79-930D-5BD59A4BA195}" dt="2020-09-09T02:24:29.866" v="1654" actId="1035"/>
          <ac:cxnSpMkLst>
            <pc:docMk/>
            <pc:sldMk cId="1177363573" sldId="256"/>
            <ac:cxnSpMk id="151" creationId="{79971C70-7565-4109-B8B1-A917BDC16D49}"/>
          </ac:cxnSpMkLst>
        </pc:cxnChg>
        <pc:cxnChg chg="add mod">
          <ac:chgData name="Liu yuancheng" userId="a88c2a71e4c9a4cb" providerId="LiveId" clId="{BF79CA96-A66B-4C79-930D-5BD59A4BA195}" dt="2020-09-09T02:24:40.867" v="1678" actId="1035"/>
          <ac:cxnSpMkLst>
            <pc:docMk/>
            <pc:sldMk cId="1177363573" sldId="256"/>
            <ac:cxnSpMk id="156" creationId="{4F45D1C9-2C6C-45E7-B7AA-F24ACD80D0FA}"/>
          </ac:cxnSpMkLst>
        </pc:cxnChg>
        <pc:cxnChg chg="add mod">
          <ac:chgData name="Liu yuancheng" userId="a88c2a71e4c9a4cb" providerId="LiveId" clId="{BF79CA96-A66B-4C79-930D-5BD59A4BA195}" dt="2020-09-09T02:25:31.449" v="1696" actId="14100"/>
          <ac:cxnSpMkLst>
            <pc:docMk/>
            <pc:sldMk cId="1177363573" sldId="256"/>
            <ac:cxnSpMk id="160" creationId="{C9A36A1D-7BF7-496E-853D-782E0CC69B0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01379-1AD8-4D9D-B0C8-F85478345EF5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2A7A-1CBD-4CFF-A3DF-D967EB219CB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90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885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7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370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92A7A-1CBD-4CFF-A3DF-D967EB219CBF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79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8A97-4C8E-4057-8C74-49FBADD9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A4E7-FBBA-4860-940D-06C933E5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1ABB-F058-437A-9F34-F7299B3B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A51D-259D-440D-A504-9FDD953A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CE70-7CE3-42D9-8635-76D4A430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8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40A-8D2D-474E-A691-7FD37D5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50BFB-DD05-4C4F-886B-8AC26798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7E6E-F1AA-4BE2-9FCB-F1A448F2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6CD5-CCF3-43CA-B617-666327F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2841-3685-4CD0-9172-6E5E049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1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9D504-3E16-4464-B15F-DB4F2166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2792-1379-42F1-9C6E-1C09BDC2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4967-7449-4126-B5FF-2193CD81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968D-A32B-45BF-AEAB-2F398140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3DB5-23E6-4101-B268-EDA2410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8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DCA2-6EFE-46FE-A3E3-5073275B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ADC3-59FD-4DB8-B7D7-3DDD9AE7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1368-1343-4DF2-B0DC-1D46ECE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A067-3BB6-44DD-97A2-531C3E64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D5A1-DE59-4705-9B52-D1FAD753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3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F980-28C3-48C8-BA12-F196B46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F25B-9CB4-405E-B78F-A777ED16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D567-AB1E-4E81-8F2A-680BEC9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1C99-7641-448B-B2CF-2D00C01B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5582-E9B9-477F-A76B-E742762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7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6BAD-CD59-4BC2-9082-20F711C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449A-FAC4-413B-98FF-24CFA2205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66E3-8CE5-430A-B82A-04460467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7326-EB6A-490A-91F9-061A311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01D1-CEC5-4EF0-997B-232826A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3CDD-FBC2-4C21-B964-DAF0ACF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D680-411C-4A98-9B62-D67390C2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F85C-1AA6-4BA9-84A0-AE815EB1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40E5-6872-4CCF-AB7B-808915C2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FD448-2593-400C-8106-6C7B8028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740C-343A-46AB-997D-B50C766DD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73792-7319-47BC-8522-C1A93BDB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8190-E4EF-4C4F-8062-C2921F74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FFDA9-3AA0-4F2A-B9AE-DD4986BA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07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8CA-4F36-4744-B448-C2D3D398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B796-C7FC-409A-A0F2-D2FC4EC1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EA56-3B9A-4647-9E3D-546CC28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0FB7-629A-4344-8F6A-FE142D2C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3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919B-A548-4982-B178-142F365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6406F-7D5D-4682-ABC3-2036778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E26B-9558-4DBE-849F-F7713DFC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1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22F-1BCD-4867-9F16-96E4C9A4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1933-35DF-4319-82C8-CE50D6E6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17373-5450-4AD3-806A-3A2AB1AC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B5FE-FBF2-478F-8DB6-48868B57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70EA7-74E8-44BF-B0FA-055ED4B6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9A9CC-1851-4364-968C-0886A390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70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D80-B11B-4F90-9C5B-BAFD27D2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F404-7E12-4DB9-A3C9-FF43E4E9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2898F-3A12-4439-AA11-A666E6B9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C984-2ADC-4C04-A8C8-D0686F9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9FB3-95AB-46EF-A3C4-132C141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E69F-FA33-4B2C-84D5-EC3A65C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2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F44A-0C20-48F0-B272-1C28E50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EC8C-520D-4041-B925-977A1947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326C-F4A0-41D4-9CF5-960D7ED13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633-4043-420C-A97F-742152170C40}" type="datetimeFigureOut">
              <a:rPr lang="en-SG" smtClean="0"/>
              <a:t>9/12/2020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BA0-BEB5-40E4-9CBE-CB1B2BB6B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B1C-9D23-4D2A-B4BE-79597062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082C-5EAF-4DD5-A4CF-BB610644164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29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microsoft.com/office/2007/relationships/hdphoto" Target="../media/hdphoto3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microsoft.com/office/2007/relationships/hdphoto" Target="../media/hdphoto1.wdp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jp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7.png"/><Relationship Id="rId4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17736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7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7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7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utorial Software Somachine Basic Timer &amp; counter - YouTube">
            <a:extLst>
              <a:ext uri="{FF2B5EF4-FFF2-40B4-BE49-F238E27FC236}">
                <a16:creationId xmlns:a16="http://schemas.microsoft.com/office/drawing/2014/main" id="{8106603B-2EBB-4047-9E2F-D2A02E9B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E6B418E-6187-425B-BFC7-2B2805B6DD48}"/>
              </a:ext>
            </a:extLst>
          </p:cNvPr>
          <p:cNvSpPr/>
          <p:nvPr/>
        </p:nvSpPr>
        <p:spPr>
          <a:xfrm>
            <a:off x="5054927" y="3005556"/>
            <a:ext cx="1619478" cy="14743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B02E1F-332A-4EE6-88F2-8B442EA05BC0}"/>
              </a:ext>
            </a:extLst>
          </p:cNvPr>
          <p:cNvSpPr/>
          <p:nvPr/>
        </p:nvSpPr>
        <p:spPr>
          <a:xfrm>
            <a:off x="3141469" y="1519370"/>
            <a:ext cx="1739457" cy="85203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C3BF18-4E45-4781-B682-2F64E4847EE6}"/>
              </a:ext>
            </a:extLst>
          </p:cNvPr>
          <p:cNvSpPr/>
          <p:nvPr/>
        </p:nvSpPr>
        <p:spPr>
          <a:xfrm>
            <a:off x="7042070" y="2931538"/>
            <a:ext cx="4919021" cy="381319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621E7-388F-49D6-8AD0-011A6D8C0F02}"/>
              </a:ext>
            </a:extLst>
          </p:cNvPr>
          <p:cNvSpPr/>
          <p:nvPr/>
        </p:nvSpPr>
        <p:spPr>
          <a:xfrm>
            <a:off x="205399" y="616227"/>
            <a:ext cx="1665727" cy="11109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04A38-9E79-4178-A3BC-E30BB159850C}"/>
              </a:ext>
            </a:extLst>
          </p:cNvPr>
          <p:cNvSpPr/>
          <p:nvPr/>
        </p:nvSpPr>
        <p:spPr>
          <a:xfrm>
            <a:off x="404024" y="3044653"/>
            <a:ext cx="1204229" cy="76609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E45E2-6A1F-412A-89B5-59DAD175EAD8}"/>
              </a:ext>
            </a:extLst>
          </p:cNvPr>
          <p:cNvSpPr/>
          <p:nvPr/>
        </p:nvSpPr>
        <p:spPr>
          <a:xfrm>
            <a:off x="432156" y="4744402"/>
            <a:ext cx="962528" cy="6400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2E196-F898-487B-B864-6D5097D2393E}"/>
              </a:ext>
            </a:extLst>
          </p:cNvPr>
          <p:cNvSpPr/>
          <p:nvPr/>
        </p:nvSpPr>
        <p:spPr>
          <a:xfrm>
            <a:off x="9322703" y="5299593"/>
            <a:ext cx="1630017" cy="10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0C1609E-7486-4E58-8FEE-28DFDE094317}"/>
              </a:ext>
            </a:extLst>
          </p:cNvPr>
          <p:cNvSpPr/>
          <p:nvPr/>
        </p:nvSpPr>
        <p:spPr>
          <a:xfrm rot="830127">
            <a:off x="2460223" y="4447818"/>
            <a:ext cx="2381122" cy="164123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C30B0-59A0-4D71-B9BE-1BC61E6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062" y="1732903"/>
            <a:ext cx="3528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C9AB8-1FB7-45B8-81AA-35F9C806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86" y="1714110"/>
            <a:ext cx="281020" cy="5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E6F255-C176-4ABE-AEF0-FC594D3657A8}"/>
              </a:ext>
            </a:extLst>
          </p:cNvPr>
          <p:cNvSpPr txBox="1"/>
          <p:nvPr/>
        </p:nvSpPr>
        <p:spPr>
          <a:xfrm>
            <a:off x="0" y="41684"/>
            <a:ext cx="59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Quantum Safe Security VPN Data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F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low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A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rchitecture </a:t>
            </a:r>
            <a:r>
              <a:rPr lang="en-US" b="1" dirty="0">
                <a:solidFill>
                  <a:srgbClr val="323130"/>
                </a:solidFill>
                <a:latin typeface="Calibri" panose="020F0502020204030204" pitchFamily="34" charset="0"/>
              </a:rPr>
              <a:t>D</a:t>
            </a:r>
            <a:r>
              <a:rPr lang="en-US" b="1" i="0" dirty="0">
                <a:solidFill>
                  <a:srgbClr val="323130"/>
                </a:solidFill>
                <a:effectLst/>
                <a:latin typeface="Calibri" panose="020F0502020204030204" pitchFamily="34" charset="0"/>
              </a:rPr>
              <a:t>iagram</a:t>
            </a:r>
            <a:endParaRPr lang="en-SG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12C699-238C-4D0D-87FB-3985FFFA82FC}"/>
              </a:ext>
            </a:extLst>
          </p:cNvPr>
          <p:cNvSpPr/>
          <p:nvPr/>
        </p:nvSpPr>
        <p:spPr>
          <a:xfrm>
            <a:off x="8870084" y="4479002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66E7C-83D7-4512-86A4-C81BAFC70AD7}"/>
              </a:ext>
            </a:extLst>
          </p:cNvPr>
          <p:cNvSpPr/>
          <p:nvPr/>
        </p:nvSpPr>
        <p:spPr>
          <a:xfrm>
            <a:off x="9069784" y="4851756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7A88A4FB-9DFA-4F17-80EA-BAF331E3A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0" y="4880489"/>
            <a:ext cx="468053" cy="46805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100400-09BB-4733-9B21-DA2DD8342D85}"/>
              </a:ext>
            </a:extLst>
          </p:cNvPr>
          <p:cNvSpPr/>
          <p:nvPr/>
        </p:nvSpPr>
        <p:spPr>
          <a:xfrm>
            <a:off x="9250738" y="5404830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77214-17E3-41D7-8797-4A17F86019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14" y="5676311"/>
            <a:ext cx="553279" cy="540000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1E3C5804-CB48-4268-9B6A-4F33E070A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2" y="5675050"/>
            <a:ext cx="468000" cy="5400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AF36BBF-E8B4-49C6-A548-0CBC84BEBBB9}"/>
              </a:ext>
            </a:extLst>
          </p:cNvPr>
          <p:cNvCxnSpPr>
            <a:cxnSpLocks/>
          </p:cNvCxnSpPr>
          <p:nvPr/>
        </p:nvCxnSpPr>
        <p:spPr>
          <a:xfrm>
            <a:off x="7404595" y="5902631"/>
            <a:ext cx="1848962" cy="308971"/>
          </a:xfrm>
          <a:prstGeom prst="bentConnector3">
            <a:avLst>
              <a:gd name="adj1" fmla="val 54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CB00C3D-C880-4DCC-ACB6-1001B8637177}"/>
              </a:ext>
            </a:extLst>
          </p:cNvPr>
          <p:cNvCxnSpPr>
            <a:cxnSpLocks/>
          </p:cNvCxnSpPr>
          <p:nvPr/>
        </p:nvCxnSpPr>
        <p:spPr>
          <a:xfrm rot="10800000">
            <a:off x="7744261" y="5876583"/>
            <a:ext cx="1458331" cy="176526"/>
          </a:xfrm>
          <a:prstGeom prst="bentConnector3">
            <a:avLst>
              <a:gd name="adj1" fmla="val 1003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7C83E5-0D49-4ADC-A8FE-2D9DE6FED6D8}"/>
              </a:ext>
            </a:extLst>
          </p:cNvPr>
          <p:cNvCxnSpPr>
            <a:cxnSpLocks/>
          </p:cNvCxnSpPr>
          <p:nvPr/>
        </p:nvCxnSpPr>
        <p:spPr>
          <a:xfrm>
            <a:off x="4879483" y="5434691"/>
            <a:ext cx="23138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252F19-02AE-404E-99C0-DA5C1332EC76}"/>
              </a:ext>
            </a:extLst>
          </p:cNvPr>
          <p:cNvCxnSpPr>
            <a:cxnSpLocks/>
          </p:cNvCxnSpPr>
          <p:nvPr/>
        </p:nvCxnSpPr>
        <p:spPr>
          <a:xfrm flipV="1">
            <a:off x="3673768" y="2366673"/>
            <a:ext cx="0" cy="10623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able, flying, cat, remote&#10;&#10;Description automatically generated">
            <a:extLst>
              <a:ext uri="{FF2B5EF4-FFF2-40B4-BE49-F238E27FC236}">
                <a16:creationId xmlns:a16="http://schemas.microsoft.com/office/drawing/2014/main" id="{C2F3E578-14F3-4426-8E8D-0F76CF0CB1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21101" r="5513" b="20228"/>
          <a:stretch/>
        </p:blipFill>
        <p:spPr>
          <a:xfrm>
            <a:off x="304672" y="713621"/>
            <a:ext cx="1449147" cy="938148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D60B68-FA1D-4589-A6F6-D46499D27320}"/>
              </a:ext>
            </a:extLst>
          </p:cNvPr>
          <p:cNvCxnSpPr>
            <a:cxnSpLocks/>
          </p:cNvCxnSpPr>
          <p:nvPr/>
        </p:nvCxnSpPr>
        <p:spPr>
          <a:xfrm flipH="1">
            <a:off x="983487" y="1803525"/>
            <a:ext cx="6238" cy="84575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D12D683-1D17-439C-9136-60AC4A9C13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1" y="3216099"/>
            <a:ext cx="712340" cy="5400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E4867FC-B177-43E2-9EE5-811C8F45C7C7}"/>
              </a:ext>
            </a:extLst>
          </p:cNvPr>
          <p:cNvCxnSpPr>
            <a:cxnSpLocks/>
          </p:cNvCxnSpPr>
          <p:nvPr/>
        </p:nvCxnSpPr>
        <p:spPr>
          <a:xfrm>
            <a:off x="1550434" y="5217500"/>
            <a:ext cx="735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42BD33-BF38-4B7A-B5D6-6B29E4B7C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1" y="4820658"/>
            <a:ext cx="742500" cy="5400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37278D-9FB0-4F42-BB7B-DB2465FFAAAA}"/>
              </a:ext>
            </a:extLst>
          </p:cNvPr>
          <p:cNvCxnSpPr>
            <a:cxnSpLocks/>
          </p:cNvCxnSpPr>
          <p:nvPr/>
        </p:nvCxnSpPr>
        <p:spPr>
          <a:xfrm>
            <a:off x="970977" y="3907593"/>
            <a:ext cx="0" cy="63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289BB4-4783-40C7-AC74-FDCA0814B107}"/>
              </a:ext>
            </a:extLst>
          </p:cNvPr>
          <p:cNvSpPr txBox="1"/>
          <p:nvPr/>
        </p:nvSpPr>
        <p:spPr>
          <a:xfrm>
            <a:off x="209209" y="484937"/>
            <a:ext cx="1302274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SkyRanger R70 UAV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F3E49B-35E2-4243-A8B0-6F9C4FD2E484}"/>
              </a:ext>
            </a:extLst>
          </p:cNvPr>
          <p:cNvSpPr txBox="1"/>
          <p:nvPr/>
        </p:nvSpPr>
        <p:spPr>
          <a:xfrm>
            <a:off x="3030325" y="5217500"/>
            <a:ext cx="132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Internet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45CBB-F74E-4FDA-9F62-F5B5F02BB8B4}"/>
              </a:ext>
            </a:extLst>
          </p:cNvPr>
          <p:cNvSpPr/>
          <p:nvPr/>
        </p:nvSpPr>
        <p:spPr>
          <a:xfrm>
            <a:off x="3185216" y="3684916"/>
            <a:ext cx="903685" cy="126461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5463A3-D6E9-4AA6-A210-6B771ABAB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961" t="11948" r="15284"/>
          <a:stretch/>
        </p:blipFill>
        <p:spPr>
          <a:xfrm>
            <a:off x="3208781" y="3959274"/>
            <a:ext cx="861251" cy="108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8F4F0A-61AF-4A20-B608-CFCF0CAE89F0}"/>
              </a:ext>
            </a:extLst>
          </p:cNvPr>
          <p:cNvSpPr txBox="1"/>
          <p:nvPr/>
        </p:nvSpPr>
        <p:spPr>
          <a:xfrm>
            <a:off x="3182848" y="3506758"/>
            <a:ext cx="794135" cy="38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Serving Base Station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7A81B-DC0D-4FE7-9D8D-61C0ABC892B8}"/>
              </a:ext>
            </a:extLst>
          </p:cNvPr>
          <p:cNvSpPr/>
          <p:nvPr/>
        </p:nvSpPr>
        <p:spPr>
          <a:xfrm>
            <a:off x="8857844" y="3150479"/>
            <a:ext cx="1030798" cy="6999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D89306F-F315-4C74-B208-197F715D8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636" y="3270016"/>
            <a:ext cx="707767" cy="540000"/>
          </a:xfrm>
          <a:prstGeom prst="rect">
            <a:avLst/>
          </a:prstGeom>
        </p:spPr>
      </p:pic>
      <p:pic>
        <p:nvPicPr>
          <p:cNvPr id="86" name="Picture 8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76DE2BD-A38F-4DB1-89EB-963BD4F29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92" y="177894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785516E-6056-4559-A48C-2AE50813C9A0}"/>
              </a:ext>
            </a:extLst>
          </p:cNvPr>
          <p:cNvSpPr/>
          <p:nvPr/>
        </p:nvSpPr>
        <p:spPr>
          <a:xfrm>
            <a:off x="10349356" y="3176151"/>
            <a:ext cx="1032900" cy="6754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2D8A783-FF07-456D-82BF-90683445C8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301" y="3281240"/>
            <a:ext cx="599268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1B924E2-C85A-43C2-9D70-A7D99F8957DE}"/>
              </a:ext>
            </a:extLst>
          </p:cNvPr>
          <p:cNvSpPr txBox="1"/>
          <p:nvPr/>
        </p:nvSpPr>
        <p:spPr>
          <a:xfrm>
            <a:off x="8856389" y="3044653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5860C43-2F74-4481-AD09-5112DF939C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6764" y="3287386"/>
            <a:ext cx="1667726" cy="2802273"/>
          </a:xfrm>
          <a:prstGeom prst="bentConnector3">
            <a:avLst>
              <a:gd name="adj1" fmla="val 7990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A0A337-B943-4CC3-ABEA-BD562D547234}"/>
              </a:ext>
            </a:extLst>
          </p:cNvPr>
          <p:cNvCxnSpPr>
            <a:cxnSpLocks/>
          </p:cNvCxnSpPr>
          <p:nvPr/>
        </p:nvCxnSpPr>
        <p:spPr>
          <a:xfrm flipV="1">
            <a:off x="9356827" y="3848949"/>
            <a:ext cx="0" cy="31665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ross 112">
            <a:extLst>
              <a:ext uri="{FF2B5EF4-FFF2-40B4-BE49-F238E27FC236}">
                <a16:creationId xmlns:a16="http://schemas.microsoft.com/office/drawing/2014/main" id="{FD62D2CE-DD5B-4B9C-BF5C-CC38765B56DD}"/>
              </a:ext>
            </a:extLst>
          </p:cNvPr>
          <p:cNvSpPr/>
          <p:nvPr/>
        </p:nvSpPr>
        <p:spPr>
          <a:xfrm>
            <a:off x="9971230" y="5814408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99DE50-846B-4B6B-B836-CA66AF519DA3}"/>
              </a:ext>
            </a:extLst>
          </p:cNvPr>
          <p:cNvSpPr/>
          <p:nvPr/>
        </p:nvSpPr>
        <p:spPr>
          <a:xfrm>
            <a:off x="7203386" y="5316456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5711725-F969-4601-9D99-AAB0C6E48C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6185" y="5421797"/>
            <a:ext cx="1055816" cy="377078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EB1079-B9FB-4904-AE54-5B91E1E6EC07}"/>
              </a:ext>
            </a:extLst>
          </p:cNvPr>
          <p:cNvCxnSpPr>
            <a:cxnSpLocks/>
          </p:cNvCxnSpPr>
          <p:nvPr/>
        </p:nvCxnSpPr>
        <p:spPr>
          <a:xfrm flipH="1" flipV="1">
            <a:off x="4880926" y="5655736"/>
            <a:ext cx="231240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2C7EAB-2B06-4B5B-929A-802461B0EE42}"/>
              </a:ext>
            </a:extLst>
          </p:cNvPr>
          <p:cNvSpPr txBox="1"/>
          <p:nvPr/>
        </p:nvSpPr>
        <p:spPr>
          <a:xfrm>
            <a:off x="8875741" y="13902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9971C70-7565-4109-B8B1-A917BDC16D49}"/>
              </a:ext>
            </a:extLst>
          </p:cNvPr>
          <p:cNvCxnSpPr>
            <a:cxnSpLocks/>
          </p:cNvCxnSpPr>
          <p:nvPr/>
        </p:nvCxnSpPr>
        <p:spPr>
          <a:xfrm flipV="1">
            <a:off x="8448360" y="884164"/>
            <a:ext cx="42424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7FD9536-8C74-4EA4-81AB-330DE928E251}"/>
              </a:ext>
            </a:extLst>
          </p:cNvPr>
          <p:cNvSpPr txBox="1"/>
          <p:nvPr/>
        </p:nvSpPr>
        <p:spPr>
          <a:xfrm>
            <a:off x="8906133" y="602560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UAV Navigation and Surveillance Video Signal.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45D1C9-2C6C-45E7-B7AA-F24ACD80D0FA}"/>
              </a:ext>
            </a:extLst>
          </p:cNvPr>
          <p:cNvCxnSpPr>
            <a:cxnSpLocks/>
          </p:cNvCxnSpPr>
          <p:nvPr/>
        </p:nvCxnSpPr>
        <p:spPr>
          <a:xfrm>
            <a:off x="8437392" y="1318367"/>
            <a:ext cx="4242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877B44A-181D-48AF-B84F-D346F3C1C008}"/>
              </a:ext>
            </a:extLst>
          </p:cNvPr>
          <p:cNvSpPr txBox="1"/>
          <p:nvPr/>
        </p:nvSpPr>
        <p:spPr>
          <a:xfrm>
            <a:off x="8906133" y="1073716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Client to Server.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9A36A1D-7BF7-496E-853D-782E0CC69B0B}"/>
              </a:ext>
            </a:extLst>
          </p:cNvPr>
          <p:cNvCxnSpPr>
            <a:cxnSpLocks/>
          </p:cNvCxnSpPr>
          <p:nvPr/>
        </p:nvCxnSpPr>
        <p:spPr>
          <a:xfrm flipV="1">
            <a:off x="8457301" y="1733867"/>
            <a:ext cx="4248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DB908A6-C86A-429F-B0F5-5F1245C03B7B}"/>
              </a:ext>
            </a:extLst>
          </p:cNvPr>
          <p:cNvSpPr txBox="1"/>
          <p:nvPr/>
        </p:nvSpPr>
        <p:spPr>
          <a:xfrm>
            <a:off x="8911584" y="154611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Encrypted UAV Navigation and Surveillance Video Signal From VPN Server to Client.</a:t>
            </a:r>
          </a:p>
        </p:txBody>
      </p:sp>
      <p:pic>
        <p:nvPicPr>
          <p:cNvPr id="1026" name="Picture 2" descr="NCS Logo Download Vector">
            <a:extLst>
              <a:ext uri="{FF2B5EF4-FFF2-40B4-BE49-F238E27FC236}">
                <a16:creationId xmlns:a16="http://schemas.microsoft.com/office/drawing/2014/main" id="{37D05EB8-05DF-49D8-AEBD-C7B3163C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7" y="5950852"/>
            <a:ext cx="1091274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A2A0C81-8F8D-4BB2-900B-F07C4A97121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773815" y="4996948"/>
            <a:ext cx="726200" cy="86659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33FD80-9D3F-462F-822C-DCC125BFB2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74103" y="4523304"/>
            <a:ext cx="566256" cy="469992"/>
          </a:xfrm>
          <a:prstGeom prst="rect">
            <a:avLst/>
          </a:prstGeom>
        </p:spPr>
      </p:pic>
      <p:pic>
        <p:nvPicPr>
          <p:cNvPr id="16" name="Picture 1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F630FB7-9B25-4937-9EF9-9BEF0BAFC5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60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7075122B-3167-471F-86B1-97B602BD0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41" y="11467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Picture 23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B0C4A8-6354-471E-AB62-70460E668B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96" y="3269545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4CBB4E-E8EF-4945-A6CE-E628E30F1D18}"/>
              </a:ext>
            </a:extLst>
          </p:cNvPr>
          <p:cNvSpPr txBox="1"/>
          <p:nvPr/>
        </p:nvSpPr>
        <p:spPr>
          <a:xfrm>
            <a:off x="10349356" y="3051560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View 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A32BE-151B-4AD4-B015-5341730AC315}"/>
              </a:ext>
            </a:extLst>
          </p:cNvPr>
          <p:cNvSpPr txBox="1"/>
          <p:nvPr/>
        </p:nvSpPr>
        <p:spPr>
          <a:xfrm>
            <a:off x="8870084" y="4361529"/>
            <a:ext cx="1363518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On-Promises VA Server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EAB18-87C2-4D44-A3D0-6C8804841840}"/>
              </a:ext>
            </a:extLst>
          </p:cNvPr>
          <p:cNvSpPr txBox="1"/>
          <p:nvPr/>
        </p:nvSpPr>
        <p:spPr>
          <a:xfrm>
            <a:off x="9070283" y="4744401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7DBCD7-51FF-474C-AA77-8F59EE3A44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76" y="593498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5D2907-3D09-4E9F-A077-0A2A333C307D}"/>
              </a:ext>
            </a:extLst>
          </p:cNvPr>
          <p:cNvSpPr txBox="1"/>
          <p:nvPr/>
        </p:nvSpPr>
        <p:spPr>
          <a:xfrm>
            <a:off x="9250738" y="5241151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91381D-71EE-45DA-A7B7-2DEDFAFAA27B}"/>
              </a:ext>
            </a:extLst>
          </p:cNvPr>
          <p:cNvSpPr txBox="1"/>
          <p:nvPr/>
        </p:nvSpPr>
        <p:spPr>
          <a:xfrm>
            <a:off x="7193333" y="5195288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B7295A-8E6D-46E5-B9C5-5F2DC4BC092A}"/>
              </a:ext>
            </a:extLst>
          </p:cNvPr>
          <p:cNvSpPr txBox="1"/>
          <p:nvPr/>
        </p:nvSpPr>
        <p:spPr>
          <a:xfrm>
            <a:off x="7041363" y="2819979"/>
            <a:ext cx="1176979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Garage Demo Rm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4E147C-FA62-483C-93E5-F4791D087D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10687" y="3382848"/>
            <a:ext cx="1406405" cy="1009862"/>
          </a:xfrm>
          <a:prstGeom prst="rect">
            <a:avLst/>
          </a:prstGeom>
        </p:spPr>
      </p:pic>
      <p:pic>
        <p:nvPicPr>
          <p:cNvPr id="76" name="Picture 7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F1EBA5F5-C403-43CA-A641-CB62DB655E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72" y="3877411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A67B710-050B-40E5-BFD5-8144E982E549}"/>
              </a:ext>
            </a:extLst>
          </p:cNvPr>
          <p:cNvSpPr txBox="1"/>
          <p:nvPr/>
        </p:nvSpPr>
        <p:spPr>
          <a:xfrm>
            <a:off x="5054927" y="2834160"/>
            <a:ext cx="1549071" cy="3508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IVH-VMS and VAP</a:t>
            </a:r>
          </a:p>
          <a:p>
            <a:r>
              <a:rPr lang="en-SG" sz="1000" b="1" dirty="0"/>
              <a:t>(Hosted at Cloud Platform) 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7186629-DFD6-4D3E-AD1D-B432AEFA13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53" y="324338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28EBE22-20BA-4670-8FE9-85446EA05951}"/>
              </a:ext>
            </a:extLst>
          </p:cNvPr>
          <p:cNvSpPr txBox="1"/>
          <p:nvPr/>
        </p:nvSpPr>
        <p:spPr>
          <a:xfrm>
            <a:off x="404024" y="2929954"/>
            <a:ext cx="1129373" cy="2193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Ruggedized Laptop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7F1CF-F986-4781-BFF7-5C7E87CA63CF}"/>
              </a:ext>
            </a:extLst>
          </p:cNvPr>
          <p:cNvSpPr txBox="1"/>
          <p:nvPr/>
        </p:nvSpPr>
        <p:spPr>
          <a:xfrm>
            <a:off x="434598" y="4645004"/>
            <a:ext cx="480942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5G CPF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3EDB22D-9030-4637-846A-7AC6AA29E02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7724" y="1679476"/>
            <a:ext cx="345192" cy="5999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F1ACDE5-49BC-4C27-817E-9F87D4417EDC}"/>
              </a:ext>
            </a:extLst>
          </p:cNvPr>
          <p:cNvSpPr txBox="1"/>
          <p:nvPr/>
        </p:nvSpPr>
        <p:spPr>
          <a:xfrm>
            <a:off x="3141469" y="1339599"/>
            <a:ext cx="1149315" cy="368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26D8E01-721C-4FC7-8923-A0AC35EEA6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8410" y="3914390"/>
            <a:ext cx="775804" cy="61723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F5D0D8-E204-41E9-A972-02E4CEF21EA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4557" t="7250" r="6755" b="1"/>
          <a:stretch/>
        </p:blipFill>
        <p:spPr>
          <a:xfrm>
            <a:off x="2893823" y="4977580"/>
            <a:ext cx="1338288" cy="8441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7F4C51-97C5-4643-8F3E-EB2B0AC99C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73527" y="4788576"/>
            <a:ext cx="441171" cy="35182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4B873B9-6377-48C3-81FE-F3092EBA79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3688127" y="2649550"/>
            <a:ext cx="353777" cy="29431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E142F534-7BF9-41AF-BF9B-1959A4DAF4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1740275" y="4864184"/>
            <a:ext cx="353777" cy="29431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DEC5F5-8C75-4841-B16D-86570646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13860">
            <a:off x="8556560" y="2102016"/>
            <a:ext cx="321001" cy="26704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720F562-8B38-4B1A-B562-3EB42E0D4A33}"/>
              </a:ext>
            </a:extLst>
          </p:cNvPr>
          <p:cNvSpPr txBox="1"/>
          <p:nvPr/>
        </p:nvSpPr>
        <p:spPr>
          <a:xfrm>
            <a:off x="8893389" y="2156681"/>
            <a:ext cx="134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 Link 5G LTE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286FECE-B6B3-4623-9054-6C486CCD78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486" y="3217724"/>
            <a:ext cx="377860" cy="32229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52DED92E-B437-42F2-B08C-8B37CE11C94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21135" y="4865613"/>
            <a:ext cx="377860" cy="32229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5577F868-5C28-4DA6-AE0E-7312C142826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67294" y="2090388"/>
            <a:ext cx="447763" cy="381915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C724F2FA-A8F7-4291-92C7-F7259BE27D93}"/>
              </a:ext>
            </a:extLst>
          </p:cNvPr>
          <p:cNvSpPr txBox="1"/>
          <p:nvPr/>
        </p:nvSpPr>
        <p:spPr>
          <a:xfrm>
            <a:off x="10666441" y="2131670"/>
            <a:ext cx="1545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Router Configuration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D20F-694A-4284-87A9-F54C735AB79D}"/>
              </a:ext>
            </a:extLst>
          </p:cNvPr>
          <p:cNvSpPr txBox="1"/>
          <p:nvPr/>
        </p:nvSpPr>
        <p:spPr>
          <a:xfrm>
            <a:off x="157114" y="1502347"/>
            <a:ext cx="978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D7550-70B4-4EEE-A114-EE76EDB948A7}"/>
              </a:ext>
            </a:extLst>
          </p:cNvPr>
          <p:cNvSpPr txBox="1"/>
          <p:nvPr/>
        </p:nvSpPr>
        <p:spPr>
          <a:xfrm>
            <a:off x="355728" y="360839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10.1.1.1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0966F-D3F7-4293-908C-CFFE300C9DC9}"/>
              </a:ext>
            </a:extLst>
          </p:cNvPr>
          <p:cNvSpPr txBox="1"/>
          <p:nvPr/>
        </p:nvSpPr>
        <p:spPr>
          <a:xfrm>
            <a:off x="8806162" y="6402880"/>
            <a:ext cx="83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10.9.9.9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8F50D-CC63-46F0-928C-29F46C3B191A}"/>
              </a:ext>
            </a:extLst>
          </p:cNvPr>
          <p:cNvSpPr txBox="1"/>
          <p:nvPr/>
        </p:nvSpPr>
        <p:spPr>
          <a:xfrm>
            <a:off x="9000471" y="6272738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44CC8-E3DB-4839-85C8-8878CAA2AD72}"/>
              </a:ext>
            </a:extLst>
          </p:cNvPr>
          <p:cNvSpPr txBox="1"/>
          <p:nvPr/>
        </p:nvSpPr>
        <p:spPr>
          <a:xfrm>
            <a:off x="8783340" y="3665363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3E350-8993-438E-9CCB-59DEBDBE12B8}"/>
              </a:ext>
            </a:extLst>
          </p:cNvPr>
          <p:cNvSpPr txBox="1"/>
          <p:nvPr/>
        </p:nvSpPr>
        <p:spPr>
          <a:xfrm>
            <a:off x="10282175" y="3659336"/>
            <a:ext cx="90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10.8.8.101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D2EB1-646D-4DE9-8014-7D035451D9E5}"/>
              </a:ext>
            </a:extLst>
          </p:cNvPr>
          <p:cNvSpPr txBox="1"/>
          <p:nvPr/>
        </p:nvSpPr>
        <p:spPr>
          <a:xfrm>
            <a:off x="350937" y="5200832"/>
            <a:ext cx="77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99.1.1.1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30C80-16A7-417C-B030-292AEDF3593F}"/>
              </a:ext>
            </a:extLst>
          </p:cNvPr>
          <p:cNvSpPr txBox="1"/>
          <p:nvPr/>
        </p:nvSpPr>
        <p:spPr>
          <a:xfrm>
            <a:off x="3107778" y="2164065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3E17A-8E61-4063-B775-C4C19B44C6B8}"/>
              </a:ext>
            </a:extLst>
          </p:cNvPr>
          <p:cNvSpPr txBox="1"/>
          <p:nvPr/>
        </p:nvSpPr>
        <p:spPr>
          <a:xfrm>
            <a:off x="4978378" y="4275483"/>
            <a:ext cx="105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xxx.xx.xxx.xx</a:t>
            </a:r>
          </a:p>
        </p:txBody>
      </p:sp>
    </p:spTree>
    <p:extLst>
      <p:ext uri="{BB962C8B-B14F-4D97-AF65-F5344CB8AC3E}">
        <p14:creationId xmlns:p14="http://schemas.microsoft.com/office/powerpoint/2010/main" val="26727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20541" y="1821751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903144" y="1138780"/>
            <a:ext cx="5656" cy="68297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05470" y="2826488"/>
            <a:ext cx="102067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5108751"/>
            <a:ext cx="744389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stCxn id="35" idx="0"/>
            <a:endCxn id="34" idx="1"/>
          </p:cNvCxnSpPr>
          <p:nvPr/>
        </p:nvCxnSpPr>
        <p:spPr>
          <a:xfrm>
            <a:off x="7550321" y="5333338"/>
            <a:ext cx="10683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9363011" y="5333338"/>
            <a:ext cx="6937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66952" y="4632968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7394148" y="226122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03144" y="2270925"/>
            <a:ext cx="12664" cy="55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36839" cy="1802049"/>
          </a:xfrm>
          <a:prstGeom prst="bentConnector3">
            <a:avLst>
              <a:gd name="adj1" fmla="val -152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35" y="2208500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5" y="2711145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61" y="5231082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2975409" y="223946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10.2.2.1</a:t>
            </a:r>
          </a:p>
        </p:txBody>
      </p:sp>
      <p:sp>
        <p:nvSpPr>
          <p:cNvPr id="106" name="Callout: Line with Accent Bar 105">
            <a:extLst>
              <a:ext uri="{FF2B5EF4-FFF2-40B4-BE49-F238E27FC236}">
                <a16:creationId xmlns:a16="http://schemas.microsoft.com/office/drawing/2014/main" id="{EE9D39F4-EA29-4F75-836B-0E332C25E9D9}"/>
              </a:ext>
            </a:extLst>
          </p:cNvPr>
          <p:cNvSpPr/>
          <p:nvPr/>
        </p:nvSpPr>
        <p:spPr>
          <a:xfrm>
            <a:off x="2972878" y="2674780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10.2.2.2</a:t>
            </a:r>
          </a:p>
        </p:txBody>
      </p:sp>
      <p:sp>
        <p:nvSpPr>
          <p:cNvPr id="108" name="Callout: Line with Accent Bar 107">
            <a:extLst>
              <a:ext uri="{FF2B5EF4-FFF2-40B4-BE49-F238E27FC236}">
                <a16:creationId xmlns:a16="http://schemas.microsoft.com/office/drawing/2014/main" id="{45AF2A1E-3420-468D-9B80-69A223581F7A}"/>
              </a:ext>
            </a:extLst>
          </p:cNvPr>
          <p:cNvSpPr/>
          <p:nvPr/>
        </p:nvSpPr>
        <p:spPr>
          <a:xfrm>
            <a:off x="2988974" y="326450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43212"/>
              <a:gd name="adj4" fmla="val -14963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10.9.9.9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8887947" y="3859085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731831"/>
              <a:gd name="adj4" fmla="val -504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787777" y="3868366"/>
            <a:ext cx="1069984" cy="183593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IP:192.168.0.10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291052" y="4157837"/>
            <a:ext cx="1069984" cy="137561"/>
          </a:xfrm>
          <a:prstGeom prst="accentCallout1">
            <a:avLst>
              <a:gd name="adj1" fmla="val 43166"/>
              <a:gd name="adj2" fmla="val -10201"/>
              <a:gd name="adj3" fmla="val 769547"/>
              <a:gd name="adj4" fmla="val -2773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192.168.0.11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52882" y="10760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FE872-012A-45A8-8158-1D96E8175D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D4C77-988A-4E36-A0C4-6989B32E45E0}"/>
              </a:ext>
            </a:extLst>
          </p:cNvPr>
          <p:cNvSpPr txBox="1"/>
          <p:nvPr/>
        </p:nvSpPr>
        <p:spPr>
          <a:xfrm>
            <a:off x="4079454" y="137291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-VPN </a:t>
            </a:r>
          </a:p>
        </p:txBody>
      </p:sp>
    </p:spTree>
    <p:extLst>
      <p:ext uri="{BB962C8B-B14F-4D97-AF65-F5344CB8AC3E}">
        <p14:creationId xmlns:p14="http://schemas.microsoft.com/office/powerpoint/2010/main" val="12144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2B2A1-3A13-4987-84B8-35DBEFC3A88C}"/>
              </a:ext>
            </a:extLst>
          </p:cNvPr>
          <p:cNvCxnSpPr>
            <a:cxnSpLocks/>
          </p:cNvCxnSpPr>
          <p:nvPr/>
        </p:nvCxnSpPr>
        <p:spPr>
          <a:xfrm flipH="1">
            <a:off x="6059839" y="1928723"/>
            <a:ext cx="2998885" cy="3146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55A872-3DA4-4D3D-9134-997A85FE4149}"/>
              </a:ext>
            </a:extLst>
          </p:cNvPr>
          <p:cNvSpPr/>
          <p:nvPr/>
        </p:nvSpPr>
        <p:spPr>
          <a:xfrm>
            <a:off x="8439373" y="4662516"/>
            <a:ext cx="3121590" cy="1984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E16E-37AE-4C16-B77E-3FC31A12575B}"/>
              </a:ext>
            </a:extLst>
          </p:cNvPr>
          <p:cNvSpPr/>
          <p:nvPr/>
        </p:nvSpPr>
        <p:spPr>
          <a:xfrm>
            <a:off x="1631853" y="873900"/>
            <a:ext cx="553893" cy="264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E342B1-C5FE-4A7C-B026-8139921911D8}"/>
              </a:ext>
            </a:extLst>
          </p:cNvPr>
          <p:cNvCxnSpPr>
            <a:cxnSpLocks/>
            <a:stCxn id="28" idx="4"/>
            <a:endCxn id="3" idx="1"/>
          </p:cNvCxnSpPr>
          <p:nvPr/>
        </p:nvCxnSpPr>
        <p:spPr>
          <a:xfrm rot="16200000" flipH="1">
            <a:off x="1390430" y="764917"/>
            <a:ext cx="177788" cy="305057"/>
          </a:xfrm>
          <a:prstGeom prst="bentConnector2">
            <a:avLst/>
          </a:prstGeom>
          <a:ln w="127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8CD1BF9-D064-4703-8DD2-837B7D05BCD1}"/>
              </a:ext>
            </a:extLst>
          </p:cNvPr>
          <p:cNvSpPr/>
          <p:nvPr/>
        </p:nvSpPr>
        <p:spPr>
          <a:xfrm>
            <a:off x="1631853" y="1461582"/>
            <a:ext cx="56520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 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EBDCD-9CAD-4992-BB5E-54CFB78FC2F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908800" y="1138780"/>
            <a:ext cx="5656" cy="322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31CC14-1DAF-4361-A809-7FAEA38DE9C8}"/>
              </a:ext>
            </a:extLst>
          </p:cNvPr>
          <p:cNvCxnSpPr>
            <a:cxnSpLocks/>
          </p:cNvCxnSpPr>
          <p:nvPr/>
        </p:nvCxnSpPr>
        <p:spPr>
          <a:xfrm flipH="1">
            <a:off x="1921427" y="3288888"/>
            <a:ext cx="0" cy="90465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2E8423-4F19-455B-93A5-E7E8E99672EC}"/>
              </a:ext>
            </a:extLst>
          </p:cNvPr>
          <p:cNvSpPr/>
          <p:nvPr/>
        </p:nvSpPr>
        <p:spPr>
          <a:xfrm>
            <a:off x="1455087" y="2448028"/>
            <a:ext cx="971058" cy="827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1</a:t>
            </a:r>
          </a:p>
          <a:p>
            <a:pPr algn="ctr">
              <a:defRPr/>
            </a:pPr>
            <a:r>
              <a:rPr kumimoji="0" lang="en-SG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Viewing Laptop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8CCC42-6C83-4426-A7DD-4B11EAF1BB00}"/>
              </a:ext>
            </a:extLst>
          </p:cNvPr>
          <p:cNvSpPr/>
          <p:nvPr/>
        </p:nvSpPr>
        <p:spPr>
          <a:xfrm>
            <a:off x="1368888" y="4180312"/>
            <a:ext cx="1057275" cy="687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Router with Switch Ports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BEC5CE-3E01-427E-8416-83BA9A2049CE}"/>
              </a:ext>
            </a:extLst>
          </p:cNvPr>
          <p:cNvSpPr/>
          <p:nvPr/>
        </p:nvSpPr>
        <p:spPr>
          <a:xfrm>
            <a:off x="8618622" y="4867343"/>
            <a:ext cx="786984" cy="6458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GW 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C8FA7-E084-4942-B902-26CF35751BB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550321" y="5321955"/>
            <a:ext cx="1041914" cy="113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ED94F-485B-49A9-9D1D-94A3138DF255}"/>
              </a:ext>
            </a:extLst>
          </p:cNvPr>
          <p:cNvSpPr/>
          <p:nvPr/>
        </p:nvSpPr>
        <p:spPr>
          <a:xfrm>
            <a:off x="10056778" y="5108751"/>
            <a:ext cx="884125" cy="44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 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85496-C9C6-4EBB-A88C-4D9CD47853A9}"/>
              </a:ext>
            </a:extLst>
          </p:cNvPr>
          <p:cNvCxnSpPr>
            <a:cxnSpLocks/>
            <a:stCxn id="98" idx="3"/>
            <a:endCxn id="42" idx="1"/>
          </p:cNvCxnSpPr>
          <p:nvPr/>
        </p:nvCxnSpPr>
        <p:spPr>
          <a:xfrm flipV="1">
            <a:off x="9477531" y="5333338"/>
            <a:ext cx="579247" cy="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E19526B0-365A-4259-AB16-F47A37C3B03C}"/>
              </a:ext>
            </a:extLst>
          </p:cNvPr>
          <p:cNvSpPr/>
          <p:nvPr/>
        </p:nvSpPr>
        <p:spPr>
          <a:xfrm>
            <a:off x="4745665" y="4662515"/>
            <a:ext cx="2806995" cy="1341646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E00ED-C22A-43ED-8D43-07421B228BD7}"/>
              </a:ext>
            </a:extLst>
          </p:cNvPr>
          <p:cNvSpPr txBox="1"/>
          <p:nvPr/>
        </p:nvSpPr>
        <p:spPr>
          <a:xfrm>
            <a:off x="8497320" y="4743411"/>
            <a:ext cx="82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94C2B-4E35-43AA-A094-7136383F752E}"/>
              </a:ext>
            </a:extLst>
          </p:cNvPr>
          <p:cNvGrpSpPr/>
          <p:nvPr/>
        </p:nvGrpSpPr>
        <p:grpSpPr>
          <a:xfrm>
            <a:off x="1118610" y="487566"/>
            <a:ext cx="416374" cy="365125"/>
            <a:chOff x="673491" y="5713267"/>
            <a:chExt cx="978228" cy="85782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AFD45-6711-4709-ABBD-D00E24C64FCA}"/>
                </a:ext>
              </a:extLst>
            </p:cNvPr>
            <p:cNvSpPr/>
            <p:nvPr/>
          </p:nvSpPr>
          <p:spPr>
            <a:xfrm>
              <a:off x="673491" y="5839787"/>
              <a:ext cx="978228" cy="283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5C83529B-B093-4055-9EFC-41CB0A690EEB}"/>
                </a:ext>
              </a:extLst>
            </p:cNvPr>
            <p:cNvSpPr/>
            <p:nvPr/>
          </p:nvSpPr>
          <p:spPr>
            <a:xfrm>
              <a:off x="744036" y="5713267"/>
              <a:ext cx="837135" cy="857823"/>
            </a:xfrm>
            <a:prstGeom prst="pie">
              <a:avLst>
                <a:gd name="adj1" fmla="val 0"/>
                <a:gd name="adj2" fmla="val 108074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47EE8E0-CEEE-4C43-AB25-27BC5496FDDB}"/>
                </a:ext>
              </a:extLst>
            </p:cNvPr>
            <p:cNvGrpSpPr/>
            <p:nvPr/>
          </p:nvGrpSpPr>
          <p:grpSpPr>
            <a:xfrm>
              <a:off x="1068296" y="6181142"/>
              <a:ext cx="188614" cy="333235"/>
              <a:chOff x="1693205" y="5907094"/>
              <a:chExt cx="188614" cy="33323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D5CC7D-1448-4C2C-ADE7-B73F49385F0E}"/>
                  </a:ext>
                </a:extLst>
              </p:cNvPr>
              <p:cNvSpPr/>
              <p:nvPr/>
            </p:nvSpPr>
            <p:spPr>
              <a:xfrm>
                <a:off x="1693205" y="5907094"/>
                <a:ext cx="188614" cy="1877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935979-AA27-4F5F-895E-CEA80DCFE08B}"/>
                  </a:ext>
                </a:extLst>
              </p:cNvPr>
              <p:cNvSpPr/>
              <p:nvPr/>
            </p:nvSpPr>
            <p:spPr>
              <a:xfrm>
                <a:off x="1693205" y="6015512"/>
                <a:ext cx="188614" cy="178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A01E8F1-71DE-4E95-919C-702D5E220FF3}"/>
                  </a:ext>
                </a:extLst>
              </p:cNvPr>
              <p:cNvSpPr/>
              <p:nvPr/>
            </p:nvSpPr>
            <p:spPr>
              <a:xfrm>
                <a:off x="1693205" y="6151549"/>
                <a:ext cx="188614" cy="887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8BC0C3-63AA-401B-88DE-22822A21AF70}"/>
                  </a:ext>
                </a:extLst>
              </p:cNvPr>
              <p:cNvSpPr/>
              <p:nvPr/>
            </p:nvSpPr>
            <p:spPr>
              <a:xfrm flipH="1" flipV="1">
                <a:off x="1745818" y="6076675"/>
                <a:ext cx="83388" cy="887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DA293-8521-431A-8548-CB1EFAB1B1B2}"/>
              </a:ext>
            </a:extLst>
          </p:cNvPr>
          <p:cNvSpPr/>
          <p:nvPr/>
        </p:nvSpPr>
        <p:spPr>
          <a:xfrm>
            <a:off x="919777" y="482980"/>
            <a:ext cx="1777429" cy="771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840DC-6EF9-4273-A5A6-835869748BA9}"/>
              </a:ext>
            </a:extLst>
          </p:cNvPr>
          <p:cNvSpPr txBox="1"/>
          <p:nvPr/>
        </p:nvSpPr>
        <p:spPr>
          <a:xfrm>
            <a:off x="854150" y="214864"/>
            <a:ext cx="12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on drone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F85C5-0E96-409B-B1E7-F6BCB2AE5904}"/>
              </a:ext>
            </a:extLst>
          </p:cNvPr>
          <p:cNvSpPr txBox="1"/>
          <p:nvPr/>
        </p:nvSpPr>
        <p:spPr>
          <a:xfrm>
            <a:off x="3091941" y="701136"/>
            <a:ext cx="56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317C-5BCF-431B-B30A-0629436ADE7E}"/>
              </a:ext>
            </a:extLst>
          </p:cNvPr>
          <p:cNvSpPr/>
          <p:nvPr/>
        </p:nvSpPr>
        <p:spPr>
          <a:xfrm>
            <a:off x="8530083" y="1344819"/>
            <a:ext cx="1123226" cy="573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 @ Public Cloud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B362E37-8F9B-4432-A0E7-B259CA34F460}"/>
              </a:ext>
            </a:extLst>
          </p:cNvPr>
          <p:cNvSpPr/>
          <p:nvPr/>
        </p:nvSpPr>
        <p:spPr>
          <a:xfrm>
            <a:off x="6474756" y="2843358"/>
            <a:ext cx="1811493" cy="890280"/>
          </a:xfrm>
          <a:prstGeom prst="cloud">
            <a:avLst/>
          </a:prstGeom>
          <a:solidFill>
            <a:srgbClr val="FFC000"/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05C0BB-B371-4DF5-81D3-C6F376C01744}"/>
              </a:ext>
            </a:extLst>
          </p:cNvPr>
          <p:cNvSpPr/>
          <p:nvPr/>
        </p:nvSpPr>
        <p:spPr>
          <a:xfrm>
            <a:off x="6558509" y="1952686"/>
            <a:ext cx="3545157" cy="3164441"/>
          </a:xfrm>
          <a:custGeom>
            <a:avLst/>
            <a:gdLst>
              <a:gd name="connsiteX0" fmla="*/ 3545157 w 3545157"/>
              <a:gd name="connsiteY0" fmla="*/ 3164441 h 3164441"/>
              <a:gd name="connsiteX1" fmla="*/ 2918434 w 3545157"/>
              <a:gd name="connsiteY1" fmla="*/ 3020603 h 3164441"/>
              <a:gd name="connsiteX2" fmla="*/ 2075953 w 3545157"/>
              <a:gd name="connsiteY2" fmla="*/ 2989780 h 3164441"/>
              <a:gd name="connsiteX3" fmla="*/ 1130730 w 3545157"/>
              <a:gd name="connsiteY3" fmla="*/ 3082247 h 3164441"/>
              <a:gd name="connsiteX4" fmla="*/ 360168 w 3545157"/>
              <a:gd name="connsiteY4" fmla="*/ 3102796 h 3164441"/>
              <a:gd name="connsiteX5" fmla="*/ 51944 w 3545157"/>
              <a:gd name="connsiteY5" fmla="*/ 2897313 h 3164441"/>
              <a:gd name="connsiteX6" fmla="*/ 62218 w 3545157"/>
              <a:gd name="connsiteY6" fmla="*/ 2537717 h 3164441"/>
              <a:gd name="connsiteX7" fmla="*/ 658119 w 3545157"/>
              <a:gd name="connsiteY7" fmla="*/ 1643865 h 3164441"/>
              <a:gd name="connsiteX8" fmla="*/ 2271162 w 3545157"/>
              <a:gd name="connsiteY8" fmla="*/ 0 h 316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5157" h="3164441">
                <a:moveTo>
                  <a:pt x="3545157" y="3164441"/>
                </a:moveTo>
                <a:cubicBezTo>
                  <a:pt x="3354229" y="3107077"/>
                  <a:pt x="3163301" y="3049713"/>
                  <a:pt x="2918434" y="3020603"/>
                </a:cubicBezTo>
                <a:cubicBezTo>
                  <a:pt x="2673567" y="2991493"/>
                  <a:pt x="2373904" y="2979506"/>
                  <a:pt x="2075953" y="2989780"/>
                </a:cubicBezTo>
                <a:cubicBezTo>
                  <a:pt x="1778002" y="3000054"/>
                  <a:pt x="1416694" y="3063411"/>
                  <a:pt x="1130730" y="3082247"/>
                </a:cubicBezTo>
                <a:cubicBezTo>
                  <a:pt x="844766" y="3101083"/>
                  <a:pt x="539966" y="3133618"/>
                  <a:pt x="360168" y="3102796"/>
                </a:cubicBezTo>
                <a:cubicBezTo>
                  <a:pt x="180370" y="3071974"/>
                  <a:pt x="101602" y="2991493"/>
                  <a:pt x="51944" y="2897313"/>
                </a:cubicBezTo>
                <a:cubicBezTo>
                  <a:pt x="2286" y="2803133"/>
                  <a:pt x="-38811" y="2746625"/>
                  <a:pt x="62218" y="2537717"/>
                </a:cubicBezTo>
                <a:cubicBezTo>
                  <a:pt x="163247" y="2328809"/>
                  <a:pt x="289962" y="2066818"/>
                  <a:pt x="658119" y="1643865"/>
                </a:cubicBezTo>
                <a:cubicBezTo>
                  <a:pt x="1026276" y="1220912"/>
                  <a:pt x="1648719" y="610456"/>
                  <a:pt x="2271162" y="0"/>
                </a:cubicBezTo>
              </a:path>
            </a:pathLst>
          </a:custGeom>
          <a:noFill/>
          <a:ln w="25400">
            <a:solidFill>
              <a:srgbClr val="00B050">
                <a:alpha val="4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DA74D2-8AD6-49E1-9E3E-9FE78E2E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3288888"/>
            <a:ext cx="328423" cy="47091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162EAA0-7BB9-44D1-9681-68B5530C8019}"/>
              </a:ext>
            </a:extLst>
          </p:cNvPr>
          <p:cNvSpPr txBox="1"/>
          <p:nvPr/>
        </p:nvSpPr>
        <p:spPr>
          <a:xfrm>
            <a:off x="5311366" y="301188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Phone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F2159F-D7C3-40CA-8EDE-10974546B56A}"/>
              </a:ext>
            </a:extLst>
          </p:cNvPr>
          <p:cNvSpPr/>
          <p:nvPr/>
        </p:nvSpPr>
        <p:spPr>
          <a:xfrm>
            <a:off x="5531632" y="1921864"/>
            <a:ext cx="3102830" cy="3097851"/>
          </a:xfrm>
          <a:custGeom>
            <a:avLst/>
            <a:gdLst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335675 w 3102830"/>
              <a:gd name="connsiteY2" fmla="*/ 1715784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28142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  <a:gd name="connsiteX0" fmla="*/ 3102830 w 3102830"/>
              <a:gd name="connsiteY0" fmla="*/ 0 h 3097851"/>
              <a:gd name="connsiteX1" fmla="*/ 2198704 w 3102830"/>
              <a:gd name="connsiteY1" fmla="*/ 832207 h 3097851"/>
              <a:gd name="connsiteX2" fmla="*/ 1458964 w 3102830"/>
              <a:gd name="connsiteY2" fmla="*/ 1643865 h 3097851"/>
              <a:gd name="connsiteX3" fmla="*/ 780870 w 3102830"/>
              <a:gd name="connsiteY3" fmla="*/ 2691829 h 3097851"/>
              <a:gd name="connsiteX4" fmla="*/ 482920 w 3102830"/>
              <a:gd name="connsiteY4" fmla="*/ 3071973 h 3097851"/>
              <a:gd name="connsiteX5" fmla="*/ 133598 w 3102830"/>
              <a:gd name="connsiteY5" fmla="*/ 3020602 h 3097851"/>
              <a:gd name="connsiteX6" fmla="*/ 34 w 3102830"/>
              <a:gd name="connsiteY6" fmla="*/ 2671281 h 3097851"/>
              <a:gd name="connsiteX7" fmla="*/ 123324 w 3102830"/>
              <a:gd name="connsiteY7" fmla="*/ 1839074 h 309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2830" h="3097851">
                <a:moveTo>
                  <a:pt x="3102830" y="0"/>
                </a:moveTo>
                <a:cubicBezTo>
                  <a:pt x="2798030" y="273121"/>
                  <a:pt x="2472682" y="558230"/>
                  <a:pt x="2198704" y="832207"/>
                </a:cubicBezTo>
                <a:cubicBezTo>
                  <a:pt x="1924726" y="1106184"/>
                  <a:pt x="1695270" y="1333928"/>
                  <a:pt x="1458964" y="1643865"/>
                </a:cubicBezTo>
                <a:cubicBezTo>
                  <a:pt x="1222658" y="1953802"/>
                  <a:pt x="943544" y="2453811"/>
                  <a:pt x="780870" y="2691829"/>
                </a:cubicBezTo>
                <a:cubicBezTo>
                  <a:pt x="618196" y="2929847"/>
                  <a:pt x="590799" y="3017178"/>
                  <a:pt x="482920" y="3071973"/>
                </a:cubicBezTo>
                <a:cubicBezTo>
                  <a:pt x="375041" y="3126768"/>
                  <a:pt x="214079" y="3087384"/>
                  <a:pt x="133598" y="3020602"/>
                </a:cubicBezTo>
                <a:cubicBezTo>
                  <a:pt x="53117" y="2953820"/>
                  <a:pt x="1746" y="2868202"/>
                  <a:pt x="34" y="2671281"/>
                </a:cubicBezTo>
                <a:cubicBezTo>
                  <a:pt x="-1678" y="2474360"/>
                  <a:pt x="60823" y="2156717"/>
                  <a:pt x="123324" y="1839074"/>
                </a:cubicBezTo>
              </a:path>
            </a:pathLst>
          </a:custGeom>
          <a:noFill/>
          <a:ln w="254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8ABDF-059E-4C98-9F8A-74A162E3A220}"/>
              </a:ext>
            </a:extLst>
          </p:cNvPr>
          <p:cNvSpPr txBox="1"/>
          <p:nvPr/>
        </p:nvSpPr>
        <p:spPr>
          <a:xfrm>
            <a:off x="1455087" y="138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B5BA6-0A7E-4BDF-99A2-5DDFE7FD2ED0}"/>
              </a:ext>
            </a:extLst>
          </p:cNvPr>
          <p:cNvSpPr txBox="1"/>
          <p:nvPr/>
        </p:nvSpPr>
        <p:spPr>
          <a:xfrm>
            <a:off x="9559995" y="4813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0EB84E-672C-4D35-8D05-BC3E3D92EB80}"/>
              </a:ext>
            </a:extLst>
          </p:cNvPr>
          <p:cNvSpPr txBox="1"/>
          <p:nvPr/>
        </p:nvSpPr>
        <p:spPr>
          <a:xfrm>
            <a:off x="7178403" y="2950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B1AB9-621C-4794-B29D-040B526A9927}"/>
              </a:ext>
            </a:extLst>
          </p:cNvPr>
          <p:cNvSpPr txBox="1"/>
          <p:nvPr/>
        </p:nvSpPr>
        <p:spPr>
          <a:xfrm>
            <a:off x="3850421" y="309368"/>
            <a:ext cx="708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1 – Traffic between camera and VA server. Traffic encrypted between the pair of Quantum-safe Gateways.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2 – Traffic between VA server at 5G Garage MEC and IVH@Public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3 – Traffic between IVH@Public Cloud and 5G Phone at 5G Garage.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253020-D142-4407-9762-FFFF6A94DCCC}"/>
              </a:ext>
            </a:extLst>
          </p:cNvPr>
          <p:cNvSpPr txBox="1"/>
          <p:nvPr/>
        </p:nvSpPr>
        <p:spPr>
          <a:xfrm>
            <a:off x="2958193" y="50072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Tunnel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9A4AA-BA06-4117-919C-358AE503F401}"/>
              </a:ext>
            </a:extLst>
          </p:cNvPr>
          <p:cNvSpPr txBox="1"/>
          <p:nvPr/>
        </p:nvSpPr>
        <p:spPr>
          <a:xfrm>
            <a:off x="8583684" y="5596979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1 x 2TB HDD</a:t>
            </a:r>
          </a:p>
          <a:p>
            <a:r>
              <a:rPr lang="en-SG" sz="1000" dirty="0"/>
              <a:t>OS: Ubuntu LTS 20.04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8B087-C144-446E-A92C-B279DC5AD3D2}"/>
              </a:ext>
            </a:extLst>
          </p:cNvPr>
          <p:cNvSpPr txBox="1"/>
          <p:nvPr/>
        </p:nvSpPr>
        <p:spPr>
          <a:xfrm>
            <a:off x="10033366" y="5586764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8 x vCPU</a:t>
            </a:r>
          </a:p>
          <a:p>
            <a:r>
              <a:rPr lang="en-SG" sz="1000" dirty="0"/>
              <a:t>32GB memory</a:t>
            </a:r>
          </a:p>
          <a:p>
            <a:r>
              <a:rPr lang="en-SG" sz="1000" dirty="0"/>
              <a:t>4 x 2TB HDD</a:t>
            </a:r>
          </a:p>
          <a:p>
            <a:r>
              <a:rPr lang="en-SG" sz="1000" dirty="0"/>
              <a:t>2 x Mustang VPU</a:t>
            </a:r>
          </a:p>
          <a:p>
            <a:r>
              <a:rPr lang="en-SG" sz="1000" dirty="0"/>
              <a:t>OS: Ubuntu LTS 20.04</a:t>
            </a:r>
          </a:p>
          <a:p>
            <a:r>
              <a:rPr lang="en-SG" sz="1000" dirty="0"/>
              <a:t>Docker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5791-11F0-45A0-ACFD-1C47EC3BE2EF}"/>
              </a:ext>
            </a:extLst>
          </p:cNvPr>
          <p:cNvSpPr txBox="1"/>
          <p:nvPr/>
        </p:nvSpPr>
        <p:spPr>
          <a:xfrm>
            <a:off x="11053099" y="7090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Option 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885922-9050-47C1-B3D4-326B682D7596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914456" y="1910756"/>
            <a:ext cx="0" cy="537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3447CA-1631-44B2-9F9C-BAF57CE5F35D}"/>
              </a:ext>
            </a:extLst>
          </p:cNvPr>
          <p:cNvCxnSpPr>
            <a:cxnSpLocks/>
            <a:stCxn id="14" idx="2"/>
            <a:endCxn id="35" idx="2"/>
          </p:cNvCxnSpPr>
          <p:nvPr/>
        </p:nvCxnSpPr>
        <p:spPr>
          <a:xfrm rot="16200000" flipH="1">
            <a:off x="3092952" y="3671918"/>
            <a:ext cx="465994" cy="2856846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5DD6D7-1415-4563-856E-AD38B73DC998}"/>
              </a:ext>
            </a:extLst>
          </p:cNvPr>
          <p:cNvCxnSpPr>
            <a:cxnSpLocks/>
          </p:cNvCxnSpPr>
          <p:nvPr/>
        </p:nvCxnSpPr>
        <p:spPr>
          <a:xfrm>
            <a:off x="2129411" y="3356336"/>
            <a:ext cx="6464625" cy="1733360"/>
          </a:xfrm>
          <a:prstGeom prst="bentConnector3">
            <a:avLst>
              <a:gd name="adj1" fmla="val 186"/>
            </a:avLst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125EBA5-9F13-4FD9-A539-2AAE9BEA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1845003"/>
            <a:ext cx="188332" cy="188332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3C8DA1F-3E92-43F2-B38A-924C7E57256F}"/>
              </a:ext>
            </a:extLst>
          </p:cNvPr>
          <p:cNvCxnSpPr>
            <a:cxnSpLocks/>
          </p:cNvCxnSpPr>
          <p:nvPr/>
        </p:nvCxnSpPr>
        <p:spPr>
          <a:xfrm>
            <a:off x="1619538" y="994207"/>
            <a:ext cx="8396532" cy="4536258"/>
          </a:xfrm>
          <a:prstGeom prst="bentConnector3">
            <a:avLst>
              <a:gd name="adj1" fmla="val 0"/>
            </a:avLst>
          </a:prstGeom>
          <a:ln>
            <a:solidFill>
              <a:srgbClr val="92D050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75E12C6-50D6-4745-BE21-1365CD17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61" y="2345826"/>
            <a:ext cx="188332" cy="18833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668DF-FB6A-4578-AD9D-67056B7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6" y="3220004"/>
            <a:ext cx="188332" cy="18833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CF6D806-B7C9-4116-A60A-8740E5C5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85" y="4763210"/>
            <a:ext cx="188332" cy="18833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81AA685-3FD8-4EDF-8438-82465C07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33" y="5233480"/>
            <a:ext cx="188332" cy="188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FCC6B5E-A59F-4D74-860A-ECF2C638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99" y="5239767"/>
            <a:ext cx="188332" cy="18833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98CE6D5-6E99-4C6A-B30F-EE890079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00" y="5239767"/>
            <a:ext cx="188332" cy="188332"/>
          </a:xfrm>
          <a:prstGeom prst="rect">
            <a:avLst/>
          </a:prstGeom>
        </p:spPr>
      </p:pic>
      <p:sp>
        <p:nvSpPr>
          <p:cNvPr id="104" name="Callout: Line with Accent Bar 103">
            <a:extLst>
              <a:ext uri="{FF2B5EF4-FFF2-40B4-BE49-F238E27FC236}">
                <a16:creationId xmlns:a16="http://schemas.microsoft.com/office/drawing/2014/main" id="{C8458895-5A74-48B2-86DB-D3D6362774B3}"/>
              </a:ext>
            </a:extLst>
          </p:cNvPr>
          <p:cNvSpPr/>
          <p:nvPr/>
        </p:nvSpPr>
        <p:spPr>
          <a:xfrm>
            <a:off x="54184" y="1918435"/>
            <a:ext cx="1265859" cy="118070"/>
          </a:xfrm>
          <a:prstGeom prst="accentCallout1">
            <a:avLst>
              <a:gd name="adj1" fmla="val 51828"/>
              <a:gd name="adj2" fmla="val 98763"/>
              <a:gd name="adj3" fmla="val 57656"/>
              <a:gd name="adj4" fmla="val 1391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192.168.2.2</a:t>
            </a:r>
          </a:p>
        </p:txBody>
      </p:sp>
      <p:sp>
        <p:nvSpPr>
          <p:cNvPr id="110" name="Callout: Line with Accent Bar 109">
            <a:extLst>
              <a:ext uri="{FF2B5EF4-FFF2-40B4-BE49-F238E27FC236}">
                <a16:creationId xmlns:a16="http://schemas.microsoft.com/office/drawing/2014/main" id="{05D6755C-96A4-45E3-A4DF-AC5839CC1E4A}"/>
              </a:ext>
            </a:extLst>
          </p:cNvPr>
          <p:cNvSpPr/>
          <p:nvPr/>
        </p:nvSpPr>
        <p:spPr>
          <a:xfrm>
            <a:off x="2570058" y="5913399"/>
            <a:ext cx="649449" cy="183593"/>
          </a:xfrm>
          <a:prstGeom prst="accentCallout1">
            <a:avLst>
              <a:gd name="adj1" fmla="val 43166"/>
              <a:gd name="adj2" fmla="val -10201"/>
              <a:gd name="adj3" fmla="val -524141"/>
              <a:gd name="adj4" fmla="val -957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IP: 99.1.1.1</a:t>
            </a:r>
          </a:p>
        </p:txBody>
      </p:sp>
      <p:sp>
        <p:nvSpPr>
          <p:cNvPr id="112" name="Callout: Line with Accent Bar 111">
            <a:extLst>
              <a:ext uri="{FF2B5EF4-FFF2-40B4-BE49-F238E27FC236}">
                <a16:creationId xmlns:a16="http://schemas.microsoft.com/office/drawing/2014/main" id="{218573F3-FF61-40FC-9D37-72AC89F7B19E}"/>
              </a:ext>
            </a:extLst>
          </p:cNvPr>
          <p:cNvSpPr/>
          <p:nvPr/>
        </p:nvSpPr>
        <p:spPr>
          <a:xfrm>
            <a:off x="6997149" y="5977820"/>
            <a:ext cx="998868" cy="159255"/>
          </a:xfrm>
          <a:prstGeom prst="accentCallout1">
            <a:avLst>
              <a:gd name="adj1" fmla="val 69152"/>
              <a:gd name="adj2" fmla="val 103660"/>
              <a:gd name="adj3" fmla="val -350184"/>
              <a:gd name="adj4" fmla="val 15563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 0 IP: 10.8.8.8</a:t>
            </a:r>
          </a:p>
        </p:txBody>
      </p:sp>
      <p:sp>
        <p:nvSpPr>
          <p:cNvPr id="114" name="Callout: Line with Accent Bar 113">
            <a:extLst>
              <a:ext uri="{FF2B5EF4-FFF2-40B4-BE49-F238E27FC236}">
                <a16:creationId xmlns:a16="http://schemas.microsoft.com/office/drawing/2014/main" id="{22AFF8C1-26A1-4ED7-8606-2F3B8102BC4D}"/>
              </a:ext>
            </a:extLst>
          </p:cNvPr>
          <p:cNvSpPr/>
          <p:nvPr/>
        </p:nvSpPr>
        <p:spPr>
          <a:xfrm>
            <a:off x="9861607" y="3850825"/>
            <a:ext cx="1265322" cy="195305"/>
          </a:xfrm>
          <a:prstGeom prst="accentCallout1">
            <a:avLst>
              <a:gd name="adj1" fmla="val 43166"/>
              <a:gd name="adj2" fmla="val -10201"/>
              <a:gd name="adj3" fmla="val 731830"/>
              <a:gd name="adj4" fmla="val -3464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IP:192.168.1.120</a:t>
            </a:r>
          </a:p>
        </p:txBody>
      </p:sp>
      <p:sp>
        <p:nvSpPr>
          <p:cNvPr id="116" name="Callout: Line with Accent Bar 115">
            <a:extLst>
              <a:ext uri="{FF2B5EF4-FFF2-40B4-BE49-F238E27FC236}">
                <a16:creationId xmlns:a16="http://schemas.microsoft.com/office/drawing/2014/main" id="{00E1BB68-106B-4E43-B53C-5858B3E73ADC}"/>
              </a:ext>
            </a:extLst>
          </p:cNvPr>
          <p:cNvSpPr/>
          <p:nvPr/>
        </p:nvSpPr>
        <p:spPr>
          <a:xfrm>
            <a:off x="10387792" y="4046130"/>
            <a:ext cx="1448879" cy="195305"/>
          </a:xfrm>
          <a:prstGeom prst="accentCallout1">
            <a:avLst>
              <a:gd name="adj1" fmla="val 43166"/>
              <a:gd name="adj2" fmla="val -10201"/>
              <a:gd name="adj3" fmla="val 614841"/>
              <a:gd name="adj4" fmla="val -255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192.168.1.121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65DFE9D-2265-459D-A141-2A46F56B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46" y="1123206"/>
            <a:ext cx="188332" cy="1883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9A5A0CC-A930-4091-928E-029000EB8B8D}"/>
              </a:ext>
            </a:extLst>
          </p:cNvPr>
          <p:cNvSpPr txBox="1"/>
          <p:nvPr/>
        </p:nvSpPr>
        <p:spPr>
          <a:xfrm>
            <a:off x="4073236" y="108232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hysical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30" name="Callout: Line with Accent Bar 29">
            <a:extLst>
              <a:ext uri="{FF2B5EF4-FFF2-40B4-BE49-F238E27FC236}">
                <a16:creationId xmlns:a16="http://schemas.microsoft.com/office/drawing/2014/main" id="{57523A02-22AC-4F7B-BD8B-09BF44A0F565}"/>
              </a:ext>
            </a:extLst>
          </p:cNvPr>
          <p:cNvSpPr/>
          <p:nvPr/>
        </p:nvSpPr>
        <p:spPr>
          <a:xfrm>
            <a:off x="73479" y="2321637"/>
            <a:ext cx="1235570" cy="118071"/>
          </a:xfrm>
          <a:prstGeom prst="accentCallout1">
            <a:avLst>
              <a:gd name="adj1" fmla="val 51828"/>
              <a:gd name="adj2" fmla="val 98763"/>
              <a:gd name="adj3" fmla="val 52571"/>
              <a:gd name="adj4" fmla="val 14211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Eth1 IP: 192.168.2.1</a:t>
            </a:r>
          </a:p>
        </p:txBody>
      </p:sp>
      <p:sp>
        <p:nvSpPr>
          <p:cNvPr id="32" name="Callout: Line with Accent Bar 31">
            <a:extLst>
              <a:ext uri="{FF2B5EF4-FFF2-40B4-BE49-F238E27FC236}">
                <a16:creationId xmlns:a16="http://schemas.microsoft.com/office/drawing/2014/main" id="{7F41662E-D89E-4988-A180-E18C2FC315FB}"/>
              </a:ext>
            </a:extLst>
          </p:cNvPr>
          <p:cNvSpPr/>
          <p:nvPr/>
        </p:nvSpPr>
        <p:spPr>
          <a:xfrm>
            <a:off x="158372" y="3215595"/>
            <a:ext cx="1090149" cy="202536"/>
          </a:xfrm>
          <a:prstGeom prst="accentCallout1">
            <a:avLst>
              <a:gd name="adj1" fmla="val 51828"/>
              <a:gd name="adj2" fmla="val 98763"/>
              <a:gd name="adj3" fmla="val 55800"/>
              <a:gd name="adj4" fmla="val 154621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Eth0 IP: 10.9.9.9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438DC3-4956-4558-AB33-47C87AD4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64" y="140551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062D9E-3544-463C-B8DC-44184C2E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21" y="3196436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CB597269-60D4-4287-8397-2AC8476CE805}"/>
              </a:ext>
            </a:extLst>
          </p:cNvPr>
          <p:cNvSpPr/>
          <p:nvPr/>
        </p:nvSpPr>
        <p:spPr>
          <a:xfrm>
            <a:off x="2799638" y="3275661"/>
            <a:ext cx="1273598" cy="132625"/>
          </a:xfrm>
          <a:prstGeom prst="accentCallout1">
            <a:avLst>
              <a:gd name="adj1" fmla="val 45093"/>
              <a:gd name="adj2" fmla="val -3625"/>
              <a:gd name="adj3" fmla="val 50183"/>
              <a:gd name="adj4" fmla="val -4248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192.168.0.100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7F41732-192D-46A4-9192-3F757BE1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37" y="4984578"/>
            <a:ext cx="221695" cy="22169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D1EBF79-2ED8-4954-BF14-08CA6C926561}"/>
              </a:ext>
            </a:extLst>
          </p:cNvPr>
          <p:cNvSpPr txBox="1"/>
          <p:nvPr/>
        </p:nvSpPr>
        <p:spPr>
          <a:xfrm>
            <a:off x="4073236" y="135606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</a:t>
            </a:r>
            <a:r>
              <a:rPr lang="en-SG" sz="12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irtual </a:t>
            </a:r>
            <a:r>
              <a:rPr lang="en-SG" sz="1200" dirty="0"/>
              <a:t>Network interface with IP configured </a:t>
            </a:r>
          </a:p>
        </p:txBody>
      </p:sp>
      <p:sp>
        <p:nvSpPr>
          <p:cNvPr id="75" name="Callout: Line with Accent Bar 74">
            <a:extLst>
              <a:ext uri="{FF2B5EF4-FFF2-40B4-BE49-F238E27FC236}">
                <a16:creationId xmlns:a16="http://schemas.microsoft.com/office/drawing/2014/main" id="{2FB2913E-6FE8-4D06-8245-E2825F4B34C3}"/>
              </a:ext>
            </a:extLst>
          </p:cNvPr>
          <p:cNvSpPr/>
          <p:nvPr/>
        </p:nvSpPr>
        <p:spPr>
          <a:xfrm>
            <a:off x="9008328" y="3641896"/>
            <a:ext cx="1307077" cy="165150"/>
          </a:xfrm>
          <a:prstGeom prst="accentCallout1">
            <a:avLst>
              <a:gd name="adj1" fmla="val 60490"/>
              <a:gd name="adj2" fmla="val -7753"/>
              <a:gd name="adj3" fmla="val 850095"/>
              <a:gd name="adj4" fmla="val -34972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 IP: 192.168.0.103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AE37CE-8B72-4891-91D7-7CBD4421C9F0}"/>
              </a:ext>
            </a:extLst>
          </p:cNvPr>
          <p:cNvCxnSpPr>
            <a:cxnSpLocks/>
          </p:cNvCxnSpPr>
          <p:nvPr/>
        </p:nvCxnSpPr>
        <p:spPr>
          <a:xfrm>
            <a:off x="3888616" y="1845003"/>
            <a:ext cx="27461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398CD4-7915-4ABF-8B20-6528B6BABA18}"/>
              </a:ext>
            </a:extLst>
          </p:cNvPr>
          <p:cNvSpPr txBox="1"/>
          <p:nvPr/>
        </p:nvSpPr>
        <p:spPr>
          <a:xfrm>
            <a:off x="4224685" y="1706503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Data Flow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507FC1F-18D1-489F-9DF3-B64C6C72DB07}"/>
              </a:ext>
            </a:extLst>
          </p:cNvPr>
          <p:cNvCxnSpPr>
            <a:cxnSpLocks/>
          </p:cNvCxnSpPr>
          <p:nvPr/>
        </p:nvCxnSpPr>
        <p:spPr>
          <a:xfrm>
            <a:off x="3895611" y="2100770"/>
            <a:ext cx="27461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E785A8-AC01-46B0-BEA3-B349329B37C8}"/>
              </a:ext>
            </a:extLst>
          </p:cNvPr>
          <p:cNvSpPr txBox="1"/>
          <p:nvPr/>
        </p:nvSpPr>
        <p:spPr>
          <a:xfrm>
            <a:off x="4217716" y="1962470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VPN Tunnel</a:t>
            </a:r>
          </a:p>
        </p:txBody>
      </p:sp>
      <p:graphicFrame>
        <p:nvGraphicFramePr>
          <p:cNvPr id="85" name="Table 85">
            <a:extLst>
              <a:ext uri="{FF2B5EF4-FFF2-40B4-BE49-F238E27FC236}">
                <a16:creationId xmlns:a16="http://schemas.microsoft.com/office/drawing/2014/main" id="{B6605EE8-577A-42B0-AB77-A437EA5B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40429"/>
              </p:ext>
            </p:extLst>
          </p:nvPr>
        </p:nvGraphicFramePr>
        <p:xfrm>
          <a:off x="2558543" y="2312706"/>
          <a:ext cx="3532156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52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882594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36120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192.168.0.103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DC9039DA-A914-4663-B1B7-492A9BBA37EA}"/>
              </a:ext>
            </a:extLst>
          </p:cNvPr>
          <p:cNvSpPr txBox="1"/>
          <p:nvPr/>
        </p:nvSpPr>
        <p:spPr>
          <a:xfrm>
            <a:off x="2471305" y="208171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1 route table</a:t>
            </a:r>
          </a:p>
        </p:txBody>
      </p:sp>
      <p:graphicFrame>
        <p:nvGraphicFramePr>
          <p:cNvPr id="87" name="Table 85">
            <a:extLst>
              <a:ext uri="{FF2B5EF4-FFF2-40B4-BE49-F238E27FC236}">
                <a16:creationId xmlns:a16="http://schemas.microsoft.com/office/drawing/2014/main" id="{8C7CC231-8DB2-41F1-B7E3-2909B7FC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52493"/>
              </p:ext>
            </p:extLst>
          </p:nvPr>
        </p:nvGraphicFramePr>
        <p:xfrm>
          <a:off x="8517037" y="2623676"/>
          <a:ext cx="35756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4041">
                  <a:extLst>
                    <a:ext uri="{9D8B030D-6E8A-4147-A177-3AD203B41FA5}">
                      <a16:colId xmlns:a16="http://schemas.microsoft.com/office/drawing/2014/main" val="2463621805"/>
                    </a:ext>
                  </a:extLst>
                </a:gridCol>
                <a:gridCol w="966361">
                  <a:extLst>
                    <a:ext uri="{9D8B030D-6E8A-4147-A177-3AD203B41FA5}">
                      <a16:colId xmlns:a16="http://schemas.microsoft.com/office/drawing/2014/main" val="3139875380"/>
                    </a:ext>
                  </a:extLst>
                </a:gridCol>
                <a:gridCol w="861254">
                  <a:extLst>
                    <a:ext uri="{9D8B030D-6E8A-4147-A177-3AD203B41FA5}">
                      <a16:colId xmlns:a16="http://schemas.microsoft.com/office/drawing/2014/main" val="2333709575"/>
                    </a:ext>
                  </a:extLst>
                </a:gridCol>
                <a:gridCol w="643944">
                  <a:extLst>
                    <a:ext uri="{9D8B030D-6E8A-4147-A177-3AD203B41FA5}">
                      <a16:colId xmlns:a16="http://schemas.microsoft.com/office/drawing/2014/main" val="774186639"/>
                    </a:ext>
                  </a:extLst>
                </a:gridCol>
              </a:tblGrid>
              <a:tr h="146474">
                <a:tc>
                  <a:txBody>
                    <a:bodyPr/>
                    <a:lstStyle/>
                    <a:p>
                      <a:pPr algn="ctr"/>
                      <a:r>
                        <a:rPr lang="en-SG" sz="800" dirty="0">
                          <a:effectLst/>
                        </a:rPr>
                        <a:t>Network 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Netmask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67921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192.168.0.100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wg0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14945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192.168.1.0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/>
                        <a:t>192.168.0.121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41796"/>
                  </a:ext>
                </a:extLst>
              </a:tr>
              <a:tr h="146474">
                <a:tc>
                  <a:txBody>
                    <a:bodyPr/>
                    <a:lstStyle/>
                    <a:p>
                      <a:r>
                        <a:rPr lang="en-SG" sz="9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9952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7EE1A86-C8BE-430C-BF4D-8B56ECCAFA61}"/>
              </a:ext>
            </a:extLst>
          </p:cNvPr>
          <p:cNvSpPr txBox="1"/>
          <p:nvPr/>
        </p:nvSpPr>
        <p:spPr>
          <a:xfrm>
            <a:off x="8498521" y="237745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GW 2 route table</a:t>
            </a:r>
          </a:p>
        </p:txBody>
      </p:sp>
    </p:spTree>
    <p:extLst>
      <p:ext uri="{BB962C8B-B14F-4D97-AF65-F5344CB8AC3E}">
        <p14:creationId xmlns:p14="http://schemas.microsoft.com/office/powerpoint/2010/main" val="42049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33892EE4-F62F-4314-B663-DE3C18F8AEE8}"/>
              </a:ext>
            </a:extLst>
          </p:cNvPr>
          <p:cNvSpPr/>
          <p:nvPr/>
        </p:nvSpPr>
        <p:spPr>
          <a:xfrm>
            <a:off x="1562484" y="4691339"/>
            <a:ext cx="6848145" cy="1668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94F5E-EC9C-48CD-9126-6A5AC723C07E}"/>
              </a:ext>
            </a:extLst>
          </p:cNvPr>
          <p:cNvSpPr/>
          <p:nvPr/>
        </p:nvSpPr>
        <p:spPr>
          <a:xfrm>
            <a:off x="2928831" y="5170314"/>
            <a:ext cx="1451665" cy="9477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A8469-7459-49C2-9E58-504955E4FAF5}"/>
              </a:ext>
            </a:extLst>
          </p:cNvPr>
          <p:cNvSpPr/>
          <p:nvPr/>
        </p:nvSpPr>
        <p:spPr>
          <a:xfrm>
            <a:off x="4596740" y="5177485"/>
            <a:ext cx="1451665" cy="94055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B0B0E-06E4-4FE3-B1C8-C10D8E78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13" y="5442148"/>
            <a:ext cx="34875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97219-0C35-4D61-A8D4-5CEF203D787A}"/>
              </a:ext>
            </a:extLst>
          </p:cNvPr>
          <p:cNvSpPr txBox="1"/>
          <p:nvPr/>
        </p:nvSpPr>
        <p:spPr>
          <a:xfrm>
            <a:off x="4596738" y="5871818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172.16.1xx.xxx</a:t>
            </a:r>
          </a:p>
        </p:txBody>
      </p:sp>
      <p:pic>
        <p:nvPicPr>
          <p:cNvPr id="11" name="Picture 1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5EF241BB-DEC8-4EE9-B551-6F97761B1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36" y="5298148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EC3FC-559F-424F-B932-4A736991965E}"/>
              </a:ext>
            </a:extLst>
          </p:cNvPr>
          <p:cNvSpPr txBox="1"/>
          <p:nvPr/>
        </p:nvSpPr>
        <p:spPr>
          <a:xfrm>
            <a:off x="4596738" y="506434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Idx = 0…N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0F30E-3586-45DF-AF4E-0B38A1EFC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472" y="5475842"/>
            <a:ext cx="387169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B2C0-CE69-479F-98B9-DA81D9AA5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484" y="5475842"/>
            <a:ext cx="379636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DB9046-6A96-40E7-B73C-51EFB38FCD70}"/>
              </a:ext>
            </a:extLst>
          </p:cNvPr>
          <p:cNvSpPr txBox="1"/>
          <p:nvPr/>
        </p:nvSpPr>
        <p:spPr>
          <a:xfrm>
            <a:off x="2859743" y="586182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172.17.1xx.xxx</a:t>
            </a:r>
          </a:p>
        </p:txBody>
      </p:sp>
      <p:pic>
        <p:nvPicPr>
          <p:cNvPr id="23" name="Picture 2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B4045BE-E02A-49E9-B7B8-AB708854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42" y="529093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27069-8305-4681-8205-060D1EA8478B}"/>
              </a:ext>
            </a:extLst>
          </p:cNvPr>
          <p:cNvSpPr txBox="1"/>
          <p:nvPr/>
        </p:nvSpPr>
        <p:spPr>
          <a:xfrm>
            <a:off x="2931347" y="5068020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Building Infra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C18F0-4BEA-44C7-8B15-D43876860535}"/>
              </a:ext>
            </a:extLst>
          </p:cNvPr>
          <p:cNvSpPr/>
          <p:nvPr/>
        </p:nvSpPr>
        <p:spPr>
          <a:xfrm>
            <a:off x="4009894" y="1856025"/>
            <a:ext cx="4385165" cy="13922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B5A261-01B8-43AD-B7C8-1C0B1E295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655" y="2102246"/>
            <a:ext cx="1136868" cy="8163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AE330B-6F48-4B4A-85BC-35399206189E}"/>
              </a:ext>
            </a:extLst>
          </p:cNvPr>
          <p:cNvSpPr txBox="1"/>
          <p:nvPr/>
        </p:nvSpPr>
        <p:spPr>
          <a:xfrm>
            <a:off x="4009895" y="1736883"/>
            <a:ext cx="1136867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Cloud Server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5F8CA-81AB-4418-814F-D888348706F5}"/>
              </a:ext>
            </a:extLst>
          </p:cNvPr>
          <p:cNvSpPr txBox="1"/>
          <p:nvPr/>
        </p:nvSpPr>
        <p:spPr>
          <a:xfrm>
            <a:off x="3963585" y="2938033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172.10.xxx.xxx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66AC2-A39D-495B-B8BC-6314B2C7FA3B}"/>
              </a:ext>
            </a:extLst>
          </p:cNvPr>
          <p:cNvSpPr/>
          <p:nvPr/>
        </p:nvSpPr>
        <p:spPr>
          <a:xfrm>
            <a:off x="5323167" y="2127813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AC0C07-29EB-4358-B96A-0D5B66B1F2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3" y="2399294"/>
            <a:ext cx="553279" cy="540000"/>
          </a:xfrm>
          <a:prstGeom prst="rect">
            <a:avLst/>
          </a:prstGeom>
        </p:spPr>
      </p:pic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E680641-CCB7-44BB-9377-7ED1FB29A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31" y="2398033"/>
            <a:ext cx="468000" cy="540000"/>
          </a:xfrm>
          <a:prstGeom prst="rect">
            <a:avLst/>
          </a:prstGeom>
        </p:spPr>
      </p:pic>
      <p:sp>
        <p:nvSpPr>
          <p:cNvPr id="43" name="Cross 42">
            <a:extLst>
              <a:ext uri="{FF2B5EF4-FFF2-40B4-BE49-F238E27FC236}">
                <a16:creationId xmlns:a16="http://schemas.microsoft.com/office/drawing/2014/main" id="{6733618A-B294-4FE5-9A26-4F1C412561FD}"/>
              </a:ext>
            </a:extLst>
          </p:cNvPr>
          <p:cNvSpPr/>
          <p:nvPr/>
        </p:nvSpPr>
        <p:spPr>
          <a:xfrm>
            <a:off x="6043659" y="2537391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79C2B-8C2D-4AA7-BBE3-18410E11A1E8}"/>
              </a:ext>
            </a:extLst>
          </p:cNvPr>
          <p:cNvSpPr txBox="1"/>
          <p:nvPr/>
        </p:nvSpPr>
        <p:spPr>
          <a:xfrm>
            <a:off x="5323167" y="1964134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89E21-6046-41A8-849E-C09C69134017}"/>
              </a:ext>
            </a:extLst>
          </p:cNvPr>
          <p:cNvSpPr/>
          <p:nvPr/>
        </p:nvSpPr>
        <p:spPr>
          <a:xfrm>
            <a:off x="7041527" y="2123298"/>
            <a:ext cx="1214193" cy="91742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5DD8CE-82B2-4AF3-AE0C-F060D3C6CFD0}"/>
              </a:ext>
            </a:extLst>
          </p:cNvPr>
          <p:cNvSpPr txBox="1"/>
          <p:nvPr/>
        </p:nvSpPr>
        <p:spPr>
          <a:xfrm>
            <a:off x="7044043" y="1968750"/>
            <a:ext cx="950427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Server Program </a:t>
            </a:r>
          </a:p>
        </p:txBody>
      </p:sp>
      <p:pic>
        <p:nvPicPr>
          <p:cNvPr id="1026" name="Picture 2" descr="Application, custom, feature, program icon">
            <a:extLst>
              <a:ext uri="{FF2B5EF4-FFF2-40B4-BE49-F238E27FC236}">
                <a16:creationId xmlns:a16="http://schemas.microsoft.com/office/drawing/2014/main" id="{2E2F267F-F8FE-4B84-839D-62CF318A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88" y="2331692"/>
            <a:ext cx="592456" cy="5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5E53E5-68D7-4317-8FF6-06D754320C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57" t="7250" r="6755" b="1"/>
          <a:stretch/>
        </p:blipFill>
        <p:spPr>
          <a:xfrm>
            <a:off x="3721196" y="3723299"/>
            <a:ext cx="1338288" cy="8441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D8D2235-A00D-4C3F-AAB7-E97445F90F93}"/>
              </a:ext>
            </a:extLst>
          </p:cNvPr>
          <p:cNvSpPr/>
          <p:nvPr/>
        </p:nvSpPr>
        <p:spPr>
          <a:xfrm>
            <a:off x="6185493" y="3470049"/>
            <a:ext cx="2225137" cy="144458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070964-5264-4526-8CDC-F680AFEF71C8}"/>
              </a:ext>
            </a:extLst>
          </p:cNvPr>
          <p:cNvSpPr txBox="1"/>
          <p:nvPr/>
        </p:nvSpPr>
        <p:spPr>
          <a:xfrm>
            <a:off x="6185492" y="3361023"/>
            <a:ext cx="207022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EB15BDC-2B87-4BB0-A2DE-CE6F5159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36" y="5462094"/>
            <a:ext cx="34875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D541E76-9C71-443B-881B-525B5632B9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662" y="3676338"/>
            <a:ext cx="281020" cy="54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12C665-69F0-4D8F-A7C1-8C84003ED6A6}"/>
              </a:ext>
            </a:extLst>
          </p:cNvPr>
          <p:cNvSpPr txBox="1"/>
          <p:nvPr/>
        </p:nvSpPr>
        <p:spPr>
          <a:xfrm>
            <a:off x="6126908" y="4664450"/>
            <a:ext cx="1204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172.1xx.xxx.xxx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27E5F4-7700-49AD-87FC-7EBE939DE635}"/>
              </a:ext>
            </a:extLst>
          </p:cNvPr>
          <p:cNvSpPr/>
          <p:nvPr/>
        </p:nvSpPr>
        <p:spPr>
          <a:xfrm>
            <a:off x="6774965" y="3933248"/>
            <a:ext cx="1083317" cy="68147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0D43F5-75C6-442B-B3AD-E8196A505CE5}"/>
              </a:ext>
            </a:extLst>
          </p:cNvPr>
          <p:cNvSpPr txBox="1"/>
          <p:nvPr/>
        </p:nvSpPr>
        <p:spPr>
          <a:xfrm>
            <a:off x="6781093" y="3763408"/>
            <a:ext cx="97194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Robot Manager Mobile Program </a:t>
            </a:r>
          </a:p>
        </p:txBody>
      </p:sp>
      <p:pic>
        <p:nvPicPr>
          <p:cNvPr id="1028" name="Picture 4" descr="Mobility Icons - Mobile App Development Icons Clipart (#2051119) -  PinClipart">
            <a:extLst>
              <a:ext uri="{FF2B5EF4-FFF2-40B4-BE49-F238E27FC236}">
                <a16:creationId xmlns:a16="http://schemas.microsoft.com/office/drawing/2014/main" id="{08ADAF09-BEBE-44F1-80DC-974A25E68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r="23709"/>
          <a:stretch/>
        </p:blipFill>
        <p:spPr bwMode="auto">
          <a:xfrm>
            <a:off x="6955833" y="4112326"/>
            <a:ext cx="378215" cy="4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E41DA23-7EC8-4936-B384-7DBF1364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85" y="4074970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33498CD-6D75-4267-A704-BA705FCF338F}"/>
              </a:ext>
            </a:extLst>
          </p:cNvPr>
          <p:cNvSpPr/>
          <p:nvPr/>
        </p:nvSpPr>
        <p:spPr>
          <a:xfrm>
            <a:off x="1864254" y="1909299"/>
            <a:ext cx="145166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EE1493-02D0-43B0-BE1B-C124632A66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C822B-9AE8-40B9-9A5A-30EDCCD545C6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External System</a:t>
            </a:r>
          </a:p>
        </p:txBody>
      </p:sp>
      <p:pic>
        <p:nvPicPr>
          <p:cNvPr id="79" name="Picture 7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CAE22219-14B4-4BF5-80E2-916E009B5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0" y="2028836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C0F062-DAC4-4B06-A008-0DB4CFE04C9E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172.18.1xx.xxx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3B1D8F-BD60-4724-A1F9-9E4BDCE9B39C}"/>
              </a:ext>
            </a:extLst>
          </p:cNvPr>
          <p:cNvCxnSpPr>
            <a:cxnSpLocks/>
          </p:cNvCxnSpPr>
          <p:nvPr/>
        </p:nvCxnSpPr>
        <p:spPr>
          <a:xfrm flipH="1" flipV="1">
            <a:off x="4873396" y="4545009"/>
            <a:ext cx="1" cy="4822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E7ED4B-127E-4AFA-89D3-429EA9EEAD8D}"/>
              </a:ext>
            </a:extLst>
          </p:cNvPr>
          <p:cNvCxnSpPr>
            <a:cxnSpLocks/>
            <a:stCxn id="52" idx="1"/>
            <a:endCxn id="25" idx="0"/>
          </p:cNvCxnSpPr>
          <p:nvPr/>
        </p:nvCxnSpPr>
        <p:spPr>
          <a:xfrm rot="10800000" flipV="1">
            <a:off x="3430276" y="4145392"/>
            <a:ext cx="290920" cy="92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B55431D-B705-4679-8807-320D365E7FA4}"/>
              </a:ext>
            </a:extLst>
          </p:cNvPr>
          <p:cNvCxnSpPr>
            <a:cxnSpLocks/>
          </p:cNvCxnSpPr>
          <p:nvPr/>
        </p:nvCxnSpPr>
        <p:spPr>
          <a:xfrm flipV="1">
            <a:off x="4723656" y="2969623"/>
            <a:ext cx="2295453" cy="81982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29A833-7673-416F-9A24-303E6EFF5078}"/>
              </a:ext>
            </a:extLst>
          </p:cNvPr>
          <p:cNvSpPr txBox="1"/>
          <p:nvPr/>
        </p:nvSpPr>
        <p:spPr>
          <a:xfrm>
            <a:off x="5369757" y="466335"/>
            <a:ext cx="298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Quantum Safe Solution: Device Installed QS-WGVPN Client Program.</a:t>
            </a:r>
          </a:p>
        </p:txBody>
      </p:sp>
      <p:pic>
        <p:nvPicPr>
          <p:cNvPr id="119" name="Picture 118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89620802-9524-4399-923A-3006335C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57" y="441984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C2A3E9A-373A-4CC9-B770-674E1B32EBDB}"/>
              </a:ext>
            </a:extLst>
          </p:cNvPr>
          <p:cNvCxnSpPr>
            <a:cxnSpLocks/>
          </p:cNvCxnSpPr>
          <p:nvPr/>
        </p:nvCxnSpPr>
        <p:spPr>
          <a:xfrm>
            <a:off x="4976376" y="1133392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097D951-8DCE-44EA-9561-7D716088A14A}"/>
              </a:ext>
            </a:extLst>
          </p:cNvPr>
          <p:cNvSpPr txBox="1"/>
          <p:nvPr/>
        </p:nvSpPr>
        <p:spPr>
          <a:xfrm>
            <a:off x="5454435" y="994893"/>
            <a:ext cx="200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 Data Flow (UDP).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195D97-5A53-413D-91AE-A85AA6337B12}"/>
              </a:ext>
            </a:extLst>
          </p:cNvPr>
          <p:cNvCxnSpPr>
            <a:cxnSpLocks/>
          </p:cNvCxnSpPr>
          <p:nvPr/>
        </p:nvCxnSpPr>
        <p:spPr>
          <a:xfrm>
            <a:off x="4970670" y="1381955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57DC227-56C1-4C3C-AAE3-6B938F2BF207}"/>
              </a:ext>
            </a:extLst>
          </p:cNvPr>
          <p:cNvSpPr txBox="1"/>
          <p:nvPr/>
        </p:nvSpPr>
        <p:spPr>
          <a:xfrm>
            <a:off x="5462100" y="12524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Communication Linked Protected by WGVPN.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812D1-B3CD-409A-A03B-8D80AE2B1012}"/>
              </a:ext>
            </a:extLst>
          </p:cNvPr>
          <p:cNvSpPr txBox="1"/>
          <p:nvPr/>
        </p:nvSpPr>
        <p:spPr>
          <a:xfrm>
            <a:off x="1759677" y="406071"/>
            <a:ext cx="247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HTX Project </a:t>
            </a:r>
            <a:r>
              <a:rPr lang="en-SG" sz="1800" b="1" dirty="0"/>
              <a:t>Quantum Safe VPN Configuration </a:t>
            </a:r>
            <a:r>
              <a:rPr lang="en-SG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6FBF2-4CD6-4377-A321-4767014E305C}"/>
              </a:ext>
            </a:extLst>
          </p:cNvPr>
          <p:cNvSpPr/>
          <p:nvPr/>
        </p:nvSpPr>
        <p:spPr>
          <a:xfrm>
            <a:off x="1597886" y="5191544"/>
            <a:ext cx="1111314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C49D7-DD21-4693-853C-363918074238}"/>
              </a:ext>
            </a:extLst>
          </p:cNvPr>
          <p:cNvSpPr txBox="1"/>
          <p:nvPr/>
        </p:nvSpPr>
        <p:spPr>
          <a:xfrm>
            <a:off x="1599038" y="509367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 System</a:t>
            </a:r>
          </a:p>
        </p:txBody>
      </p:sp>
      <p:pic>
        <p:nvPicPr>
          <p:cNvPr id="18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D7B1E8A1-A976-4C11-AD3E-A90A7451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33" y="554565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curity Camera Png - Cctv Camera Icon Png , Free Transparent Clipart -  ClipartKey">
            <a:extLst>
              <a:ext uri="{FF2B5EF4-FFF2-40B4-BE49-F238E27FC236}">
                <a16:creationId xmlns:a16="http://schemas.microsoft.com/office/drawing/2014/main" id="{B74B0084-0A40-43DB-BF97-E21A65AD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74" y="5540090"/>
            <a:ext cx="360931" cy="2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9A10FB-AA2F-412B-95BB-547E33ED07D2}"/>
              </a:ext>
            </a:extLst>
          </p:cNvPr>
          <p:cNvSpPr txBox="1"/>
          <p:nvPr/>
        </p:nvSpPr>
        <p:spPr>
          <a:xfrm>
            <a:off x="1562485" y="5898552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192.168.1xx.xxx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53F504-67C6-440F-BA3F-7A1D0F4C777C}"/>
              </a:ext>
            </a:extLst>
          </p:cNvPr>
          <p:cNvCxnSpPr>
            <a:cxnSpLocks/>
          </p:cNvCxnSpPr>
          <p:nvPr/>
        </p:nvCxnSpPr>
        <p:spPr>
          <a:xfrm>
            <a:off x="5033293" y="4356668"/>
            <a:ext cx="19225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0A0EFA7-E1CB-44F3-B617-67E6F20F06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48408" y="4333407"/>
            <a:ext cx="1412909" cy="1407289"/>
          </a:xfrm>
          <a:prstGeom prst="bentConnector3">
            <a:avLst>
              <a:gd name="adj1" fmla="val -220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DAD46A7-5381-4645-8C18-DF48EF4C28B2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2097967" y="3991485"/>
            <a:ext cx="1634526" cy="110219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7FAD4EA-A5C3-48C4-900C-E33EEBB0D07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15918" y="2367160"/>
            <a:ext cx="578801" cy="149611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80F5D2-CD76-4DBF-88F2-1E396F441D04}"/>
              </a:ext>
            </a:extLst>
          </p:cNvPr>
          <p:cNvSpPr txBox="1"/>
          <p:nvPr/>
        </p:nvSpPr>
        <p:spPr>
          <a:xfrm>
            <a:off x="7286298" y="6063839"/>
            <a:ext cx="1108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Local Network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89AF1-A7AC-492B-82F1-B2F3E1AC6072}"/>
              </a:ext>
            </a:extLst>
          </p:cNvPr>
          <p:cNvSpPr txBox="1"/>
          <p:nvPr/>
        </p:nvSpPr>
        <p:spPr>
          <a:xfrm>
            <a:off x="2882478" y="5279420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E51282-B84A-4941-9970-8A857583DA77}"/>
              </a:ext>
            </a:extLst>
          </p:cNvPr>
          <p:cNvSpPr txBox="1"/>
          <p:nvPr/>
        </p:nvSpPr>
        <p:spPr>
          <a:xfrm>
            <a:off x="1543995" y="5313805"/>
            <a:ext cx="698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SG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9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7587A-2E0D-4E2B-BF4D-2806B90E8F87}"/>
              </a:ext>
            </a:extLst>
          </p:cNvPr>
          <p:cNvSpPr txBox="1"/>
          <p:nvPr/>
        </p:nvSpPr>
        <p:spPr>
          <a:xfrm>
            <a:off x="496934" y="416957"/>
            <a:ext cx="377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Telepark</a:t>
            </a:r>
            <a:r>
              <a:rPr lang="en-SG" b="1" dirty="0"/>
              <a:t>  Ubuntu VM Server Network Configuration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B233-678A-4C72-80D9-E7EE85982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7" t="7250" r="6755" b="1"/>
          <a:stretch/>
        </p:blipFill>
        <p:spPr>
          <a:xfrm>
            <a:off x="1636386" y="1189358"/>
            <a:ext cx="1338288" cy="844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657D-3E9B-450C-8DD0-B067183EFD5F}"/>
              </a:ext>
            </a:extLst>
          </p:cNvPr>
          <p:cNvSpPr/>
          <p:nvPr/>
        </p:nvSpPr>
        <p:spPr>
          <a:xfrm>
            <a:off x="730923" y="2626826"/>
            <a:ext cx="5822278" cy="400809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755D8-C04A-497F-898F-D1CE3B4047BF}"/>
              </a:ext>
            </a:extLst>
          </p:cNvPr>
          <p:cNvSpPr txBox="1"/>
          <p:nvPr/>
        </p:nvSpPr>
        <p:spPr>
          <a:xfrm>
            <a:off x="651450" y="2416011"/>
            <a:ext cx="1318864" cy="2509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Server Room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3C0AAA-A3FE-4DE7-9616-5706EA7F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60" y="2523234"/>
            <a:ext cx="265740" cy="265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0A307D-9B8E-48E1-A951-A0F5B601452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305530" y="2033544"/>
            <a:ext cx="0" cy="489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02C0A6-5BD4-431B-B254-F0382A76542F}"/>
              </a:ext>
            </a:extLst>
          </p:cNvPr>
          <p:cNvSpPr txBox="1"/>
          <p:nvPr/>
        </p:nvSpPr>
        <p:spPr>
          <a:xfrm>
            <a:off x="2386934" y="238060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Public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</a:t>
            </a:r>
            <a:endParaRPr lang="en-SG" sz="1000" dirty="0"/>
          </a:p>
        </p:txBody>
      </p:sp>
      <p:pic>
        <p:nvPicPr>
          <p:cNvPr id="1030" name="Picture 6" descr="Router clip art (116611) Free SVG Download / 4 Vector">
            <a:extLst>
              <a:ext uri="{FF2B5EF4-FFF2-40B4-BE49-F238E27FC236}">
                <a16:creationId xmlns:a16="http://schemas.microsoft.com/office/drawing/2014/main" id="{4B5668E6-2559-495C-B510-FCFCBBB5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2973887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58191-A034-43E9-B378-914C4A31ABD9}"/>
              </a:ext>
            </a:extLst>
          </p:cNvPr>
          <p:cNvCxnSpPr>
            <a:endCxn id="1030" idx="0"/>
          </p:cNvCxnSpPr>
          <p:nvPr/>
        </p:nvCxnSpPr>
        <p:spPr>
          <a:xfrm>
            <a:off x="2305530" y="2788974"/>
            <a:ext cx="0" cy="184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7B3A65-E6E7-4E48-AB81-0F86F7D63D2C}"/>
              </a:ext>
            </a:extLst>
          </p:cNvPr>
          <p:cNvSpPr txBox="1"/>
          <p:nvPr/>
        </p:nvSpPr>
        <p:spPr>
          <a:xfrm>
            <a:off x="2615534" y="3017860"/>
            <a:ext cx="99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R2</a:t>
            </a:r>
          </a:p>
        </p:txBody>
      </p:sp>
      <p:pic>
        <p:nvPicPr>
          <p:cNvPr id="22" name="Picture 6" descr="Router clip art (116611) Free SVG Download / 4 Vector">
            <a:extLst>
              <a:ext uri="{FF2B5EF4-FFF2-40B4-BE49-F238E27FC236}">
                <a16:creationId xmlns:a16="http://schemas.microsoft.com/office/drawing/2014/main" id="{6C26FB2D-B1B9-4A63-BAF6-B3CE2CC9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9" y="3787009"/>
            <a:ext cx="872762" cy="5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9701AE-4364-4D89-B7C4-A8A4C56BD0B9}"/>
              </a:ext>
            </a:extLst>
          </p:cNvPr>
          <p:cNvSpPr txBox="1"/>
          <p:nvPr/>
        </p:nvSpPr>
        <p:spPr>
          <a:xfrm>
            <a:off x="2615534" y="3744841"/>
            <a:ext cx="1357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Cisco Router 2960-A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7C22F-2B9B-4D68-B7F3-5F535A68CE4D}"/>
              </a:ext>
            </a:extLst>
          </p:cNvPr>
          <p:cNvCxnSpPr>
            <a:cxnSpLocks/>
            <a:stCxn id="1030" idx="2"/>
            <a:endCxn id="22" idx="0"/>
          </p:cNvCxnSpPr>
          <p:nvPr/>
        </p:nvCxnSpPr>
        <p:spPr>
          <a:xfrm>
            <a:off x="2305530" y="3554274"/>
            <a:ext cx="0" cy="2327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6FCCC0C-3321-4825-92C4-53FFBC0BCD9A}"/>
              </a:ext>
            </a:extLst>
          </p:cNvPr>
          <p:cNvSpPr/>
          <p:nvPr/>
        </p:nvSpPr>
        <p:spPr>
          <a:xfrm>
            <a:off x="3393667" y="4376728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D9BFEE-E348-49AA-B463-6D7FA6C1AA92}"/>
              </a:ext>
            </a:extLst>
          </p:cNvPr>
          <p:cNvSpPr/>
          <p:nvPr/>
        </p:nvSpPr>
        <p:spPr>
          <a:xfrm>
            <a:off x="4173395" y="4753211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AE322CC6-15DD-446D-B61D-985C64F79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1" y="4781944"/>
            <a:ext cx="468053" cy="4680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A18D408-129B-4363-951A-46388B013126}"/>
              </a:ext>
            </a:extLst>
          </p:cNvPr>
          <p:cNvSpPr/>
          <p:nvPr/>
        </p:nvSpPr>
        <p:spPr>
          <a:xfrm>
            <a:off x="4354349" y="5306285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1A6FE2-73EF-4778-9C75-AC51D0C18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25" y="5577766"/>
            <a:ext cx="553279" cy="54000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9A9F37F4-664A-4F8F-A939-2C3788A9A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3" y="5576505"/>
            <a:ext cx="468000" cy="540000"/>
          </a:xfrm>
          <a:prstGeom prst="rect">
            <a:avLst/>
          </a:prstGeom>
        </p:spPr>
      </p:pic>
      <p:sp>
        <p:nvSpPr>
          <p:cNvPr id="59" name="Cross 58">
            <a:extLst>
              <a:ext uri="{FF2B5EF4-FFF2-40B4-BE49-F238E27FC236}">
                <a16:creationId xmlns:a16="http://schemas.microsoft.com/office/drawing/2014/main" id="{267BB5E8-913A-42DD-8A27-DB783119A74A}"/>
              </a:ext>
            </a:extLst>
          </p:cNvPr>
          <p:cNvSpPr/>
          <p:nvPr/>
        </p:nvSpPr>
        <p:spPr>
          <a:xfrm>
            <a:off x="5074841" y="5715863"/>
            <a:ext cx="217002" cy="229875"/>
          </a:xfrm>
          <a:prstGeom prst="plus">
            <a:avLst>
              <a:gd name="adj" fmla="val 412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1AF97AF-B78D-4065-9884-179B6C7C3D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0788" y="4627811"/>
            <a:ext cx="566256" cy="4699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B1A551-AF56-4304-B288-079A5E6FC05F}"/>
              </a:ext>
            </a:extLst>
          </p:cNvPr>
          <p:cNvSpPr txBox="1"/>
          <p:nvPr/>
        </p:nvSpPr>
        <p:spPr>
          <a:xfrm>
            <a:off x="3393666" y="4259255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INC_SERV_MGMT Server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D08B-0137-4798-8E0A-D341D9F1A930}"/>
              </a:ext>
            </a:extLst>
          </p:cNvPr>
          <p:cNvSpPr txBox="1"/>
          <p:nvPr/>
        </p:nvSpPr>
        <p:spPr>
          <a:xfrm>
            <a:off x="4173894" y="4645856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00E2CE-78BB-4858-AFC6-F074C771B6AA}"/>
              </a:ext>
            </a:extLst>
          </p:cNvPr>
          <p:cNvSpPr txBox="1"/>
          <p:nvPr/>
        </p:nvSpPr>
        <p:spPr>
          <a:xfrm>
            <a:off x="4354349" y="5142606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8B0B08-7A6A-4D5B-AF7A-086C7CDDCC1D}"/>
              </a:ext>
            </a:extLst>
          </p:cNvPr>
          <p:cNvCxnSpPr>
            <a:cxnSpLocks/>
          </p:cNvCxnSpPr>
          <p:nvPr/>
        </p:nvCxnSpPr>
        <p:spPr>
          <a:xfrm>
            <a:off x="2292740" y="4256461"/>
            <a:ext cx="0" cy="496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D981AD-3D69-4368-A545-D5C764CA834F}"/>
              </a:ext>
            </a:extLst>
          </p:cNvPr>
          <p:cNvSpPr txBox="1"/>
          <p:nvPr/>
        </p:nvSpPr>
        <p:spPr>
          <a:xfrm>
            <a:off x="2292741" y="4420700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6B99090-8BC3-429A-8383-50B21C380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2438" y="4775881"/>
            <a:ext cx="1057143" cy="5619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D97CED0-32D6-4453-A849-B685AC3687EC}"/>
              </a:ext>
            </a:extLst>
          </p:cNvPr>
          <p:cNvSpPr txBox="1"/>
          <p:nvPr/>
        </p:nvSpPr>
        <p:spPr>
          <a:xfrm>
            <a:off x="1757043" y="4688156"/>
            <a:ext cx="146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Fortinet 300D  firewall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48FEB69-7F73-424E-B22C-E7F720F52925}"/>
              </a:ext>
            </a:extLst>
          </p:cNvPr>
          <p:cNvCxnSpPr>
            <a:stCxn id="76" idx="2"/>
            <a:endCxn id="53" idx="1"/>
          </p:cNvCxnSpPr>
          <p:nvPr/>
        </p:nvCxnSpPr>
        <p:spPr>
          <a:xfrm rot="16200000" flipH="1">
            <a:off x="3099074" y="4509721"/>
            <a:ext cx="427211" cy="208333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DAC95D0-E584-42A7-87AC-3BD740463790}"/>
              </a:ext>
            </a:extLst>
          </p:cNvPr>
          <p:cNvSpPr txBox="1"/>
          <p:nvPr/>
        </p:nvSpPr>
        <p:spPr>
          <a:xfrm>
            <a:off x="2390535" y="5459832"/>
            <a:ext cx="681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140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B12852-245F-413C-95FF-CFFC2145D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01" y="5592014"/>
            <a:ext cx="265740" cy="26574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F665BF0-B57F-49DE-892A-FCF7F0D7A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60" y="5602848"/>
            <a:ext cx="265740" cy="26574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F183EFA-D5E5-447E-A28A-4B963D16AC30}"/>
              </a:ext>
            </a:extLst>
          </p:cNvPr>
          <p:cNvSpPr txBox="1"/>
          <p:nvPr/>
        </p:nvSpPr>
        <p:spPr>
          <a:xfrm>
            <a:off x="1840532" y="5999825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Internal IP: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172.16.131.30</a:t>
            </a:r>
            <a:endParaRPr lang="en-SG" sz="10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2BD016-45EA-4EAD-9FA3-796DB99321F7}"/>
              </a:ext>
            </a:extLst>
          </p:cNvPr>
          <p:cNvCxnSpPr>
            <a:stCxn id="88" idx="0"/>
          </p:cNvCxnSpPr>
          <p:nvPr/>
        </p:nvCxnSpPr>
        <p:spPr>
          <a:xfrm flipV="1">
            <a:off x="2633708" y="5846505"/>
            <a:ext cx="588463" cy="15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5646D23-30F7-466F-8B99-1E3B0F7B8DA9}"/>
              </a:ext>
            </a:extLst>
          </p:cNvPr>
          <p:cNvSpPr txBox="1"/>
          <p:nvPr/>
        </p:nvSpPr>
        <p:spPr>
          <a:xfrm>
            <a:off x="2731502" y="6282841"/>
            <a:ext cx="158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/>
              <a:t>VLan</a:t>
            </a:r>
            <a:r>
              <a:rPr lang="en-SG" sz="1000" dirty="0"/>
              <a:t> IP:10.10.140.61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A064929-2421-4748-8BF8-382F271EB3A8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3524678" y="5878689"/>
            <a:ext cx="568630" cy="40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9364B85F-D974-41AB-9975-6FD00DA9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53" y="1159774"/>
            <a:ext cx="265740" cy="26574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AA344DB-EAE2-4FDC-A590-34B21BE09DCB}"/>
              </a:ext>
            </a:extLst>
          </p:cNvPr>
          <p:cNvSpPr txBox="1"/>
          <p:nvPr/>
        </p:nvSpPr>
        <p:spPr>
          <a:xfrm>
            <a:off x="4084193" y="1145164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Network interface with IP configured 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4BA966E-AB46-48C0-91B6-8FC6B1B19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68" y="1564369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B576CDE4-4D7E-4505-993F-F68635236CAF}"/>
              </a:ext>
            </a:extLst>
          </p:cNvPr>
          <p:cNvSpPr txBox="1"/>
          <p:nvPr/>
        </p:nvSpPr>
        <p:spPr>
          <a:xfrm>
            <a:off x="4118236" y="1570251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A3371B-26B2-49B8-977D-CADD21FC8A02}"/>
              </a:ext>
            </a:extLst>
          </p:cNvPr>
          <p:cNvSpPr txBox="1"/>
          <p:nvPr/>
        </p:nvSpPr>
        <p:spPr>
          <a:xfrm>
            <a:off x="104299" y="3928257"/>
            <a:ext cx="1405258" cy="2092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IPV4 </a:t>
            </a:r>
            <a:r>
              <a:rPr lang="en-SG" sz="1000" b="1" dirty="0" err="1"/>
              <a:t>Vitual</a:t>
            </a:r>
            <a:r>
              <a:rPr lang="en-SG" sz="1000" b="1" dirty="0"/>
              <a:t> IP config</a:t>
            </a:r>
            <a:r>
              <a:rPr lang="en-SG" sz="1000" dirty="0"/>
              <a:t>: </a:t>
            </a:r>
          </a:p>
          <a:p>
            <a:r>
              <a:rPr lang="en-SG" sz="1000" dirty="0"/>
              <a:t>Interface: </a:t>
            </a:r>
            <a:r>
              <a:rPr lang="en-SG" sz="1000" dirty="0" err="1"/>
              <a:t>Vlan</a:t>
            </a:r>
            <a:r>
              <a:rPr lang="en-SG" sz="1000" dirty="0"/>
              <a:t> 100</a:t>
            </a:r>
          </a:p>
          <a:p>
            <a:r>
              <a:rPr lang="en-SG" sz="1000" dirty="0"/>
              <a:t>Detail: 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118.201.197.202-&gt; </a:t>
            </a:r>
            <a:r>
              <a:rPr lang="en-SG" sz="1000" dirty="0"/>
              <a:t>10.10.140.61</a:t>
            </a:r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SG" sz="1000" dirty="0"/>
          </a:p>
          <a:p>
            <a:endParaRPr lang="en-SG" sz="1000" b="1" dirty="0"/>
          </a:p>
          <a:p>
            <a:r>
              <a:rPr lang="en-SG" sz="1000" b="1" dirty="0"/>
              <a:t>Network policy config:</a:t>
            </a:r>
          </a:p>
          <a:p>
            <a:r>
              <a:rPr lang="en-SG" sz="1000" dirty="0"/>
              <a:t>Source: All</a:t>
            </a:r>
          </a:p>
          <a:p>
            <a:r>
              <a:rPr lang="en-SG" sz="1000" dirty="0"/>
              <a:t>From: VLan100</a:t>
            </a:r>
          </a:p>
          <a:p>
            <a:r>
              <a:rPr lang="en-SG" sz="1000" dirty="0"/>
              <a:t>To: VLan140</a:t>
            </a:r>
          </a:p>
          <a:p>
            <a:r>
              <a:rPr lang="en-SG" sz="1000" dirty="0"/>
              <a:t>Action: Accept</a:t>
            </a:r>
          </a:p>
          <a:p>
            <a:r>
              <a:rPr lang="en-SG" sz="1000" dirty="0"/>
              <a:t>NAT: Enable </a:t>
            </a:r>
          </a:p>
          <a:p>
            <a:r>
              <a:rPr lang="en-SG" sz="1000" dirty="0"/>
              <a:t>Service : All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93390D-D282-44C9-A209-C8A45033BA8C}"/>
              </a:ext>
            </a:extLst>
          </p:cNvPr>
          <p:cNvCxnSpPr>
            <a:cxnSpLocks/>
            <a:stCxn id="107" idx="3"/>
            <a:endCxn id="76" idx="1"/>
          </p:cNvCxnSpPr>
          <p:nvPr/>
        </p:nvCxnSpPr>
        <p:spPr>
          <a:xfrm>
            <a:off x="1509557" y="4974698"/>
            <a:ext cx="232881" cy="8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5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DE419B-D01C-46C1-A42E-F98C4944A809}"/>
              </a:ext>
            </a:extLst>
          </p:cNvPr>
          <p:cNvSpPr txBox="1"/>
          <p:nvPr/>
        </p:nvSpPr>
        <p:spPr>
          <a:xfrm>
            <a:off x="278674" y="446932"/>
            <a:ext cx="1028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Local WG_VPN server and </a:t>
            </a:r>
            <a:r>
              <a:rPr lang="en-SG" b="1" dirty="0" err="1"/>
              <a:t>WG_client</a:t>
            </a:r>
            <a:r>
              <a:rPr lang="en-SG" b="1" dirty="0"/>
              <a:t>(Android Mobile) </a:t>
            </a:r>
            <a:r>
              <a:rPr lang="en-SG" b="1" dirty="0" err="1"/>
              <a:t>TestEnv</a:t>
            </a:r>
            <a:r>
              <a:rPr lang="en-SG" b="1" dirty="0"/>
              <a:t> Configuration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296DA-85E9-4A56-9045-F4F88A1F6C43}"/>
              </a:ext>
            </a:extLst>
          </p:cNvPr>
          <p:cNvSpPr/>
          <p:nvPr/>
        </p:nvSpPr>
        <p:spPr>
          <a:xfrm>
            <a:off x="413070" y="1628801"/>
            <a:ext cx="2939588" cy="21095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B0E5-69B2-443F-A739-94F707A2A908}"/>
              </a:ext>
            </a:extLst>
          </p:cNvPr>
          <p:cNvSpPr txBox="1"/>
          <p:nvPr/>
        </p:nvSpPr>
        <p:spPr>
          <a:xfrm>
            <a:off x="413069" y="1511328"/>
            <a:ext cx="150330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Host computer </a:t>
            </a:r>
          </a:p>
        </p:txBody>
      </p:sp>
      <p:pic>
        <p:nvPicPr>
          <p:cNvPr id="1026" name="Picture 2" descr="Wifi Symbol Icons PNG - Free PNG and Icons Downloads">
            <a:extLst>
              <a:ext uri="{FF2B5EF4-FFF2-40B4-BE49-F238E27FC236}">
                <a16:creationId xmlns:a16="http://schemas.microsoft.com/office/drawing/2014/main" id="{18BC7E4A-4E18-4ADE-BD76-40B363F3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0" y="1876167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3A9D7-424B-4FD3-8195-C36194814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18" y="407429"/>
            <a:ext cx="265740" cy="26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BD97DA-08AD-4838-912B-98E3D09D0954}"/>
              </a:ext>
            </a:extLst>
          </p:cNvPr>
          <p:cNvSpPr txBox="1"/>
          <p:nvPr/>
        </p:nvSpPr>
        <p:spPr>
          <a:xfrm>
            <a:off x="8156758" y="392819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Wired Network interface with IP configured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BB55F-4B4B-41EA-A66B-E68C4024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3" y="812024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61C741-56E8-439D-8701-C0C55DC634D3}"/>
              </a:ext>
            </a:extLst>
          </p:cNvPr>
          <p:cNvSpPr txBox="1"/>
          <p:nvPr/>
        </p:nvSpPr>
        <p:spPr>
          <a:xfrm>
            <a:off x="8190801" y="817906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Virtual Lan interface with IP configured </a:t>
            </a:r>
          </a:p>
        </p:txBody>
      </p:sp>
      <p:pic>
        <p:nvPicPr>
          <p:cNvPr id="18" name="Picture 2" descr="Wifi Symbol Icons PNG - Free PNG and Icons Downloads">
            <a:extLst>
              <a:ext uri="{FF2B5EF4-FFF2-40B4-BE49-F238E27FC236}">
                <a16:creationId xmlns:a16="http://schemas.microsoft.com/office/drawing/2014/main" id="{470C25B9-69F4-4C11-8A1C-7656693C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91" y="1216618"/>
            <a:ext cx="265739" cy="26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4935C-6AE4-4234-9D15-BA601C872925}"/>
              </a:ext>
            </a:extLst>
          </p:cNvPr>
          <p:cNvSpPr txBox="1"/>
          <p:nvPr/>
        </p:nvSpPr>
        <p:spPr>
          <a:xfrm>
            <a:off x="8151330" y="1205358"/>
            <a:ext cx="375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- Wireless Network interface with IP configured 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3C9EA810-27AE-4F10-93E7-0D3AF862135E}"/>
              </a:ext>
            </a:extLst>
          </p:cNvPr>
          <p:cNvSpPr/>
          <p:nvPr/>
        </p:nvSpPr>
        <p:spPr>
          <a:xfrm>
            <a:off x="4133685" y="1330976"/>
            <a:ext cx="1086954" cy="203471"/>
          </a:xfrm>
          <a:prstGeom prst="accentCallout1">
            <a:avLst>
              <a:gd name="adj1" fmla="val 124924"/>
              <a:gd name="adj2" fmla="val -293"/>
              <a:gd name="adj3" fmla="val 318263"/>
              <a:gd name="adj4" fmla="val -53165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192.168.50.111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5D801-1D24-42EB-86AB-E83C85B12180}"/>
              </a:ext>
            </a:extLst>
          </p:cNvPr>
          <p:cNvSpPr/>
          <p:nvPr/>
        </p:nvSpPr>
        <p:spPr>
          <a:xfrm>
            <a:off x="5009150" y="2747427"/>
            <a:ext cx="1290855" cy="5331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868A7F-CB1E-4D7D-B51D-A567EE3FE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49" y="2852768"/>
            <a:ext cx="1055816" cy="3770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266E0C-0794-4333-88B1-5B2A0C754772}"/>
              </a:ext>
            </a:extLst>
          </p:cNvPr>
          <p:cNvSpPr txBox="1"/>
          <p:nvPr/>
        </p:nvSpPr>
        <p:spPr>
          <a:xfrm>
            <a:off x="4999097" y="2626259"/>
            <a:ext cx="443083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Router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1DC5E2-669E-492F-AB5A-4C0D0BCA5C7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512836" y="2036345"/>
            <a:ext cx="1430660" cy="810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AE6241-8D17-4B36-9BA8-346F7F719756}"/>
              </a:ext>
            </a:extLst>
          </p:cNvPr>
          <p:cNvSpPr/>
          <p:nvPr/>
        </p:nvSpPr>
        <p:spPr>
          <a:xfrm>
            <a:off x="3386349" y="4785719"/>
            <a:ext cx="1834290" cy="13451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5B7C-4171-4F19-82BF-151981B09EEF}"/>
              </a:ext>
            </a:extLst>
          </p:cNvPr>
          <p:cNvSpPr txBox="1"/>
          <p:nvPr/>
        </p:nvSpPr>
        <p:spPr>
          <a:xfrm>
            <a:off x="3386349" y="4605948"/>
            <a:ext cx="1081148" cy="600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Mobile Handhold Devices (</a:t>
            </a:r>
            <a:r>
              <a:rPr lang="en-SG" sz="1000" b="1" dirty="0" err="1"/>
              <a:t>SamSung</a:t>
            </a:r>
            <a:r>
              <a:rPr lang="en-SG" sz="1000" b="1" dirty="0"/>
              <a:t>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89F13-5E9D-4724-95BA-FA6961C6C8B0}"/>
              </a:ext>
            </a:extLst>
          </p:cNvPr>
          <p:cNvSpPr txBox="1"/>
          <p:nvPr/>
        </p:nvSpPr>
        <p:spPr>
          <a:xfrm>
            <a:off x="3386348" y="5882599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IP:192.168.50.157</a:t>
            </a:r>
          </a:p>
        </p:txBody>
      </p:sp>
      <p:pic>
        <p:nvPicPr>
          <p:cNvPr id="40" name="Picture 39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E00CB1E-5648-474B-BFEE-AD0A19AB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1" y="5501709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3" name="Picture 2" descr="Wifi Symbol Icons PNG - Free PNG and Icons Downloads">
            <a:extLst>
              <a:ext uri="{FF2B5EF4-FFF2-40B4-BE49-F238E27FC236}">
                <a16:creationId xmlns:a16="http://schemas.microsoft.com/office/drawing/2014/main" id="{69DAD25C-0343-4B79-B4E2-88E05CB4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81" y="4676384"/>
            <a:ext cx="320356" cy="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993452-E911-401D-B4C4-479A70D7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258" y="5290393"/>
            <a:ext cx="281020" cy="540000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70487B-7340-453C-BCFC-55857D062AB5}"/>
              </a:ext>
            </a:extLst>
          </p:cNvPr>
          <p:cNvCxnSpPr>
            <a:stCxn id="43" idx="0"/>
            <a:endCxn id="26" idx="2"/>
          </p:cNvCxnSpPr>
          <p:nvPr/>
        </p:nvCxnSpPr>
        <p:spPr>
          <a:xfrm rot="5400000" flipH="1" flipV="1">
            <a:off x="4502064" y="3523871"/>
            <a:ext cx="1395809" cy="909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B42898-0AE1-4BE2-B936-D9A403BFC2EA}"/>
              </a:ext>
            </a:extLst>
          </p:cNvPr>
          <p:cNvSpPr/>
          <p:nvPr/>
        </p:nvSpPr>
        <p:spPr>
          <a:xfrm>
            <a:off x="686875" y="1962747"/>
            <a:ext cx="2035006" cy="16079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BC559218-36B3-47F4-A471-8380093E9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6" y="2005258"/>
            <a:ext cx="468053" cy="4680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297BC40-EC9B-44C7-9E76-2F4F7F59B098}"/>
              </a:ext>
            </a:extLst>
          </p:cNvPr>
          <p:cNvSpPr/>
          <p:nvPr/>
        </p:nvSpPr>
        <p:spPr>
          <a:xfrm>
            <a:off x="867829" y="2515821"/>
            <a:ext cx="1523077" cy="91742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230A9-3F3B-4C66-B5D7-CDCA68C05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5" y="2787302"/>
            <a:ext cx="553279" cy="54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CD72543-FB81-4882-BD38-7FAD80773F9B}"/>
              </a:ext>
            </a:extLst>
          </p:cNvPr>
          <p:cNvSpPr txBox="1"/>
          <p:nvPr/>
        </p:nvSpPr>
        <p:spPr>
          <a:xfrm>
            <a:off x="687374" y="1855392"/>
            <a:ext cx="719715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Ubuntu VM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72F09D-AEA4-46C0-A86B-C74280F58CBD}"/>
              </a:ext>
            </a:extLst>
          </p:cNvPr>
          <p:cNvSpPr txBox="1"/>
          <p:nvPr/>
        </p:nvSpPr>
        <p:spPr>
          <a:xfrm>
            <a:off x="867829" y="2352142"/>
            <a:ext cx="1123455" cy="3416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  Program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B94DD82-EFFD-4829-9317-E55D5C3B1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56" y="1960733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F7609C8-9B4C-4DC8-8890-4B3ABB76E6A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837695" y="2093603"/>
            <a:ext cx="2092635" cy="945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508C9E36-1346-4AC0-98FF-6B0232B20429}"/>
              </a:ext>
            </a:extLst>
          </p:cNvPr>
          <p:cNvSpPr/>
          <p:nvPr/>
        </p:nvSpPr>
        <p:spPr>
          <a:xfrm>
            <a:off x="3257801" y="978292"/>
            <a:ext cx="1884148" cy="191533"/>
          </a:xfrm>
          <a:prstGeom prst="accentCallout1">
            <a:avLst>
              <a:gd name="adj1" fmla="val 124924"/>
              <a:gd name="adj2" fmla="val -293"/>
              <a:gd name="adj3" fmla="val 495611"/>
              <a:gd name="adj4" fmla="val -2943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Bridge Adapter : 192.168.50.185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803FEA-BCE0-456A-A608-A82951629F8C}"/>
              </a:ext>
            </a:extLst>
          </p:cNvPr>
          <p:cNvSpPr txBox="1"/>
          <p:nvPr/>
        </p:nvSpPr>
        <p:spPr>
          <a:xfrm>
            <a:off x="5377962" y="2721967"/>
            <a:ext cx="1211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IP:192.168.50.1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3B86610-C738-45B0-BEA1-B1E6612A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11" y="2499981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3B4DC00-4BF5-4995-A098-3E9A7D20EF87}"/>
              </a:ext>
            </a:extLst>
          </p:cNvPr>
          <p:cNvCxnSpPr>
            <a:stCxn id="78" idx="3"/>
          </p:cNvCxnSpPr>
          <p:nvPr/>
        </p:nvCxnSpPr>
        <p:spPr>
          <a:xfrm>
            <a:off x="2854750" y="2632851"/>
            <a:ext cx="2088746" cy="596995"/>
          </a:xfrm>
          <a:prstGeom prst="bentConnector3">
            <a:avLst>
              <a:gd name="adj1" fmla="val 40411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75BAAE66-A1E5-4362-8D72-8DCE6082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96" y="4675556"/>
            <a:ext cx="265739" cy="265739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1BAAB3C-AEB3-472D-B0CA-63D94329EFCD}"/>
              </a:ext>
            </a:extLst>
          </p:cNvPr>
          <p:cNvCxnSpPr>
            <a:stCxn id="86" idx="0"/>
          </p:cNvCxnSpPr>
          <p:nvPr/>
        </p:nvCxnSpPr>
        <p:spPr>
          <a:xfrm rot="5400000" flipH="1" flipV="1">
            <a:off x="4856030" y="3547638"/>
            <a:ext cx="1348254" cy="907582"/>
          </a:xfrm>
          <a:prstGeom prst="bentConnector3">
            <a:avLst>
              <a:gd name="adj1" fmla="val 38374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llout: Line with Accent Bar 90">
            <a:extLst>
              <a:ext uri="{FF2B5EF4-FFF2-40B4-BE49-F238E27FC236}">
                <a16:creationId xmlns:a16="http://schemas.microsoft.com/office/drawing/2014/main" id="{DEBB6044-A119-4FE5-A4D4-300A8C52BE03}"/>
              </a:ext>
            </a:extLst>
          </p:cNvPr>
          <p:cNvSpPr/>
          <p:nvPr/>
        </p:nvSpPr>
        <p:spPr>
          <a:xfrm>
            <a:off x="3626462" y="3476521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GW0: 192.168.6.1: 41194</a:t>
            </a:r>
          </a:p>
        </p:txBody>
      </p:sp>
      <p:sp>
        <p:nvSpPr>
          <p:cNvPr id="93" name="Callout: Line with Accent Bar 92">
            <a:extLst>
              <a:ext uri="{FF2B5EF4-FFF2-40B4-BE49-F238E27FC236}">
                <a16:creationId xmlns:a16="http://schemas.microsoft.com/office/drawing/2014/main" id="{7B104208-FF7F-416D-96D3-AE9B5D453D35}"/>
              </a:ext>
            </a:extLst>
          </p:cNvPr>
          <p:cNvSpPr/>
          <p:nvPr/>
        </p:nvSpPr>
        <p:spPr>
          <a:xfrm>
            <a:off x="5829062" y="5399973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212457"/>
              <a:gd name="adj4" fmla="val -95628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IP: 192.168.50.157</a:t>
            </a:r>
            <a:endParaRPr lang="en-SG" sz="1000" b="1" dirty="0"/>
          </a:p>
        </p:txBody>
      </p:sp>
      <p:sp>
        <p:nvSpPr>
          <p:cNvPr id="95" name="Callout: Line with Accent Bar 94">
            <a:extLst>
              <a:ext uri="{FF2B5EF4-FFF2-40B4-BE49-F238E27FC236}">
                <a16:creationId xmlns:a16="http://schemas.microsoft.com/office/drawing/2014/main" id="{30FC6625-4323-4F23-835A-31052CE94D62}"/>
              </a:ext>
            </a:extLst>
          </p:cNvPr>
          <p:cNvSpPr/>
          <p:nvPr/>
        </p:nvSpPr>
        <p:spPr>
          <a:xfrm>
            <a:off x="6197765" y="5053058"/>
            <a:ext cx="1086954" cy="203471"/>
          </a:xfrm>
          <a:prstGeom prst="accentCallout1">
            <a:avLst>
              <a:gd name="adj1" fmla="val 39324"/>
              <a:gd name="adj2" fmla="val -2697"/>
              <a:gd name="adj3" fmla="val -126857"/>
              <a:gd name="adj4" fmla="val -9002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dirty="0"/>
              <a:t> 192.168.6.2</a:t>
            </a:r>
            <a:endParaRPr lang="en-SG" sz="1000" b="1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D78DAE-4102-4F33-A02D-31BB3BD47F3D}"/>
              </a:ext>
            </a:extLst>
          </p:cNvPr>
          <p:cNvCxnSpPr>
            <a:cxnSpLocks/>
          </p:cNvCxnSpPr>
          <p:nvPr/>
        </p:nvCxnSpPr>
        <p:spPr>
          <a:xfrm>
            <a:off x="7844787" y="1798154"/>
            <a:ext cx="4242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EF18AF6-0943-49CF-97A0-1478A2AF8AF8}"/>
              </a:ext>
            </a:extLst>
          </p:cNvPr>
          <p:cNvSpPr txBox="1"/>
          <p:nvPr/>
        </p:nvSpPr>
        <p:spPr>
          <a:xfrm>
            <a:off x="8318834" y="1668994"/>
            <a:ext cx="310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Communication Linked Protected by WGVPN.</a:t>
            </a:r>
          </a:p>
        </p:txBody>
      </p:sp>
      <p:pic>
        <p:nvPicPr>
          <p:cNvPr id="101" name="Picture 10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177312-24BF-44DE-9AED-C8C45E5A4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97" y="2340633"/>
            <a:ext cx="4524672" cy="3699461"/>
          </a:xfrm>
          <a:prstGeom prst="rect">
            <a:avLst/>
          </a:prstGeom>
        </p:spPr>
      </p:pic>
      <p:pic>
        <p:nvPicPr>
          <p:cNvPr id="103" name="Picture 10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02AD2-D184-4A47-B51D-E367071ED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5" y="3946292"/>
            <a:ext cx="1529513" cy="28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BF9936-3835-4178-B1E8-72A884D98AAB}"/>
              </a:ext>
            </a:extLst>
          </p:cNvPr>
          <p:cNvSpPr/>
          <p:nvPr/>
        </p:nvSpPr>
        <p:spPr>
          <a:xfrm>
            <a:off x="1318218" y="1851685"/>
            <a:ext cx="4295773" cy="364642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89B4E-7E82-4902-A6CA-EBAC8E909FFC}"/>
              </a:ext>
            </a:extLst>
          </p:cNvPr>
          <p:cNvSpPr txBox="1"/>
          <p:nvPr/>
        </p:nvSpPr>
        <p:spPr>
          <a:xfrm>
            <a:off x="1318217" y="1742659"/>
            <a:ext cx="2615830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Customers’ Android Mobile Handhold Devices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BAA89-01BA-43D2-A9BA-D5B6DE99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87" y="2057974"/>
            <a:ext cx="28102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E40D28-B625-4390-9B32-4FB2414EB113}"/>
              </a:ext>
            </a:extLst>
          </p:cNvPr>
          <p:cNvSpPr/>
          <p:nvPr/>
        </p:nvSpPr>
        <p:spPr>
          <a:xfrm>
            <a:off x="1813837" y="2334512"/>
            <a:ext cx="3460777" cy="280035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1706EF-2FD5-4857-9586-ED590F75C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69" y="2983737"/>
            <a:ext cx="695084" cy="678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64A6FB-2346-4D92-8FA6-6BB99EF64023}"/>
              </a:ext>
            </a:extLst>
          </p:cNvPr>
          <p:cNvSpPr txBox="1"/>
          <p:nvPr/>
        </p:nvSpPr>
        <p:spPr>
          <a:xfrm>
            <a:off x="1813837" y="2197674"/>
            <a:ext cx="155668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Android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41E52-3616-40FE-BDEF-0B1CE597DDE6}"/>
              </a:ext>
            </a:extLst>
          </p:cNvPr>
          <p:cNvSpPr txBox="1"/>
          <p:nvPr/>
        </p:nvSpPr>
        <p:spPr>
          <a:xfrm>
            <a:off x="2613106" y="2714998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Client Process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4B3DB4-B15B-4315-8A99-D018CC5F8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69" y="4254653"/>
            <a:ext cx="868182" cy="571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E32E2-A9CD-4B0D-8ED5-61B55AD92A6B}"/>
              </a:ext>
            </a:extLst>
          </p:cNvPr>
          <p:cNvSpPr txBox="1"/>
          <p:nvPr/>
        </p:nvSpPr>
        <p:spPr>
          <a:xfrm>
            <a:off x="2626132" y="4021855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Exchange Client Process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CCF268-0CE8-4D2C-B9C0-C6D1C4598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678" y="3509887"/>
            <a:ext cx="505640" cy="573360"/>
          </a:xfrm>
          <a:prstGeom prst="rect">
            <a:avLst/>
          </a:prstGeom>
        </p:spPr>
      </p:pic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D1AB65E9-2FEF-4D37-B684-09A2BE4E3827}"/>
              </a:ext>
            </a:extLst>
          </p:cNvPr>
          <p:cNvSpPr/>
          <p:nvPr/>
        </p:nvSpPr>
        <p:spPr>
          <a:xfrm rot="10800000" flipH="1">
            <a:off x="2112414" y="3138842"/>
            <a:ext cx="500692" cy="1360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393E7-D363-433F-B32F-DFDD2F2184B7}"/>
              </a:ext>
            </a:extLst>
          </p:cNvPr>
          <p:cNvSpPr txBox="1"/>
          <p:nvPr/>
        </p:nvSpPr>
        <p:spPr>
          <a:xfrm>
            <a:off x="1347105" y="3341096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/>
              <a:t>Quantum Secure Key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5CA44-4CD5-438D-BEF8-2BC524864812}"/>
              </a:ext>
            </a:extLst>
          </p:cNvPr>
          <p:cNvSpPr/>
          <p:nvPr/>
        </p:nvSpPr>
        <p:spPr>
          <a:xfrm>
            <a:off x="7304980" y="2315076"/>
            <a:ext cx="2157998" cy="290551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3AA90C69-925C-4ED4-8117-DF1DA98BB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94" y="4026039"/>
            <a:ext cx="652063" cy="7523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4ACD4A-0572-49D8-861F-B8A42A0409E2}"/>
              </a:ext>
            </a:extLst>
          </p:cNvPr>
          <p:cNvSpPr txBox="1"/>
          <p:nvPr/>
        </p:nvSpPr>
        <p:spPr>
          <a:xfrm>
            <a:off x="7304979" y="2151398"/>
            <a:ext cx="1722062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QS-WGVPN Server Program</a:t>
            </a:r>
          </a:p>
        </p:txBody>
      </p:sp>
      <p:pic>
        <p:nvPicPr>
          <p:cNvPr id="38" name="Picture 3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6BBB15E-379C-4FB3-BBD1-2B68B03DA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3" y="2530583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9BED31-783F-49E4-9EB3-86B11AB2A6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947" y="2753342"/>
            <a:ext cx="804144" cy="8358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736E584-DCE1-41FF-B017-B717A19C330E}"/>
              </a:ext>
            </a:extLst>
          </p:cNvPr>
          <p:cNvSpPr txBox="1"/>
          <p:nvPr/>
        </p:nvSpPr>
        <p:spPr>
          <a:xfrm>
            <a:off x="7513947" y="2548393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WireGuard</a:t>
            </a:r>
            <a:r>
              <a:rPr lang="en-SG" sz="1000" b="1" dirty="0"/>
              <a:t> VPN Server Process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5CD4B6-1A10-40A7-8246-32CD00D5A7F6}"/>
              </a:ext>
            </a:extLst>
          </p:cNvPr>
          <p:cNvSpPr txBox="1"/>
          <p:nvPr/>
        </p:nvSpPr>
        <p:spPr>
          <a:xfrm>
            <a:off x="7431875" y="3645822"/>
            <a:ext cx="192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Quantum Secure Key Exchange Synchronize Server  Process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6437E-7284-4A25-8E63-9554C2FD6A6C}"/>
              </a:ext>
            </a:extLst>
          </p:cNvPr>
          <p:cNvCxnSpPr/>
          <p:nvPr/>
        </p:nvCxnSpPr>
        <p:spPr>
          <a:xfrm flipV="1">
            <a:off x="3729039" y="4499809"/>
            <a:ext cx="37849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5310F3-CB51-4BE8-AA50-532C489285A1}"/>
              </a:ext>
            </a:extLst>
          </p:cNvPr>
          <p:cNvCxnSpPr>
            <a:cxnSpLocks/>
          </p:cNvCxnSpPr>
          <p:nvPr/>
        </p:nvCxnSpPr>
        <p:spPr>
          <a:xfrm>
            <a:off x="3544225" y="3165888"/>
            <a:ext cx="388765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FC877C-AD53-4489-A5DF-E50105CDCC87}"/>
              </a:ext>
            </a:extLst>
          </p:cNvPr>
          <p:cNvSpPr txBox="1"/>
          <p:nvPr/>
        </p:nvSpPr>
        <p:spPr>
          <a:xfrm>
            <a:off x="5879877" y="2911472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VPN Protected Data Flow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7D9762-DEDE-400D-8C97-C527C31DE300}"/>
              </a:ext>
            </a:extLst>
          </p:cNvPr>
          <p:cNvSpPr txBox="1"/>
          <p:nvPr/>
        </p:nvSpPr>
        <p:spPr>
          <a:xfrm>
            <a:off x="4979526" y="4239165"/>
            <a:ext cx="237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Encrypted Key Exchange Synchronize data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6D3E502E-6E5E-4315-8F1D-BB77FA5088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>
          <a:xfrm>
            <a:off x="8383531" y="145510"/>
            <a:ext cx="1287020" cy="1272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EB1554-D330-4530-801E-0D02A9E1A5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0170" y="1336759"/>
            <a:ext cx="326915" cy="313190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A5122532-DFE8-461A-96A1-3FAE7D7C7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09" y="1326092"/>
            <a:ext cx="275334" cy="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 Implement Raspberry 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Mode Bus TCP PLC control/feedback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 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524075" y="544084"/>
            <a:ext cx="1215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Run fake MS-word 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 Raspberry PI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276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</cp:revision>
  <dcterms:created xsi:type="dcterms:W3CDTF">2020-12-01T06:57:55Z</dcterms:created>
  <dcterms:modified xsi:type="dcterms:W3CDTF">2020-12-09T09:09:44Z</dcterms:modified>
</cp:coreProperties>
</file>