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8" r:id="rId2"/>
    <p:sldId id="256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C2981-1FE2-4447-B408-034229FC8297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A0E7-08FB-4AB0-B2AC-B31C731356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42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A0E7-08FB-4AB0-B2AC-B31C7313567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16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05F-371A-328B-FE39-8A36DA8A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4208-5602-C332-AED0-5CAA2AF6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F2A4-E350-00D3-44FD-52FEA3B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A005-1CC1-32C5-B707-3132767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095D-E35B-015E-3101-2B44B96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62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F77-84D5-16D2-2ED7-11166B2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8D98-734C-8902-ACDC-4A5A1C4C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A0ED-3801-041D-BBDA-CD2BC58C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C997-F036-13C0-F84B-CED26CA8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76C7-E5CB-FFDA-B09E-3E260FF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3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F9EC-F06A-E1D6-A7BA-5CB47F56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EEB9-B485-4BA6-D0C5-45B9C22C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5380-D53E-A36D-705F-FBFDE3C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30D-A47B-3B23-2343-A93097F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F10A-B4AD-4FC4-9CD4-7CA75A8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621-C3B6-5CCE-8884-EFD3A87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D6AD-F323-61DE-3771-3CF5B1A0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2F5-961E-4368-6BC4-7BF22195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DEA5-FA56-E7A6-5ACE-68D16DD6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1A13-0F27-C099-BA8D-55A76261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95A-C27D-7EAF-6904-669DD3A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0AC9-6003-69D6-271A-4D2515B5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00B-257F-23E9-89C0-76C2FCD1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3992-12CF-3630-AD0C-0049698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0FDE-30DA-0109-1D8E-2E8ED6F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7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3F7-F630-F423-A9CB-6100E7C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2E21-FF28-6ED2-BBBA-A16412E2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5FF4-F93E-7227-05F6-AE3E5CB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8A38-DE19-B42A-8A47-5D8D8F9F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80E7-4363-2CC0-D9ED-EAFECA8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CE2B-AEAF-6FB9-F48D-DD325061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8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DD9-2393-E11D-1380-3FD5297B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2BA-9E2E-EA1F-D162-1A6DDF69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AE8D-660C-0AED-D780-ADE37450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E7CDA-9B2C-F9F0-A6B7-2A4C84F3A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716DC-1089-CEA8-EF6C-5EF68AABC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1DF6-4227-B4F2-96C3-1F6006B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99E6C-2231-5D6F-EC00-FCD0BFF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D59EB-FA9D-CC8F-0A1B-7436C41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53-F1C2-2E1E-BBA0-ED2E95E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386C-C025-D4FA-0969-CB916B7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95E09-34B5-3B0C-5A2F-E6EB106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BB58-F88F-1B8D-D2F0-8372412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1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E0-C8B4-C031-38A3-973E49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8EA1-1EA9-20F6-33EE-160C52F6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71EE-5EF7-CC05-742B-EDA4FF2C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423-45F0-DA09-AFE2-874F230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CCCA-3588-00E2-51E2-DCFDC5F6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56-08A3-1AC9-8F6C-1901D26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1B04-446D-7210-E228-7EE119A9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68D9-427B-8ACB-19CD-D427C547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FE73-4AD9-CA41-5E73-937C778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356B-7C35-AEA0-844B-CF389C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09DC-58A2-5E59-C2FE-126BD584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F6AB-D6F5-DF70-DFE1-4154AEA5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7AF8-65D2-F43E-1DE3-FB09BC9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D229-9137-A1B4-DEE3-4363E19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DB07-72C5-3A3E-249E-BCD6CA7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48D4-4ADE-5EBB-E311-F703D81B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6603-9840-520D-E2AA-9D03364F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5393-DA61-CFE1-48AE-7F8E243E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91CD-3EAA-9E87-70A7-FF0071F1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C87-E3F4-0516-07FB-0A49C03B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6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567210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530397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74854-1635-FF07-FAB4-FEB8967BC103}"/>
              </a:ext>
            </a:extLst>
          </p:cNvPr>
          <p:cNvSpPr/>
          <p:nvPr/>
        </p:nvSpPr>
        <p:spPr>
          <a:xfrm>
            <a:off x="7397618" y="1348740"/>
            <a:ext cx="3543301" cy="2904619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286DC-158B-7DEF-A638-350D8E3B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1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BB8A1-E28D-9714-B4F4-4115798C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99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2BE566-0E28-29ED-9C42-2DBE4C4EE0FF}"/>
              </a:ext>
            </a:extLst>
          </p:cNvPr>
          <p:cNvSpPr/>
          <p:nvPr/>
        </p:nvSpPr>
        <p:spPr>
          <a:xfrm>
            <a:off x="8777453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334AE-F079-42FD-CA82-5F2F075C1B46}"/>
              </a:ext>
            </a:extLst>
          </p:cNvPr>
          <p:cNvSpPr/>
          <p:nvPr/>
        </p:nvSpPr>
        <p:spPr>
          <a:xfrm rot="10800000">
            <a:off x="8761906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90A06-979F-FD6E-B425-D86B175D9D14}"/>
              </a:ext>
            </a:extLst>
          </p:cNvPr>
          <p:cNvSpPr txBox="1"/>
          <p:nvPr/>
        </p:nvSpPr>
        <p:spPr>
          <a:xfrm>
            <a:off x="7164479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9A5CA-0664-F114-1EAF-2B050F750D47}"/>
              </a:ext>
            </a:extLst>
          </p:cNvPr>
          <p:cNvSpPr txBox="1"/>
          <p:nvPr/>
        </p:nvSpPr>
        <p:spPr>
          <a:xfrm>
            <a:off x="7492397" y="14983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 Code </a:t>
            </a:r>
            <a:endParaRPr lang="en-SG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655A5-27A5-CF43-2B83-97355379E150}"/>
              </a:ext>
            </a:extLst>
          </p:cNvPr>
          <p:cNvSpPr txBox="1"/>
          <p:nvPr/>
        </p:nvSpPr>
        <p:spPr>
          <a:xfrm>
            <a:off x="9127666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BE4B4-04E1-97E2-9566-8F8C603B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30469"/>
            <a:ext cx="8509000" cy="314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BA43-43DA-0B23-CC15-32CFC40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672254"/>
            <a:ext cx="8509000" cy="2636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0A3AFD-B1C0-BD1A-442F-C12CBEE35729}"/>
              </a:ext>
            </a:extLst>
          </p:cNvPr>
          <p:cNvSpPr/>
          <p:nvPr/>
        </p:nvSpPr>
        <p:spPr>
          <a:xfrm>
            <a:off x="1307592" y="1536192"/>
            <a:ext cx="2121408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B991-311A-4A27-8463-C4ED45C8DF01}"/>
              </a:ext>
            </a:extLst>
          </p:cNvPr>
          <p:cNvCxnSpPr>
            <a:stCxn id="8" idx="3"/>
          </p:cNvCxnSpPr>
          <p:nvPr/>
        </p:nvCxnSpPr>
        <p:spPr>
          <a:xfrm>
            <a:off x="3429000" y="1700784"/>
            <a:ext cx="205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AA96C-505E-896C-BDBE-C5007386AFA7}"/>
              </a:ext>
            </a:extLst>
          </p:cNvPr>
          <p:cNvSpPr/>
          <p:nvPr/>
        </p:nvSpPr>
        <p:spPr>
          <a:xfrm>
            <a:off x="5550408" y="1609347"/>
            <a:ext cx="4053840" cy="19141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95DF-09EA-D033-BDAD-4C74F85A8095}"/>
              </a:ext>
            </a:extLst>
          </p:cNvPr>
          <p:cNvSpPr txBox="1"/>
          <p:nvPr/>
        </p:nvSpPr>
        <p:spPr>
          <a:xfrm>
            <a:off x="2163064" y="1911718"/>
            <a:ext cx="327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Encode one line source code to obfuscated unreadable program which can insert in normal source code and execute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2AEBD-61F0-D2BA-A073-DD8E0169B425}"/>
              </a:ext>
            </a:extLst>
          </p:cNvPr>
          <p:cNvSpPr/>
          <p:nvPr/>
        </p:nvSpPr>
        <p:spPr>
          <a:xfrm>
            <a:off x="1307592" y="4623113"/>
            <a:ext cx="4053840" cy="15673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CE411-3095-9039-2A8C-9B80028086FA}"/>
              </a:ext>
            </a:extLst>
          </p:cNvPr>
          <p:cNvSpPr/>
          <p:nvPr/>
        </p:nvSpPr>
        <p:spPr>
          <a:xfrm>
            <a:off x="5550408" y="4643788"/>
            <a:ext cx="1380744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C860E-B48E-3BF1-F065-4F18AC3BE341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5361432" y="4972972"/>
            <a:ext cx="879348" cy="433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498095-D142-833F-CAC3-C38AD01780A2}"/>
              </a:ext>
            </a:extLst>
          </p:cNvPr>
          <p:cNvSpPr txBox="1"/>
          <p:nvPr/>
        </p:nvSpPr>
        <p:spPr>
          <a:xfrm>
            <a:off x="6240780" y="5099532"/>
            <a:ext cx="291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Decode obfuscated bytes data back to normal source code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3041C-E0CB-B7DD-6F9F-0DDFDB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8" y="973885"/>
            <a:ext cx="3149177" cy="1724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E09-F4E7-74D1-ECB3-2AEC85E107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73115" y="1349118"/>
            <a:ext cx="490819" cy="3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267BB-5C29-DD99-D414-2BE526134ABD}"/>
              </a:ext>
            </a:extLst>
          </p:cNvPr>
          <p:cNvSpPr/>
          <p:nvPr/>
        </p:nvSpPr>
        <p:spPr>
          <a:xfrm>
            <a:off x="4463934" y="1144025"/>
            <a:ext cx="1660777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Removes comments &amp; doc strings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98E30-497C-5A98-57AD-0F874DC3BE15}"/>
              </a:ext>
            </a:extLst>
          </p:cNvPr>
          <p:cNvCxnSpPr>
            <a:cxnSpLocks/>
          </p:cNvCxnSpPr>
          <p:nvPr/>
        </p:nvCxnSpPr>
        <p:spPr>
          <a:xfrm>
            <a:off x="6124711" y="1353031"/>
            <a:ext cx="2029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09EE6-4170-20C6-2CB8-8FC233D866A3}"/>
              </a:ext>
            </a:extLst>
          </p:cNvPr>
          <p:cNvSpPr txBox="1"/>
          <p:nvPr/>
        </p:nvSpPr>
        <p:spPr>
          <a:xfrm>
            <a:off x="789777" y="696491"/>
            <a:ext cx="236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Source Code </a:t>
            </a:r>
            <a:endParaRPr lang="en-SG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D0D47-8502-E048-4A8E-36A87C08E3EF}"/>
              </a:ext>
            </a:extLst>
          </p:cNvPr>
          <p:cNvSpPr/>
          <p:nvPr/>
        </p:nvSpPr>
        <p:spPr>
          <a:xfrm>
            <a:off x="6088135" y="1900317"/>
            <a:ext cx="1074650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E462D2-8155-873B-F7F7-7AF5325B38B1}"/>
              </a:ext>
            </a:extLst>
          </p:cNvPr>
          <p:cNvCxnSpPr>
            <a:cxnSpLocks/>
          </p:cNvCxnSpPr>
          <p:nvPr/>
        </p:nvCxnSpPr>
        <p:spPr>
          <a:xfrm>
            <a:off x="6564542" y="1574758"/>
            <a:ext cx="0" cy="3255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80DED-B01F-0085-214F-FEC67AA8BF48}"/>
              </a:ext>
            </a:extLst>
          </p:cNvPr>
          <p:cNvSpPr/>
          <p:nvPr/>
        </p:nvSpPr>
        <p:spPr>
          <a:xfrm>
            <a:off x="7498978" y="1889690"/>
            <a:ext cx="119130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</a:t>
            </a:r>
            <a:r>
              <a:rPr lang="en-US" sz="1200" b="1" dirty="0" err="1">
                <a:solidFill>
                  <a:schemeClr val="tx1"/>
                </a:solidFill>
              </a:rPr>
              <a:t>sontent</a:t>
            </a:r>
            <a:r>
              <a:rPr lang="en-US" sz="1200" b="1" dirty="0">
                <a:solidFill>
                  <a:schemeClr val="tx1"/>
                </a:solidFill>
              </a:rPr>
              <a:t> B64 Encode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87A08-A405-5653-074D-6D5B5F8F0390}"/>
              </a:ext>
            </a:extLst>
          </p:cNvPr>
          <p:cNvCxnSpPr>
            <a:cxnSpLocks/>
          </p:cNvCxnSpPr>
          <p:nvPr/>
        </p:nvCxnSpPr>
        <p:spPr>
          <a:xfrm>
            <a:off x="8066363" y="2307701"/>
            <a:ext cx="0" cy="2793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D042-A972-719D-FFBA-660D958A390D}"/>
              </a:ext>
            </a:extLst>
          </p:cNvPr>
          <p:cNvSpPr/>
          <p:nvPr/>
        </p:nvSpPr>
        <p:spPr>
          <a:xfrm>
            <a:off x="7091384" y="2587057"/>
            <a:ext cx="1641534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79A20-C19A-F2B2-6977-988F861D5FD3}"/>
              </a:ext>
            </a:extLst>
          </p:cNvPr>
          <p:cNvSpPr/>
          <p:nvPr/>
        </p:nvSpPr>
        <p:spPr>
          <a:xfrm>
            <a:off x="6327631" y="1140113"/>
            <a:ext cx="200649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Insert random-contents or dead-code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83C766-A00B-5B96-35D4-DB41D44487B3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162785" y="2098696"/>
            <a:ext cx="3361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80D0B-879F-02F9-4BF1-3B0A00D5DC94}"/>
              </a:ext>
            </a:extLst>
          </p:cNvPr>
          <p:cNvCxnSpPr>
            <a:cxnSpLocks/>
          </p:cNvCxnSpPr>
          <p:nvPr/>
        </p:nvCxnSpPr>
        <p:spPr>
          <a:xfrm>
            <a:off x="8732918" y="2775772"/>
            <a:ext cx="28177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1A159-0179-91E6-5CE1-07F0A748A040}"/>
              </a:ext>
            </a:extLst>
          </p:cNvPr>
          <p:cNvSpPr/>
          <p:nvPr/>
        </p:nvSpPr>
        <p:spPr>
          <a:xfrm>
            <a:off x="9041343" y="2587057"/>
            <a:ext cx="133328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Packing code with header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75AC4F-7759-632A-274A-168C5ACFB105}"/>
              </a:ext>
            </a:extLst>
          </p:cNvPr>
          <p:cNvCxnSpPr>
            <a:cxnSpLocks/>
          </p:cNvCxnSpPr>
          <p:nvPr/>
        </p:nvCxnSpPr>
        <p:spPr>
          <a:xfrm>
            <a:off x="9580262" y="2992616"/>
            <a:ext cx="0" cy="4912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A9E4D7-E149-002A-2797-43335DDF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82" y="3483864"/>
            <a:ext cx="6330562" cy="14126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E0DEBF3-66AD-D15C-E47F-256E6A9DE284}"/>
              </a:ext>
            </a:extLst>
          </p:cNvPr>
          <p:cNvSpPr txBox="1"/>
          <p:nvPr/>
        </p:nvSpPr>
        <p:spPr>
          <a:xfrm>
            <a:off x="4805302" y="3206922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Obfuscated Executable Code </a:t>
            </a:r>
            <a:endParaRPr lang="en-SG" sz="1400" b="1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F16990D-08EF-D2B0-3D80-A8399E290120}"/>
              </a:ext>
            </a:extLst>
          </p:cNvPr>
          <p:cNvSpPr/>
          <p:nvPr/>
        </p:nvSpPr>
        <p:spPr>
          <a:xfrm>
            <a:off x="7864071" y="4929812"/>
            <a:ext cx="125824" cy="2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6A031-3962-469B-757F-31DFCA78F74C}"/>
              </a:ext>
            </a:extLst>
          </p:cNvPr>
          <p:cNvSpPr txBox="1"/>
          <p:nvPr/>
        </p:nvSpPr>
        <p:spPr>
          <a:xfrm>
            <a:off x="4879758" y="4906534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Execute the obfuscated code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B660AAA-2F45-DA6C-7B90-EDE44DC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75" y="5204308"/>
            <a:ext cx="4744809" cy="84029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3D3F5-DB26-AF0C-EA00-B9980EEEA654}"/>
              </a:ext>
            </a:extLst>
          </p:cNvPr>
          <p:cNvCxnSpPr>
            <a:cxnSpLocks/>
          </p:cNvCxnSpPr>
          <p:nvPr/>
        </p:nvCxnSpPr>
        <p:spPr>
          <a:xfrm flipH="1">
            <a:off x="4412349" y="4805701"/>
            <a:ext cx="4674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200A3-7045-3BBF-C1FB-9EE5F71ACBF9}"/>
              </a:ext>
            </a:extLst>
          </p:cNvPr>
          <p:cNvSpPr/>
          <p:nvPr/>
        </p:nvSpPr>
        <p:spPr>
          <a:xfrm>
            <a:off x="3308169" y="4607208"/>
            <a:ext cx="109258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Unpacking code bytes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F77DD-E16B-18A4-FF2A-F080EA4C64A2}"/>
              </a:ext>
            </a:extLst>
          </p:cNvPr>
          <p:cNvSpPr/>
          <p:nvPr/>
        </p:nvSpPr>
        <p:spPr>
          <a:xfrm>
            <a:off x="1141435" y="4596696"/>
            <a:ext cx="1863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FE80F-7A3F-A338-F05C-FB5B27CEB277}"/>
              </a:ext>
            </a:extLst>
          </p:cNvPr>
          <p:cNvCxnSpPr>
            <a:cxnSpLocks/>
          </p:cNvCxnSpPr>
          <p:nvPr/>
        </p:nvCxnSpPr>
        <p:spPr>
          <a:xfrm flipH="1">
            <a:off x="3002755" y="4805701"/>
            <a:ext cx="3054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C0B05C-81AF-B3F7-7AE2-56EA518ED366}"/>
              </a:ext>
            </a:extLst>
          </p:cNvPr>
          <p:cNvSpPr/>
          <p:nvPr/>
        </p:nvSpPr>
        <p:spPr>
          <a:xfrm>
            <a:off x="2592819" y="3916966"/>
            <a:ext cx="1612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decode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5A43B6-9363-7E99-FA9B-63E206B34B74}"/>
              </a:ext>
            </a:extLst>
          </p:cNvPr>
          <p:cNvCxnSpPr>
            <a:cxnSpLocks/>
          </p:cNvCxnSpPr>
          <p:nvPr/>
        </p:nvCxnSpPr>
        <p:spPr>
          <a:xfrm flipV="1">
            <a:off x="2815998" y="4345489"/>
            <a:ext cx="0" cy="2512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279AD0-3816-55CB-E875-6D78B4C06D50}"/>
              </a:ext>
            </a:extLst>
          </p:cNvPr>
          <p:cNvCxnSpPr>
            <a:cxnSpLocks/>
          </p:cNvCxnSpPr>
          <p:nvPr/>
        </p:nvCxnSpPr>
        <p:spPr>
          <a:xfrm flipH="1">
            <a:off x="2239605" y="4125971"/>
            <a:ext cx="3532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3FA85-7DB3-3966-907C-0DB0015C8EB0}"/>
              </a:ext>
            </a:extLst>
          </p:cNvPr>
          <p:cNvSpPr/>
          <p:nvPr/>
        </p:nvSpPr>
        <p:spPr>
          <a:xfrm>
            <a:off x="1141435" y="3916965"/>
            <a:ext cx="109817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decompress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6EE59F-64CE-28E3-1DC8-5A86A21C9D8B}"/>
              </a:ext>
            </a:extLst>
          </p:cNvPr>
          <p:cNvCxnSpPr>
            <a:cxnSpLocks/>
          </p:cNvCxnSpPr>
          <p:nvPr/>
        </p:nvCxnSpPr>
        <p:spPr>
          <a:xfrm flipV="1">
            <a:off x="1690520" y="3639484"/>
            <a:ext cx="0" cy="27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B9C8D-C933-1C13-BC70-29373F73B8B7}"/>
              </a:ext>
            </a:extLst>
          </p:cNvPr>
          <p:cNvSpPr/>
          <p:nvPr/>
        </p:nvSpPr>
        <p:spPr>
          <a:xfrm>
            <a:off x="1141435" y="3206922"/>
            <a:ext cx="2082964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 added dead-code and random-contents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009FE-49AE-1ADA-6AC0-4BBB3D0BD00E}"/>
              </a:ext>
            </a:extLst>
          </p:cNvPr>
          <p:cNvCxnSpPr>
            <a:cxnSpLocks/>
          </p:cNvCxnSpPr>
          <p:nvPr/>
        </p:nvCxnSpPr>
        <p:spPr>
          <a:xfrm flipH="1" flipV="1">
            <a:off x="1677208" y="2679192"/>
            <a:ext cx="0" cy="490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0C4E-1B8B-19AA-1813-311FD8CE3000}"/>
              </a:ext>
            </a:extLst>
          </p:cNvPr>
          <p:cNvSpPr/>
          <p:nvPr/>
        </p:nvSpPr>
        <p:spPr>
          <a:xfrm>
            <a:off x="4315970" y="1051538"/>
            <a:ext cx="6330560" cy="2118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E5AD4-6783-80B4-D7BF-E48728DEA7A6}"/>
              </a:ext>
            </a:extLst>
          </p:cNvPr>
          <p:cNvSpPr txBox="1"/>
          <p:nvPr/>
        </p:nvSpPr>
        <p:spPr>
          <a:xfrm>
            <a:off x="8852152" y="1051538"/>
            <a:ext cx="215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Python Obfuscation Encoder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EA2B8-8217-1F8F-E41C-B7846B11A9C5}"/>
              </a:ext>
            </a:extLst>
          </p:cNvPr>
          <p:cNvSpPr/>
          <p:nvPr/>
        </p:nvSpPr>
        <p:spPr>
          <a:xfrm>
            <a:off x="877295" y="3081529"/>
            <a:ext cx="3645689" cy="23408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2266B-AB07-8CE3-D419-F2C6A7F4B777}"/>
              </a:ext>
            </a:extLst>
          </p:cNvPr>
          <p:cNvSpPr txBox="1"/>
          <p:nvPr/>
        </p:nvSpPr>
        <p:spPr>
          <a:xfrm>
            <a:off x="905487" y="5133049"/>
            <a:ext cx="267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Python Obfuscation Decoder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8" name="Picture 77" descr="A diagram of a program code&#10;&#10;Description automatically generated">
            <a:extLst>
              <a:ext uri="{FF2B5EF4-FFF2-40B4-BE49-F238E27FC236}">
                <a16:creationId xmlns:a16="http://schemas.microsoft.com/office/drawing/2014/main" id="{32180DBC-1E29-DA6E-B161-E7C53D81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3" y="2597242"/>
            <a:ext cx="1105701" cy="9274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7C500F-3459-2693-3A4F-6FC81F4F3F65}"/>
              </a:ext>
            </a:extLst>
          </p:cNvPr>
          <p:cNvSpPr txBox="1"/>
          <p:nvPr/>
        </p:nvSpPr>
        <p:spPr>
          <a:xfrm>
            <a:off x="3919254" y="1367716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766AF5-7C12-8CE2-06CF-A65962CCE6F7}"/>
              </a:ext>
            </a:extLst>
          </p:cNvPr>
          <p:cNvSpPr txBox="1"/>
          <p:nvPr/>
        </p:nvSpPr>
        <p:spPr>
          <a:xfrm>
            <a:off x="4410989" y="4469119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927A30-8533-260A-5226-0B83F96EFF04}"/>
              </a:ext>
            </a:extLst>
          </p:cNvPr>
          <p:cNvSpPr txBox="1"/>
          <p:nvPr/>
        </p:nvSpPr>
        <p:spPr>
          <a:xfrm>
            <a:off x="9699891" y="3168423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40D7C-750D-8CF9-3FCC-20EDE01138DD}"/>
              </a:ext>
            </a:extLst>
          </p:cNvPr>
          <p:cNvSpPr txBox="1"/>
          <p:nvPr/>
        </p:nvSpPr>
        <p:spPr>
          <a:xfrm>
            <a:off x="1745974" y="2767867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693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D7C19E-32F1-9E12-21C0-622272833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90905"/>
            <a:ext cx="9523809" cy="587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AE15C-1873-B412-063A-86FF5B1F35D9}"/>
              </a:ext>
            </a:extLst>
          </p:cNvPr>
          <p:cNvCxnSpPr>
            <a:cxnSpLocks/>
          </p:cNvCxnSpPr>
          <p:nvPr/>
        </p:nvCxnSpPr>
        <p:spPr>
          <a:xfrm>
            <a:off x="4416552" y="2000867"/>
            <a:ext cx="0" cy="32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8497431-ABDE-6877-8A94-98A3B88F0F94}"/>
              </a:ext>
            </a:extLst>
          </p:cNvPr>
          <p:cNvSpPr/>
          <p:nvPr/>
        </p:nvSpPr>
        <p:spPr>
          <a:xfrm>
            <a:off x="4314582" y="17553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CE2AC-EC2A-2FE5-4807-01469368A41C}"/>
              </a:ext>
            </a:extLst>
          </p:cNvPr>
          <p:cNvSpPr txBox="1"/>
          <p:nvPr/>
        </p:nvSpPr>
        <p:spPr>
          <a:xfrm>
            <a:off x="4557777" y="1723868"/>
            <a:ext cx="327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Select the length of appended random string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DF115-FCB9-30ED-B248-10D5814CA67A}"/>
              </a:ext>
            </a:extLst>
          </p:cNvPr>
          <p:cNvSpPr/>
          <p:nvPr/>
        </p:nvSpPr>
        <p:spPr>
          <a:xfrm>
            <a:off x="3082544" y="2732264"/>
            <a:ext cx="3272536" cy="192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DC14E-7A5A-DA52-8753-50DCB4B6A6F2}"/>
              </a:ext>
            </a:extLst>
          </p:cNvPr>
          <p:cNvCxnSpPr>
            <a:cxnSpLocks/>
          </p:cNvCxnSpPr>
          <p:nvPr/>
        </p:nvCxnSpPr>
        <p:spPr>
          <a:xfrm flipV="1">
            <a:off x="3389376" y="4657251"/>
            <a:ext cx="0" cy="342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041EAD-BCEB-9EF3-3B06-043A182106A1}"/>
              </a:ext>
            </a:extLst>
          </p:cNvPr>
          <p:cNvSpPr txBox="1"/>
          <p:nvPr/>
        </p:nvSpPr>
        <p:spPr>
          <a:xfrm>
            <a:off x="3439956" y="5081700"/>
            <a:ext cx="293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Paste the source code in the text field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7E2DD3-06E5-E7DF-3694-973911E9B837}"/>
              </a:ext>
            </a:extLst>
          </p:cNvPr>
          <p:cNvSpPr/>
          <p:nvPr/>
        </p:nvSpPr>
        <p:spPr>
          <a:xfrm>
            <a:off x="3290055" y="508170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9237E6-BC42-9721-9AC6-5B967BBED632}"/>
              </a:ext>
            </a:extLst>
          </p:cNvPr>
          <p:cNvCxnSpPr>
            <a:cxnSpLocks/>
          </p:cNvCxnSpPr>
          <p:nvPr/>
        </p:nvCxnSpPr>
        <p:spPr>
          <a:xfrm flipH="1">
            <a:off x="5364480" y="2221793"/>
            <a:ext cx="158496" cy="172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880B563-09F9-6B3A-AD81-862FC2D76703}"/>
              </a:ext>
            </a:extLst>
          </p:cNvPr>
          <p:cNvSpPr/>
          <p:nvPr/>
        </p:nvSpPr>
        <p:spPr>
          <a:xfrm>
            <a:off x="5570481" y="209368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181F3-BCC8-33A0-670D-A24330BB276C}"/>
              </a:ext>
            </a:extLst>
          </p:cNvPr>
          <p:cNvSpPr txBox="1"/>
          <p:nvPr/>
        </p:nvSpPr>
        <p:spPr>
          <a:xfrm>
            <a:off x="5825882" y="2001370"/>
            <a:ext cx="202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Press the encode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16EDB-E8D2-A1C1-7A53-36EDCCDAA5B2}"/>
              </a:ext>
            </a:extLst>
          </p:cNvPr>
          <p:cNvSpPr/>
          <p:nvPr/>
        </p:nvSpPr>
        <p:spPr>
          <a:xfrm>
            <a:off x="6855212" y="2732263"/>
            <a:ext cx="3824979" cy="192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2EB39-96A9-EC4B-F375-72D7C68DE87E}"/>
              </a:ext>
            </a:extLst>
          </p:cNvPr>
          <p:cNvCxnSpPr>
            <a:cxnSpLocks/>
          </p:cNvCxnSpPr>
          <p:nvPr/>
        </p:nvCxnSpPr>
        <p:spPr>
          <a:xfrm flipV="1">
            <a:off x="7165848" y="2644067"/>
            <a:ext cx="0" cy="2437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643C38-9ECE-7A56-558B-AF803C818967}"/>
              </a:ext>
            </a:extLst>
          </p:cNvPr>
          <p:cNvCxnSpPr>
            <a:cxnSpLocks/>
          </p:cNvCxnSpPr>
          <p:nvPr/>
        </p:nvCxnSpPr>
        <p:spPr>
          <a:xfrm flipV="1">
            <a:off x="7299960" y="4729772"/>
            <a:ext cx="0" cy="351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987306-79B3-BFB4-CF17-6D6959948F06}"/>
              </a:ext>
            </a:extLst>
          </p:cNvPr>
          <p:cNvSpPr/>
          <p:nvPr/>
        </p:nvSpPr>
        <p:spPr>
          <a:xfrm>
            <a:off x="7133584" y="507980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B1AEE-0F89-6C9B-0EAD-2EA7E2812340}"/>
              </a:ext>
            </a:extLst>
          </p:cNvPr>
          <p:cNvSpPr txBox="1"/>
          <p:nvPr/>
        </p:nvSpPr>
        <p:spPr>
          <a:xfrm>
            <a:off x="7299960" y="4905936"/>
            <a:ext cx="293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Copy the obfuscated code or press the copy to clipboard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5EAB1C-278E-A8DD-D960-69A1D45DD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90905"/>
            <a:ext cx="9523809" cy="58761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F8BC0-597F-E72F-9298-B8806A1302B9}"/>
              </a:ext>
            </a:extLst>
          </p:cNvPr>
          <p:cNvCxnSpPr>
            <a:cxnSpLocks/>
          </p:cNvCxnSpPr>
          <p:nvPr/>
        </p:nvCxnSpPr>
        <p:spPr>
          <a:xfrm flipV="1">
            <a:off x="3735417" y="4282751"/>
            <a:ext cx="0" cy="329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3ED2EE-D5E1-19EE-1DEC-5C0D683382E6}"/>
              </a:ext>
            </a:extLst>
          </p:cNvPr>
          <p:cNvSpPr/>
          <p:nvPr/>
        </p:nvSpPr>
        <p:spPr>
          <a:xfrm>
            <a:off x="3636096" y="46119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B0BC7-1EC6-447F-9FEE-5C00C04AD046}"/>
              </a:ext>
            </a:extLst>
          </p:cNvPr>
          <p:cNvSpPr/>
          <p:nvPr/>
        </p:nvSpPr>
        <p:spPr>
          <a:xfrm>
            <a:off x="3082543" y="2677886"/>
            <a:ext cx="3654153" cy="16048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13C2D-E169-1800-5708-132391994FE4}"/>
              </a:ext>
            </a:extLst>
          </p:cNvPr>
          <p:cNvSpPr txBox="1"/>
          <p:nvPr/>
        </p:nvSpPr>
        <p:spPr>
          <a:xfrm>
            <a:off x="3934059" y="4580488"/>
            <a:ext cx="241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Paste the obfuscated bytes data in the text field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C3318-5ACD-F959-99F4-0073B61F6B8B}"/>
              </a:ext>
            </a:extLst>
          </p:cNvPr>
          <p:cNvCxnSpPr>
            <a:cxnSpLocks/>
          </p:cNvCxnSpPr>
          <p:nvPr/>
        </p:nvCxnSpPr>
        <p:spPr>
          <a:xfrm flipH="1">
            <a:off x="3162934" y="2108718"/>
            <a:ext cx="771125" cy="32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D136AF-A0F3-EB3B-9C74-B458DA23AC8B}"/>
              </a:ext>
            </a:extLst>
          </p:cNvPr>
          <p:cNvSpPr/>
          <p:nvPr/>
        </p:nvSpPr>
        <p:spPr>
          <a:xfrm>
            <a:off x="3975106" y="203200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33739-EC3B-FF4B-96D8-F5C95F769AA9}"/>
              </a:ext>
            </a:extLst>
          </p:cNvPr>
          <p:cNvSpPr txBox="1"/>
          <p:nvPr/>
        </p:nvSpPr>
        <p:spPr>
          <a:xfrm>
            <a:off x="4173748" y="1973624"/>
            <a:ext cx="630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Select remove the comments checkbox to remove the added random contents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7148B-B6A1-6E59-2691-DA222B41F63B}"/>
              </a:ext>
            </a:extLst>
          </p:cNvPr>
          <p:cNvCxnSpPr>
            <a:cxnSpLocks/>
          </p:cNvCxnSpPr>
          <p:nvPr/>
        </p:nvCxnSpPr>
        <p:spPr>
          <a:xfrm flipH="1">
            <a:off x="5141167" y="2402244"/>
            <a:ext cx="195197" cy="9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EE981FB-D1E8-26AA-024C-9A7CE5AF78F1}"/>
              </a:ext>
            </a:extLst>
          </p:cNvPr>
          <p:cNvSpPr/>
          <p:nvPr/>
        </p:nvSpPr>
        <p:spPr>
          <a:xfrm>
            <a:off x="5383869" y="227413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95A21F-D622-9012-4CEC-C3B8E86C19CF}"/>
              </a:ext>
            </a:extLst>
          </p:cNvPr>
          <p:cNvSpPr txBox="1"/>
          <p:nvPr/>
        </p:nvSpPr>
        <p:spPr>
          <a:xfrm>
            <a:off x="5520868" y="2184378"/>
            <a:ext cx="139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Press the decode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BCA39-E0D4-AE83-B930-A38CDDF69EAF}"/>
              </a:ext>
            </a:extLst>
          </p:cNvPr>
          <p:cNvSpPr/>
          <p:nvPr/>
        </p:nvSpPr>
        <p:spPr>
          <a:xfrm>
            <a:off x="6855213" y="2732263"/>
            <a:ext cx="3081890" cy="14240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A11F2-79C4-3AC9-4539-DF8A46E3BEE4}"/>
              </a:ext>
            </a:extLst>
          </p:cNvPr>
          <p:cNvCxnSpPr>
            <a:cxnSpLocks/>
          </p:cNvCxnSpPr>
          <p:nvPr/>
        </p:nvCxnSpPr>
        <p:spPr>
          <a:xfrm flipV="1">
            <a:off x="7133584" y="2644067"/>
            <a:ext cx="32264" cy="196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3BA4CD-E9F4-100B-7FC3-6DFFDD683D72}"/>
              </a:ext>
            </a:extLst>
          </p:cNvPr>
          <p:cNvCxnSpPr>
            <a:cxnSpLocks/>
          </p:cNvCxnSpPr>
          <p:nvPr/>
        </p:nvCxnSpPr>
        <p:spPr>
          <a:xfrm flipV="1">
            <a:off x="7311930" y="4228560"/>
            <a:ext cx="0" cy="383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5FE20BB-87A3-A248-C908-5405ECC8F7E8}"/>
              </a:ext>
            </a:extLst>
          </p:cNvPr>
          <p:cNvSpPr/>
          <p:nvPr/>
        </p:nvSpPr>
        <p:spPr>
          <a:xfrm>
            <a:off x="7113288" y="464121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376AF-A38C-FFD4-06F0-BE7A2D9C294E}"/>
              </a:ext>
            </a:extLst>
          </p:cNvPr>
          <p:cNvSpPr txBox="1"/>
          <p:nvPr/>
        </p:nvSpPr>
        <p:spPr>
          <a:xfrm>
            <a:off x="7311930" y="4488155"/>
            <a:ext cx="293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Copy the decoded source code or press the copy to clipboard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4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187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</cp:revision>
  <dcterms:created xsi:type="dcterms:W3CDTF">2024-03-22T05:20:00Z</dcterms:created>
  <dcterms:modified xsi:type="dcterms:W3CDTF">2024-03-23T13:57:40Z</dcterms:modified>
</cp:coreProperties>
</file>