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08" r:id="rId2"/>
    <p:sldId id="256" r:id="rId3"/>
    <p:sldId id="30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4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C2981-1FE2-4447-B408-034229FC8297}" type="datetimeFigureOut">
              <a:rPr lang="en-SG" smtClean="0"/>
              <a:t>23/3/2024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EA0E7-08FB-4AB0-B2AC-B31C731356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9429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EA0E7-08FB-4AB0-B2AC-B31C73135677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3161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505F-371A-328B-FE39-8A36DA8AA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74208-5602-C332-AED0-5CAA2AF6F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FF2A4-E350-00D3-44FD-52FEA3B47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23/3/2024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1A005-1CC1-32C5-B707-31327679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7095D-E35B-015E-3101-2B44B96A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662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9F77-84D5-16D2-2ED7-11166B26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88D98-734C-8902-ACDC-4A5A1C4C6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5A0ED-3801-041D-BBDA-CD2BC58C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23/3/2024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CC997-F036-13C0-F84B-CED26CA8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E76C7-E5CB-FFDA-B09E-3E260FFE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139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8EF9EC-F06A-E1D6-A7BA-5CB47F56F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EEEB9-B485-4BA6-D0C5-45B9C22CE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15380-D53E-A36D-705F-FBFDE3CD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23/3/2024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0F30D-A47B-3B23-2343-A93097F5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FF10A-B4AD-4FC4-9CD4-7CA75A87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578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9621-C3B6-5CCE-8884-EFD3A870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9D6AD-F323-61DE-3771-3CF5B1A07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042F5-961E-4368-6BC4-7BF22195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23/3/2024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5DEA5-FA56-E7A6-5ACE-68D16DD6D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B1A13-0F27-C099-BA8D-55A76261E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103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A695A-C27D-7EAF-6904-669DD3AF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20AC9-6003-69D6-271A-4D2515B56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5F00B-257F-23E9-89C0-76C2FCD1B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23/3/2024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83992-12CF-3630-AD0C-00496984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10FDE-30DA-0109-1D8E-2E8ED6F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476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43F7-F630-F423-A9CB-6100E7CC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B2E21-FF28-6ED2-BBBA-A16412E21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E5FF4-F93E-7227-05F6-AE3E5CB96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08A38-DE19-B42A-8A47-5D8D8F9F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23/3/2024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B80E7-4363-2CC0-D9ED-EAFECA8C8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7CE2B-AEAF-6FB9-F48D-DD325061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786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0DD9-2393-E11D-1380-3FD5297BF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852BA-9E2E-EA1F-D162-1A6DDF69F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0AE8D-660C-0AED-D780-ADE374501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E7CDA-9B2C-F9F0-A6B7-2A4C84F3A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716DC-1089-CEA8-EF6C-5EF68AABC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801DF6-4227-B4F2-96C3-1F6006BD2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23/3/2024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899E6C-2231-5D6F-EC00-FCD0BFF7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D59EB-FA9D-CC8F-0A1B-7436C41F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241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DE53-F1C2-2E1E-BBA0-ED2E95E2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0386C-C025-D4FA-0969-CB916B76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23/3/2024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95E09-34B5-3B0C-5A2F-E6EB106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DBB58-F88F-1B8D-D2F0-8372412F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011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ED5E0-C8B4-C031-38A3-973E4975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23/3/2024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E08EA1-1EA9-20F6-33EE-160C52F6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171EE-5EF7-CC05-742B-EDA4FF2C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58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D423-45F0-DA09-AFE2-874F23058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4CCCA-3588-00E2-51E2-DCFDC5F66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44956-08A3-1AC9-8F6C-1901D2600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E1B04-446D-7210-E228-7EE119A91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23/3/2024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F68D9-427B-8ACB-19CD-D427C547B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9FE73-4AD9-CA41-5E73-937C778A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36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356B-7C35-AEA0-844B-CF389C89E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F09DC-58A2-5E59-C2FE-126BD584E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4F6AB-D6F5-DF70-DFE1-4154AEA53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F7AF8-65D2-F43E-1DE3-FB09BC94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23/3/2024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7D229-9137-A1B4-DEE3-4363E19CF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CDB07-72C5-3A3E-249E-BCD6CA77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919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748D4-4ADE-5EBB-E311-F703D81BE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C6603-9840-520D-E2AA-9D03364F5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25393-DA61-CFE1-48AE-7F8E243E2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179E8E-2AE7-4247-A617-7ED7B33F3E0B}" type="datetimeFigureOut">
              <a:rPr lang="en-SG" smtClean="0"/>
              <a:t>23/3/2024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A91CD-3EAA-9E87-70A7-FF0071F15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1C87-E3F4-0516-07FB-0A49C03B5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046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8B3028B-36F5-F1F1-0F9A-1201E54EA5AC}"/>
              </a:ext>
            </a:extLst>
          </p:cNvPr>
          <p:cNvSpPr/>
          <p:nvPr/>
        </p:nvSpPr>
        <p:spPr>
          <a:xfrm>
            <a:off x="2800349" y="1348740"/>
            <a:ext cx="3543301" cy="290461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F3A25-A070-995A-F25B-260EFF87E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082" y="1906055"/>
            <a:ext cx="1092495" cy="123719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CDC555-AFB5-9D9B-9368-7A4D72472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530" y="1906055"/>
            <a:ext cx="1108470" cy="123719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E98BCCB-CC37-9F75-FB39-31F2DF7F9ACB}"/>
              </a:ext>
            </a:extLst>
          </p:cNvPr>
          <p:cNvSpPr/>
          <p:nvPr/>
        </p:nvSpPr>
        <p:spPr>
          <a:xfrm>
            <a:off x="4180184" y="2099310"/>
            <a:ext cx="731520" cy="26289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88A8D2C-3CB6-079D-2948-77418481E945}"/>
              </a:ext>
            </a:extLst>
          </p:cNvPr>
          <p:cNvSpPr/>
          <p:nvPr/>
        </p:nvSpPr>
        <p:spPr>
          <a:xfrm rot="10800000">
            <a:off x="4164637" y="2663695"/>
            <a:ext cx="731520" cy="26289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789F9C-4F5B-F1BA-A1FB-0F4FC94F8B3E}"/>
              </a:ext>
            </a:extLst>
          </p:cNvPr>
          <p:cNvSpPr txBox="1"/>
          <p:nvPr/>
        </p:nvSpPr>
        <p:spPr>
          <a:xfrm>
            <a:off x="2567210" y="3112770"/>
            <a:ext cx="40095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Python Program Obfuscator </a:t>
            </a:r>
            <a:endParaRPr lang="en-SG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D3A6AA-1231-AD73-4B89-8E14D9B3EE90}"/>
              </a:ext>
            </a:extLst>
          </p:cNvPr>
          <p:cNvSpPr txBox="1"/>
          <p:nvPr/>
        </p:nvSpPr>
        <p:spPr>
          <a:xfrm>
            <a:off x="2929418" y="1532187"/>
            <a:ext cx="140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Source Code </a:t>
            </a:r>
            <a:endParaRPr lang="en-SG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7CD2B0-8551-5426-C827-2A5031272A4E}"/>
              </a:ext>
            </a:extLst>
          </p:cNvPr>
          <p:cNvSpPr txBox="1"/>
          <p:nvPr/>
        </p:nvSpPr>
        <p:spPr>
          <a:xfrm>
            <a:off x="4530397" y="1498387"/>
            <a:ext cx="1960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Obfuscated Code </a:t>
            </a:r>
            <a:endParaRPr lang="en-SG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3A74854-1635-FF07-FAB4-FEB8967BC103}"/>
              </a:ext>
            </a:extLst>
          </p:cNvPr>
          <p:cNvSpPr/>
          <p:nvPr/>
        </p:nvSpPr>
        <p:spPr>
          <a:xfrm>
            <a:off x="7397618" y="1348740"/>
            <a:ext cx="3543301" cy="2904619"/>
          </a:xfrm>
          <a:prstGeom prst="roundRect">
            <a:avLst/>
          </a:prstGeom>
          <a:ln w="28575"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4286DC-158B-7DEF-A638-350D8E3BA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351" y="1906055"/>
            <a:ext cx="1092495" cy="123719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BBB8A1-E28D-9714-B4F4-4115798C8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4799" y="1906055"/>
            <a:ext cx="1108470" cy="123719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62BE566-0E28-29ED-9C42-2DBE4C4EE0FF}"/>
              </a:ext>
            </a:extLst>
          </p:cNvPr>
          <p:cNvSpPr/>
          <p:nvPr/>
        </p:nvSpPr>
        <p:spPr>
          <a:xfrm>
            <a:off x="8777453" y="2099310"/>
            <a:ext cx="731520" cy="26289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A3334AE-F079-42FD-CA82-5F2F075C1B46}"/>
              </a:ext>
            </a:extLst>
          </p:cNvPr>
          <p:cNvSpPr/>
          <p:nvPr/>
        </p:nvSpPr>
        <p:spPr>
          <a:xfrm rot="10800000">
            <a:off x="8761906" y="2663695"/>
            <a:ext cx="731520" cy="26289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D90A06-979F-FD6E-B425-D86B175D9D14}"/>
              </a:ext>
            </a:extLst>
          </p:cNvPr>
          <p:cNvSpPr txBox="1"/>
          <p:nvPr/>
        </p:nvSpPr>
        <p:spPr>
          <a:xfrm>
            <a:off x="7164479" y="3112770"/>
            <a:ext cx="40095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Python Program Obfuscator </a:t>
            </a:r>
            <a:endParaRPr lang="en-SG" sz="3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59A5CA-0664-F114-1EAF-2B050F750D47}"/>
              </a:ext>
            </a:extLst>
          </p:cNvPr>
          <p:cNvSpPr txBox="1"/>
          <p:nvPr/>
        </p:nvSpPr>
        <p:spPr>
          <a:xfrm>
            <a:off x="7492397" y="1498387"/>
            <a:ext cx="140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Source Code </a:t>
            </a:r>
            <a:endParaRPr lang="en-SG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5655A5-27A5-CF43-2B83-97355379E150}"/>
              </a:ext>
            </a:extLst>
          </p:cNvPr>
          <p:cNvSpPr txBox="1"/>
          <p:nvPr/>
        </p:nvSpPr>
        <p:spPr>
          <a:xfrm>
            <a:off x="9127666" y="1498387"/>
            <a:ext cx="1960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Obfuscated Code </a:t>
            </a:r>
            <a:endParaRPr lang="en-SG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14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0BE4B4-04E1-97E2-9566-8F8C603B7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530469"/>
            <a:ext cx="8509000" cy="31417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CDBA43-43DA-0B23-CC15-32CFC40FC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3672254"/>
            <a:ext cx="8509000" cy="26366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0A3AFD-B1C0-BD1A-442F-C12CBEE35729}"/>
              </a:ext>
            </a:extLst>
          </p:cNvPr>
          <p:cNvSpPr/>
          <p:nvPr/>
        </p:nvSpPr>
        <p:spPr>
          <a:xfrm>
            <a:off x="1307592" y="1536192"/>
            <a:ext cx="2121408" cy="32918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2FB991-311A-4A27-8463-C4ED45C8DF01}"/>
              </a:ext>
            </a:extLst>
          </p:cNvPr>
          <p:cNvCxnSpPr>
            <a:stCxn id="8" idx="3"/>
          </p:cNvCxnSpPr>
          <p:nvPr/>
        </p:nvCxnSpPr>
        <p:spPr>
          <a:xfrm>
            <a:off x="3429000" y="1700784"/>
            <a:ext cx="2057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71AA96C-505E-896C-BDBE-C5007386AFA7}"/>
              </a:ext>
            </a:extLst>
          </p:cNvPr>
          <p:cNvSpPr/>
          <p:nvPr/>
        </p:nvSpPr>
        <p:spPr>
          <a:xfrm>
            <a:off x="5550408" y="1609347"/>
            <a:ext cx="4053840" cy="19141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8F95DF-09EA-D033-BDAD-4C74F85A8095}"/>
              </a:ext>
            </a:extLst>
          </p:cNvPr>
          <p:cNvSpPr txBox="1"/>
          <p:nvPr/>
        </p:nvSpPr>
        <p:spPr>
          <a:xfrm>
            <a:off x="2163064" y="1911718"/>
            <a:ext cx="3272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solidFill>
                  <a:srgbClr val="FF0000"/>
                </a:solidFill>
              </a:rPr>
              <a:t>Encode one line source code to obfuscated unreadable program which can insert in normal source code and execute 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22AEBD-61F0-D2BA-A073-DD8E0169B425}"/>
              </a:ext>
            </a:extLst>
          </p:cNvPr>
          <p:cNvSpPr/>
          <p:nvPr/>
        </p:nvSpPr>
        <p:spPr>
          <a:xfrm>
            <a:off x="1307592" y="4623113"/>
            <a:ext cx="4053840" cy="156737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1CE411-3095-9039-2A8C-9B80028086FA}"/>
              </a:ext>
            </a:extLst>
          </p:cNvPr>
          <p:cNvSpPr/>
          <p:nvPr/>
        </p:nvSpPr>
        <p:spPr>
          <a:xfrm>
            <a:off x="5550408" y="4643788"/>
            <a:ext cx="1380744" cy="32918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C5C860E-B48E-3BF1-F065-4F18AC3BE341}"/>
              </a:ext>
            </a:extLst>
          </p:cNvPr>
          <p:cNvCxnSpPr>
            <a:stCxn id="13" idx="3"/>
            <a:endCxn id="14" idx="2"/>
          </p:cNvCxnSpPr>
          <p:nvPr/>
        </p:nvCxnSpPr>
        <p:spPr>
          <a:xfrm flipV="1">
            <a:off x="5361432" y="4972972"/>
            <a:ext cx="879348" cy="43382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3498095-D142-833F-CAC3-C38AD01780A2}"/>
              </a:ext>
            </a:extLst>
          </p:cNvPr>
          <p:cNvSpPr txBox="1"/>
          <p:nvPr/>
        </p:nvSpPr>
        <p:spPr>
          <a:xfrm>
            <a:off x="6240780" y="5099532"/>
            <a:ext cx="2916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solidFill>
                  <a:srgbClr val="FF0000"/>
                </a:solidFill>
              </a:rPr>
              <a:t>Decode obfuscated bytes data back to normal source code</a:t>
            </a:r>
            <a:endParaRPr lang="en-SG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83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03041C-E0CB-B7DD-6F9F-0DDFDBC4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38" y="973885"/>
            <a:ext cx="3149177" cy="172417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4B5E09-F4E7-74D1-ECB3-2AEC85E107C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973115" y="1349118"/>
            <a:ext cx="490819" cy="391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3C267BB-5C29-DD99-D414-2BE526134ABD}"/>
              </a:ext>
            </a:extLst>
          </p:cNvPr>
          <p:cNvSpPr/>
          <p:nvPr/>
        </p:nvSpPr>
        <p:spPr>
          <a:xfrm>
            <a:off x="4463934" y="1144025"/>
            <a:ext cx="1660777" cy="418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 Removes comments &amp; doc strings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E98E30-497C-5A98-57AD-0F874DC3BE15}"/>
              </a:ext>
            </a:extLst>
          </p:cNvPr>
          <p:cNvCxnSpPr>
            <a:cxnSpLocks/>
          </p:cNvCxnSpPr>
          <p:nvPr/>
        </p:nvCxnSpPr>
        <p:spPr>
          <a:xfrm>
            <a:off x="6124711" y="1353031"/>
            <a:ext cx="20292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609EE6-4170-20C6-2CB8-8FC233D866A3}"/>
              </a:ext>
            </a:extLst>
          </p:cNvPr>
          <p:cNvSpPr txBox="1"/>
          <p:nvPr/>
        </p:nvSpPr>
        <p:spPr>
          <a:xfrm>
            <a:off x="789777" y="696491"/>
            <a:ext cx="2365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Python Source Code </a:t>
            </a:r>
            <a:endParaRPr lang="en-SG" sz="14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CD0D47-8502-E048-4A8E-36A87C08E3EF}"/>
              </a:ext>
            </a:extLst>
          </p:cNvPr>
          <p:cNvSpPr/>
          <p:nvPr/>
        </p:nvSpPr>
        <p:spPr>
          <a:xfrm>
            <a:off x="6088135" y="1900317"/>
            <a:ext cx="1074650" cy="418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 Code string compress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E462D2-8155-873B-F7F7-7AF5325B38B1}"/>
              </a:ext>
            </a:extLst>
          </p:cNvPr>
          <p:cNvCxnSpPr>
            <a:cxnSpLocks/>
          </p:cNvCxnSpPr>
          <p:nvPr/>
        </p:nvCxnSpPr>
        <p:spPr>
          <a:xfrm>
            <a:off x="6564542" y="1574758"/>
            <a:ext cx="0" cy="32555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BA80DED-B01F-0085-214F-FEC67AA8BF48}"/>
              </a:ext>
            </a:extLst>
          </p:cNvPr>
          <p:cNvSpPr/>
          <p:nvPr/>
        </p:nvSpPr>
        <p:spPr>
          <a:xfrm>
            <a:off x="7498978" y="1889690"/>
            <a:ext cx="1191309" cy="418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 Code </a:t>
            </a:r>
            <a:r>
              <a:rPr lang="en-US" sz="1200" b="1" dirty="0" err="1">
                <a:solidFill>
                  <a:schemeClr val="tx1"/>
                </a:solidFill>
              </a:rPr>
              <a:t>sontent</a:t>
            </a:r>
            <a:r>
              <a:rPr lang="en-US" sz="1200" b="1" dirty="0">
                <a:solidFill>
                  <a:schemeClr val="tx1"/>
                </a:solidFill>
              </a:rPr>
              <a:t> B64 Encode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487A08-A405-5653-074D-6D5B5F8F0390}"/>
              </a:ext>
            </a:extLst>
          </p:cNvPr>
          <p:cNvCxnSpPr>
            <a:cxnSpLocks/>
          </p:cNvCxnSpPr>
          <p:nvPr/>
        </p:nvCxnSpPr>
        <p:spPr>
          <a:xfrm>
            <a:off x="8066363" y="2307701"/>
            <a:ext cx="0" cy="2793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ABED042-A972-719D-FFBA-660D958A390D}"/>
              </a:ext>
            </a:extLst>
          </p:cNvPr>
          <p:cNvSpPr/>
          <p:nvPr/>
        </p:nvSpPr>
        <p:spPr>
          <a:xfrm>
            <a:off x="7091384" y="2587057"/>
            <a:ext cx="1641534" cy="418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 Encode bytes data sequence reversing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B79A20-C19A-F2B2-6977-988F861D5FD3}"/>
              </a:ext>
            </a:extLst>
          </p:cNvPr>
          <p:cNvSpPr/>
          <p:nvPr/>
        </p:nvSpPr>
        <p:spPr>
          <a:xfrm>
            <a:off x="6327631" y="1140113"/>
            <a:ext cx="2006498" cy="418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Insert random-contents or dead-code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83C766-A00B-5B96-35D4-DB41D44487B3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7162785" y="2098696"/>
            <a:ext cx="336193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1180D0B-879F-02F9-4BF1-3B0A00D5DC94}"/>
              </a:ext>
            </a:extLst>
          </p:cNvPr>
          <p:cNvCxnSpPr>
            <a:cxnSpLocks/>
          </p:cNvCxnSpPr>
          <p:nvPr/>
        </p:nvCxnSpPr>
        <p:spPr>
          <a:xfrm>
            <a:off x="8732918" y="2775772"/>
            <a:ext cx="281771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F01A159-0179-91E6-5CE1-07F0A748A040}"/>
              </a:ext>
            </a:extLst>
          </p:cNvPr>
          <p:cNvSpPr/>
          <p:nvPr/>
        </p:nvSpPr>
        <p:spPr>
          <a:xfrm>
            <a:off x="9041343" y="2587057"/>
            <a:ext cx="1333288" cy="418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Packing code with header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75AC4F-7759-632A-274A-168C5ACFB105}"/>
              </a:ext>
            </a:extLst>
          </p:cNvPr>
          <p:cNvCxnSpPr>
            <a:cxnSpLocks/>
          </p:cNvCxnSpPr>
          <p:nvPr/>
        </p:nvCxnSpPr>
        <p:spPr>
          <a:xfrm>
            <a:off x="9580262" y="2992616"/>
            <a:ext cx="0" cy="4912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A9A9E4D7-E149-002A-2797-43335DDF9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082" y="3483864"/>
            <a:ext cx="6330562" cy="141266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E0DEBF3-66AD-D15C-E47F-256E6A9DE284}"/>
              </a:ext>
            </a:extLst>
          </p:cNvPr>
          <p:cNvSpPr txBox="1"/>
          <p:nvPr/>
        </p:nvSpPr>
        <p:spPr>
          <a:xfrm>
            <a:off x="4805302" y="3206922"/>
            <a:ext cx="3106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Obfuscated Executable Code </a:t>
            </a:r>
            <a:endParaRPr lang="en-SG" sz="1400" b="1" dirty="0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9F16990D-08EF-D2B0-3D80-A8399E290120}"/>
              </a:ext>
            </a:extLst>
          </p:cNvPr>
          <p:cNvSpPr/>
          <p:nvPr/>
        </p:nvSpPr>
        <p:spPr>
          <a:xfrm>
            <a:off x="7864071" y="4929812"/>
            <a:ext cx="125824" cy="2332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46A031-3962-469B-757F-31DFCA78F74C}"/>
              </a:ext>
            </a:extLst>
          </p:cNvPr>
          <p:cNvSpPr txBox="1"/>
          <p:nvPr/>
        </p:nvSpPr>
        <p:spPr>
          <a:xfrm>
            <a:off x="4879758" y="4906534"/>
            <a:ext cx="3106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Execute the obfuscated code </a:t>
            </a:r>
            <a:endParaRPr lang="en-SG" sz="1400" b="1" dirty="0">
              <a:solidFill>
                <a:schemeClr val="accent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B660AAA-2F45-DA6C-7B90-EDE44DC8E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8475" y="5204308"/>
            <a:ext cx="4744809" cy="840293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7F3D3F5-DB26-AF0C-EA00-B9980EEEA654}"/>
              </a:ext>
            </a:extLst>
          </p:cNvPr>
          <p:cNvCxnSpPr>
            <a:cxnSpLocks/>
          </p:cNvCxnSpPr>
          <p:nvPr/>
        </p:nvCxnSpPr>
        <p:spPr>
          <a:xfrm flipH="1">
            <a:off x="4412349" y="4805701"/>
            <a:ext cx="467409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1C4200A3-7045-3BBF-C1FB-9EE5F71ACBF9}"/>
              </a:ext>
            </a:extLst>
          </p:cNvPr>
          <p:cNvSpPr/>
          <p:nvPr/>
        </p:nvSpPr>
        <p:spPr>
          <a:xfrm>
            <a:off x="3308169" y="4607208"/>
            <a:ext cx="1092588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Unpacking code bytes 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19F77DD-E16B-18A4-FF2A-F080EA4C64A2}"/>
              </a:ext>
            </a:extLst>
          </p:cNvPr>
          <p:cNvSpPr/>
          <p:nvPr/>
        </p:nvSpPr>
        <p:spPr>
          <a:xfrm>
            <a:off x="1141435" y="4596696"/>
            <a:ext cx="1863862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Encode bytes data sequence reversing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7CFE80F-7A3F-A338-F05C-FB5B27CEB277}"/>
              </a:ext>
            </a:extLst>
          </p:cNvPr>
          <p:cNvCxnSpPr>
            <a:cxnSpLocks/>
          </p:cNvCxnSpPr>
          <p:nvPr/>
        </p:nvCxnSpPr>
        <p:spPr>
          <a:xfrm flipH="1">
            <a:off x="3002755" y="4805701"/>
            <a:ext cx="305414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8C0B05C-81AF-B3F7-7AE2-56EA518ED366}"/>
              </a:ext>
            </a:extLst>
          </p:cNvPr>
          <p:cNvSpPr/>
          <p:nvPr/>
        </p:nvSpPr>
        <p:spPr>
          <a:xfrm>
            <a:off x="2592819" y="3916966"/>
            <a:ext cx="1612862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 Code content B64 decode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05A43B6-9363-7E99-FA9B-63E206B34B74}"/>
              </a:ext>
            </a:extLst>
          </p:cNvPr>
          <p:cNvCxnSpPr>
            <a:cxnSpLocks/>
          </p:cNvCxnSpPr>
          <p:nvPr/>
        </p:nvCxnSpPr>
        <p:spPr>
          <a:xfrm flipV="1">
            <a:off x="2815998" y="4345489"/>
            <a:ext cx="0" cy="25120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D279AD0-3816-55CB-E875-6D78B4C06D50}"/>
              </a:ext>
            </a:extLst>
          </p:cNvPr>
          <p:cNvCxnSpPr>
            <a:cxnSpLocks/>
          </p:cNvCxnSpPr>
          <p:nvPr/>
        </p:nvCxnSpPr>
        <p:spPr>
          <a:xfrm flipH="1">
            <a:off x="2239605" y="4125971"/>
            <a:ext cx="353214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853FA85-7DB3-3966-907C-0DB0015C8EB0}"/>
              </a:ext>
            </a:extLst>
          </p:cNvPr>
          <p:cNvSpPr/>
          <p:nvPr/>
        </p:nvSpPr>
        <p:spPr>
          <a:xfrm>
            <a:off x="1141435" y="3916965"/>
            <a:ext cx="1098170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 Code string decompress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66EE59F-64CE-28E3-1DC8-5A86A21C9D8B}"/>
              </a:ext>
            </a:extLst>
          </p:cNvPr>
          <p:cNvCxnSpPr>
            <a:cxnSpLocks/>
          </p:cNvCxnSpPr>
          <p:nvPr/>
        </p:nvCxnSpPr>
        <p:spPr>
          <a:xfrm flipV="1">
            <a:off x="1690520" y="3639484"/>
            <a:ext cx="0" cy="27748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7E1B9C8D-C933-1C13-BC70-29373F73B8B7}"/>
              </a:ext>
            </a:extLst>
          </p:cNvPr>
          <p:cNvSpPr/>
          <p:nvPr/>
        </p:nvSpPr>
        <p:spPr>
          <a:xfrm>
            <a:off x="1141435" y="3206922"/>
            <a:ext cx="2082964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Clean added dead-code and random-contents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85009FE-49AE-1ADA-6AC0-4BBB3D0BD00E}"/>
              </a:ext>
            </a:extLst>
          </p:cNvPr>
          <p:cNvCxnSpPr>
            <a:cxnSpLocks/>
          </p:cNvCxnSpPr>
          <p:nvPr/>
        </p:nvCxnSpPr>
        <p:spPr>
          <a:xfrm flipH="1" flipV="1">
            <a:off x="1677208" y="2679192"/>
            <a:ext cx="0" cy="49046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A55D0C4E-1B8B-19AA-1813-311FD8CE3000}"/>
              </a:ext>
            </a:extLst>
          </p:cNvPr>
          <p:cNvSpPr/>
          <p:nvPr/>
        </p:nvSpPr>
        <p:spPr>
          <a:xfrm>
            <a:off x="4315970" y="1051538"/>
            <a:ext cx="6330560" cy="211812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EE5AD4-6783-80B4-D7BF-E48728DEA7A6}"/>
              </a:ext>
            </a:extLst>
          </p:cNvPr>
          <p:cNvSpPr txBox="1"/>
          <p:nvPr/>
        </p:nvSpPr>
        <p:spPr>
          <a:xfrm>
            <a:off x="8852152" y="1051538"/>
            <a:ext cx="2159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Python Obfuscation Encoder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5EA2B8-8217-1F8F-E41C-B7846B11A9C5}"/>
              </a:ext>
            </a:extLst>
          </p:cNvPr>
          <p:cNvSpPr/>
          <p:nvPr/>
        </p:nvSpPr>
        <p:spPr>
          <a:xfrm>
            <a:off x="877295" y="3081529"/>
            <a:ext cx="3645689" cy="234085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482266B-AB07-8CE3-D419-F2C6A7F4B777}"/>
              </a:ext>
            </a:extLst>
          </p:cNvPr>
          <p:cNvSpPr txBox="1"/>
          <p:nvPr/>
        </p:nvSpPr>
        <p:spPr>
          <a:xfrm>
            <a:off x="905487" y="5133049"/>
            <a:ext cx="2675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Python Obfuscation Decoder</a:t>
            </a:r>
            <a:endParaRPr lang="en-SG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8" name="Picture 77" descr="A diagram of a program code&#10;&#10;Description automatically generated">
            <a:extLst>
              <a:ext uri="{FF2B5EF4-FFF2-40B4-BE49-F238E27FC236}">
                <a16:creationId xmlns:a16="http://schemas.microsoft.com/office/drawing/2014/main" id="{32180DBC-1E29-DA6E-B161-E7C53D814D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463" y="2597242"/>
            <a:ext cx="1105701" cy="92746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E7C500F-3459-2693-3A4F-6FC81F4F3F65}"/>
              </a:ext>
            </a:extLst>
          </p:cNvPr>
          <p:cNvSpPr txBox="1"/>
          <p:nvPr/>
        </p:nvSpPr>
        <p:spPr>
          <a:xfrm>
            <a:off x="3919254" y="1367716"/>
            <a:ext cx="6210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Input</a:t>
            </a:r>
            <a:endParaRPr lang="en-SG" sz="11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3766AF5-7C12-8CE2-06CF-A65962CCE6F7}"/>
              </a:ext>
            </a:extLst>
          </p:cNvPr>
          <p:cNvSpPr txBox="1"/>
          <p:nvPr/>
        </p:nvSpPr>
        <p:spPr>
          <a:xfrm>
            <a:off x="4410989" y="4469119"/>
            <a:ext cx="621049" cy="2616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Input</a:t>
            </a:r>
            <a:endParaRPr lang="en-SG" sz="11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9927A30-8533-260A-5226-0B83F96EFF04}"/>
              </a:ext>
            </a:extLst>
          </p:cNvPr>
          <p:cNvSpPr txBox="1"/>
          <p:nvPr/>
        </p:nvSpPr>
        <p:spPr>
          <a:xfrm>
            <a:off x="9699891" y="3168423"/>
            <a:ext cx="621049" cy="2616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output</a:t>
            </a:r>
            <a:endParaRPr lang="en-SG" sz="11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1D40D7C-750D-8CF9-3FCC-20EDE01138DD}"/>
              </a:ext>
            </a:extLst>
          </p:cNvPr>
          <p:cNvSpPr txBox="1"/>
          <p:nvPr/>
        </p:nvSpPr>
        <p:spPr>
          <a:xfrm>
            <a:off x="1745974" y="2767867"/>
            <a:ext cx="6210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output</a:t>
            </a:r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3869360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113</Words>
  <Application>Microsoft Office PowerPoint</Application>
  <PresentationFormat>Widescreen</PresentationFormat>
  <Paragraphs>29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5</cp:revision>
  <dcterms:created xsi:type="dcterms:W3CDTF">2024-03-22T05:20:00Z</dcterms:created>
  <dcterms:modified xsi:type="dcterms:W3CDTF">2024-03-23T07:05:00Z</dcterms:modified>
</cp:coreProperties>
</file>