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95" d="100"/>
          <a:sy n="95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1259C-07AC-49B2-B02B-76ECE0D8068C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600C-0591-4818-B89C-2181BB68EA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4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600C-0591-4818-B89C-2181BB68EAC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88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26/11/2024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5.svg"/><Relationship Id="rId5" Type="http://schemas.openxmlformats.org/officeDocument/2006/relationships/image" Target="../media/image29.svg"/><Relationship Id="rId10" Type="http://schemas.openxmlformats.org/officeDocument/2006/relationships/image" Target="../media/image14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5.png"/><Relationship Id="rId7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sv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2E7CA1-C730-E4FB-D9F2-ED48AA3D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3429000"/>
            <a:ext cx="4445967" cy="26584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5C0BC1-1BB4-ADB6-66C0-34E9F1683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698663"/>
            <a:ext cx="4212566" cy="25188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42EA2DC-597F-269C-2B03-37DC90C5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718602"/>
            <a:ext cx="4445967" cy="2495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0B0DD49-9401-6876-2BC9-11E74B1C3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3429000"/>
            <a:ext cx="4281577" cy="26520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5ECCCF-875D-D712-852C-538DEC9A922F}"/>
              </a:ext>
            </a:extLst>
          </p:cNvPr>
          <p:cNvSpPr txBox="1"/>
          <p:nvPr/>
        </p:nvSpPr>
        <p:spPr>
          <a:xfrm>
            <a:off x="1079276" y="2884758"/>
            <a:ext cx="326843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77D74-B7C6-718B-7288-8C985294D3C7}"/>
              </a:ext>
            </a:extLst>
          </p:cNvPr>
          <p:cNvSpPr txBox="1"/>
          <p:nvPr/>
        </p:nvSpPr>
        <p:spPr>
          <a:xfrm>
            <a:off x="8254043" y="2192260"/>
            <a:ext cx="1631829" cy="83099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Access Permission Config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8FFE0-1D2F-AE02-FD5A-5DF554F840C6}"/>
              </a:ext>
            </a:extLst>
          </p:cNvPr>
          <p:cNvSpPr txBox="1"/>
          <p:nvPr/>
        </p:nvSpPr>
        <p:spPr>
          <a:xfrm>
            <a:off x="1079276" y="5728489"/>
            <a:ext cx="408794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I/O state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EAE7B-949A-FC98-E2DA-9B9108AC500A}"/>
              </a:ext>
            </a:extLst>
          </p:cNvPr>
          <p:cNvSpPr txBox="1"/>
          <p:nvPr/>
        </p:nvSpPr>
        <p:spPr>
          <a:xfrm>
            <a:off x="5847759" y="5451490"/>
            <a:ext cx="370168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109775-3946-BCA6-D5D5-21735156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4" y="616606"/>
            <a:ext cx="4212390" cy="25749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7A6815-0D12-789E-F7D6-264032C91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2" y="616606"/>
            <a:ext cx="4084040" cy="2574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B2F1E4-44DB-1782-0BD6-46B3CEA9F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57" y="3429000"/>
            <a:ext cx="4084041" cy="24755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79310E4-014B-8EEE-70EE-BE0BFC23C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5" y="3429000"/>
            <a:ext cx="4212389" cy="24755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4261D7-FE4C-CF82-A094-7D0F9402FE65}"/>
              </a:ext>
            </a:extLst>
          </p:cNvPr>
          <p:cNvSpPr txBox="1"/>
          <p:nvPr/>
        </p:nvSpPr>
        <p:spPr>
          <a:xfrm>
            <a:off x="1241090" y="2617980"/>
            <a:ext cx="2192224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70294-3844-0A04-9D67-1B6A77349FA0}"/>
              </a:ext>
            </a:extLst>
          </p:cNvPr>
          <p:cNvSpPr txBox="1"/>
          <p:nvPr/>
        </p:nvSpPr>
        <p:spPr>
          <a:xfrm>
            <a:off x="1132852" y="5348760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I/O state, memory 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7D4EE-4BB8-E147-B69E-492B820011AA}"/>
              </a:ext>
            </a:extLst>
          </p:cNvPr>
          <p:cNvSpPr txBox="1"/>
          <p:nvPr/>
        </p:nvSpPr>
        <p:spPr>
          <a:xfrm>
            <a:off x="6581004" y="2673939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90CE1-7021-DD48-FA5B-B4BD0A2944FA}"/>
              </a:ext>
            </a:extLst>
          </p:cNvPr>
          <p:cNvSpPr txBox="1"/>
          <p:nvPr/>
        </p:nvSpPr>
        <p:spPr>
          <a:xfrm>
            <a:off x="5499827" y="5579592"/>
            <a:ext cx="380807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Introduction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92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loud 99">
            <a:extLst>
              <a:ext uri="{FF2B5EF4-FFF2-40B4-BE49-F238E27FC236}">
                <a16:creationId xmlns:a16="http://schemas.microsoft.com/office/drawing/2014/main" id="{6D2DAC49-10E2-2F14-CB5B-2931D0212CBA}"/>
              </a:ext>
            </a:extLst>
          </p:cNvPr>
          <p:cNvSpPr/>
          <p:nvPr/>
        </p:nvSpPr>
        <p:spPr>
          <a:xfrm>
            <a:off x="6247969" y="2567379"/>
            <a:ext cx="798601" cy="502819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58E68F-1D70-9A11-0372-844F383B7565}"/>
              </a:ext>
            </a:extLst>
          </p:cNvPr>
          <p:cNvSpPr/>
          <p:nvPr/>
        </p:nvSpPr>
        <p:spPr>
          <a:xfrm>
            <a:off x="7729936" y="3575580"/>
            <a:ext cx="1292611" cy="553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D88C8-BD96-6952-AA27-F68D5F71DEAB}"/>
              </a:ext>
            </a:extLst>
          </p:cNvPr>
          <p:cNvSpPr/>
          <p:nvPr/>
        </p:nvSpPr>
        <p:spPr>
          <a:xfrm>
            <a:off x="1915545" y="1220939"/>
            <a:ext cx="1614918" cy="5456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PLC Emulator or Controller  programs </a:t>
            </a:r>
            <a:endParaRPr lang="en-SG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5582E-04FE-061A-F785-C02A766BBE90}"/>
              </a:ext>
            </a:extLst>
          </p:cNvPr>
          <p:cNvSpPr/>
          <p:nvPr/>
        </p:nvSpPr>
        <p:spPr>
          <a:xfrm>
            <a:off x="2232558" y="2571084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25188-39D5-AB9C-C956-AB6425A3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33" y="2619470"/>
            <a:ext cx="261165" cy="276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E98A7-FB19-A178-8AE5-39735240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40" y="2619470"/>
            <a:ext cx="261165" cy="276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E10A0-AEE1-CA69-AF29-3F1CEB5AF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41" y="2619470"/>
            <a:ext cx="261165" cy="276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0B3B4F-06B8-90F9-4153-D2B91596C555}"/>
              </a:ext>
            </a:extLst>
          </p:cNvPr>
          <p:cNvSpPr txBox="1"/>
          <p:nvPr/>
        </p:nvSpPr>
        <p:spPr>
          <a:xfrm>
            <a:off x="2146391" y="2331315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2E5D778-3240-E25B-D41E-524984A90173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>
            <a:off x="2011654" y="2046537"/>
            <a:ext cx="991331" cy="431371"/>
          </a:xfrm>
          <a:prstGeom prst="bentConnector4">
            <a:avLst>
              <a:gd name="adj1" fmla="val 43019"/>
              <a:gd name="adj2" fmla="val 152994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632DF0-708C-63FD-4A42-261E68062EB5}"/>
              </a:ext>
            </a:extLst>
          </p:cNvPr>
          <p:cNvSpPr txBox="1"/>
          <p:nvPr/>
        </p:nvSpPr>
        <p:spPr>
          <a:xfrm>
            <a:off x="1923950" y="1819768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Create log files</a:t>
            </a:r>
            <a:endParaRPr lang="en-SG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560CF6-5A8E-9887-6077-F154D0313745}"/>
              </a:ext>
            </a:extLst>
          </p:cNvPr>
          <p:cNvSpPr/>
          <p:nvPr/>
        </p:nvSpPr>
        <p:spPr>
          <a:xfrm>
            <a:off x="3761753" y="1214053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Agent Init </a:t>
            </a:r>
            <a:endParaRPr lang="en-SG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BF01B6-5F7F-F0FC-0810-7C7C627A0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48" y="1092875"/>
            <a:ext cx="391132" cy="48891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4E17D0-8445-9BF2-4BE2-18DFC68052C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376672" y="1337332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BCD31F-3A65-DFE0-52C3-0BDE59819CF1}"/>
              </a:ext>
            </a:extLst>
          </p:cNvPr>
          <p:cNvSpPr txBox="1"/>
          <p:nvPr/>
        </p:nvSpPr>
        <p:spPr>
          <a:xfrm>
            <a:off x="6070599" y="1102672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Agent config  file</a:t>
            </a:r>
            <a:endParaRPr lang="en-SG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213DE0-86D4-AD5C-94BE-501C084D4EAA}"/>
              </a:ext>
            </a:extLst>
          </p:cNvPr>
          <p:cNvSpPr/>
          <p:nvPr/>
        </p:nvSpPr>
        <p:spPr>
          <a:xfrm>
            <a:off x="3761752" y="1876002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manager </a:t>
            </a:r>
            <a:endParaRPr lang="en-SG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1BA325-B458-8E68-D9F2-5227D907CC9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flipH="1">
            <a:off x="4569212" y="1490887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B5F95B-A149-1892-2605-E67E22F28CA3}"/>
              </a:ext>
            </a:extLst>
          </p:cNvPr>
          <p:cNvSpPr txBox="1"/>
          <p:nvPr/>
        </p:nvSpPr>
        <p:spPr>
          <a:xfrm>
            <a:off x="4541040" y="158716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BC0253-1333-F998-53CB-116684E1A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269" y="1716187"/>
            <a:ext cx="391133" cy="4693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FCC12F-FBCB-A1AF-B123-E283DC6CC99A}"/>
              </a:ext>
            </a:extLst>
          </p:cNvPr>
          <p:cNvSpPr txBox="1"/>
          <p:nvPr/>
        </p:nvSpPr>
        <p:spPr>
          <a:xfrm>
            <a:off x="5989914" y="1685640"/>
            <a:ext cx="738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 file uploaded record </a:t>
            </a:r>
            <a:endParaRPr lang="en-SG" sz="105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2E826-3D95-021C-EEEC-FD254A42EAC4}"/>
              </a:ext>
            </a:extLst>
          </p:cNvPr>
          <p:cNvCxnSpPr>
            <a:cxnSpLocks/>
          </p:cNvCxnSpPr>
          <p:nvPr/>
        </p:nvCxnSpPr>
        <p:spPr>
          <a:xfrm flipH="1">
            <a:off x="5376671" y="1999213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1D73CC6-7F4F-5922-9FA4-4B322CF3394C}"/>
              </a:ext>
            </a:extLst>
          </p:cNvPr>
          <p:cNvSpPr/>
          <p:nvPr/>
        </p:nvSpPr>
        <p:spPr>
          <a:xfrm>
            <a:off x="3761752" y="2538442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 </a:t>
            </a:r>
            <a:endParaRPr lang="en-SG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C4D898-E624-6F4E-F398-6F1C03C84DF2}"/>
              </a:ext>
            </a:extLst>
          </p:cNvPr>
          <p:cNvCxnSpPr/>
          <p:nvPr/>
        </p:nvCxnSpPr>
        <p:spPr>
          <a:xfrm flipH="1">
            <a:off x="4571250" y="2146831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29D6D9-05C6-3D31-DFEA-31D271D25E73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320999" y="2717373"/>
            <a:ext cx="4407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FE26ECC-5C79-100C-9923-98C6F5E0D7F5}"/>
              </a:ext>
            </a:extLst>
          </p:cNvPr>
          <p:cNvSpPr/>
          <p:nvPr/>
        </p:nvSpPr>
        <p:spPr>
          <a:xfrm>
            <a:off x="3761751" y="3250068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log upload queue manager </a:t>
            </a:r>
            <a:endParaRPr lang="en-SG" sz="12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EC06A7-8EBF-3F0D-D534-6B0A1E6FE489}"/>
              </a:ext>
            </a:extLst>
          </p:cNvPr>
          <p:cNvCxnSpPr>
            <a:cxnSpLocks/>
            <a:stCxn id="7" idx="2"/>
            <a:endCxn id="35" idx="1"/>
          </p:cNvCxnSpPr>
          <p:nvPr/>
        </p:nvCxnSpPr>
        <p:spPr>
          <a:xfrm rot="16200000" flipH="1">
            <a:off x="2993590" y="2660838"/>
            <a:ext cx="532695" cy="100362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46206C-2EB8-9240-56E6-18AFA09AF31E}"/>
              </a:ext>
            </a:extLst>
          </p:cNvPr>
          <p:cNvCxnSpPr>
            <a:cxnSpLocks/>
          </p:cNvCxnSpPr>
          <p:nvPr/>
        </p:nvCxnSpPr>
        <p:spPr>
          <a:xfrm>
            <a:off x="4569212" y="2902801"/>
            <a:ext cx="0" cy="347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178ED5-4C6A-02E9-BC97-BF2DF07276AF}"/>
              </a:ext>
            </a:extLst>
          </p:cNvPr>
          <p:cNvSpPr/>
          <p:nvPr/>
        </p:nvSpPr>
        <p:spPr>
          <a:xfrm>
            <a:off x="4284364" y="4042733"/>
            <a:ext cx="1092307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Client</a:t>
            </a:r>
            <a:endParaRPr lang="en-SG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992CBA-34C7-8132-4F9D-6BC4BE0E0986}"/>
              </a:ext>
            </a:extLst>
          </p:cNvPr>
          <p:cNvCxnSpPr>
            <a:cxnSpLocks/>
          </p:cNvCxnSpPr>
          <p:nvPr/>
        </p:nvCxnSpPr>
        <p:spPr>
          <a:xfrm>
            <a:off x="5279396" y="2157681"/>
            <a:ext cx="0" cy="188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DFE0B6-1732-88F1-7159-5C61D01E925C}"/>
              </a:ext>
            </a:extLst>
          </p:cNvPr>
          <p:cNvCxnSpPr>
            <a:cxnSpLocks/>
          </p:cNvCxnSpPr>
          <p:nvPr/>
        </p:nvCxnSpPr>
        <p:spPr>
          <a:xfrm>
            <a:off x="4672020" y="3607931"/>
            <a:ext cx="0" cy="4192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CB4E1298-B556-1BDC-5640-FEBCF558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003" y="3648533"/>
            <a:ext cx="261165" cy="27683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E63C44E-155B-9BA1-8771-2FEDE300E438}"/>
              </a:ext>
            </a:extLst>
          </p:cNvPr>
          <p:cNvSpPr txBox="1"/>
          <p:nvPr/>
        </p:nvSpPr>
        <p:spPr>
          <a:xfrm>
            <a:off x="4912544" y="2937470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Sub-thread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64086-C091-9FDE-117B-C903F07DE3CB}"/>
              </a:ext>
            </a:extLst>
          </p:cNvPr>
          <p:cNvSpPr txBox="1"/>
          <p:nvPr/>
        </p:nvSpPr>
        <p:spPr>
          <a:xfrm>
            <a:off x="3297627" y="2866413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New log check loop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703DAB-FC70-C486-045C-B9F88EAB410D}"/>
              </a:ext>
            </a:extLst>
          </p:cNvPr>
          <p:cNvSpPr/>
          <p:nvPr/>
        </p:nvSpPr>
        <p:spPr>
          <a:xfrm>
            <a:off x="7877962" y="1188429"/>
            <a:ext cx="1292611" cy="336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Service Init </a:t>
            </a:r>
            <a:endParaRPr lang="en-SG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03E642-0F87-45E5-DADA-A9E439332D23}"/>
              </a:ext>
            </a:extLst>
          </p:cNvPr>
          <p:cNvCxnSpPr/>
          <p:nvPr/>
        </p:nvCxnSpPr>
        <p:spPr>
          <a:xfrm flipH="1">
            <a:off x="8524266" y="1514292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603F518-6FD8-17CD-53B1-DD5A24701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504" y="1102672"/>
            <a:ext cx="391132" cy="488914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D550CB-D37B-FF2D-FB55-6F002C66346A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9177528" y="1347129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D75903C-9BC8-4322-9031-F3A1DD077D5E}"/>
              </a:ext>
            </a:extLst>
          </p:cNvPr>
          <p:cNvSpPr txBox="1"/>
          <p:nvPr/>
        </p:nvSpPr>
        <p:spPr>
          <a:xfrm>
            <a:off x="9871455" y="1112469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Server config  file</a:t>
            </a:r>
            <a:endParaRPr lang="en-SG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2118A9-72D9-CCC0-655D-02982240C2E6}"/>
              </a:ext>
            </a:extLst>
          </p:cNvPr>
          <p:cNvSpPr/>
          <p:nvPr/>
        </p:nvSpPr>
        <p:spPr>
          <a:xfrm>
            <a:off x="7892152" y="1888334"/>
            <a:ext cx="1292611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Agent manager </a:t>
            </a:r>
            <a:endParaRPr lang="en-SG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C72711-9726-C359-30A3-FAD7FE352882}"/>
              </a:ext>
            </a:extLst>
          </p:cNvPr>
          <p:cNvSpPr txBox="1"/>
          <p:nvPr/>
        </p:nvSpPr>
        <p:spPr>
          <a:xfrm>
            <a:off x="8524266" y="1622086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3567CA-D82B-6523-9B48-B12D02E3086E}"/>
              </a:ext>
            </a:extLst>
          </p:cNvPr>
          <p:cNvCxnSpPr>
            <a:cxnSpLocks/>
          </p:cNvCxnSpPr>
          <p:nvPr/>
        </p:nvCxnSpPr>
        <p:spPr>
          <a:xfrm flipH="1">
            <a:off x="9184763" y="2023748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8DFA6F9-A8DB-4D66-B1D2-E128427B5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739" y="1746352"/>
            <a:ext cx="391132" cy="48891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12DE8E2-D0C2-67D2-8ACC-6D157CE14A59}"/>
              </a:ext>
            </a:extLst>
          </p:cNvPr>
          <p:cNvSpPr txBox="1"/>
          <p:nvPr/>
        </p:nvSpPr>
        <p:spPr>
          <a:xfrm>
            <a:off x="9863116" y="1827365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Config file </a:t>
            </a:r>
            <a:endParaRPr lang="en-SG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D11581-6B52-B8F0-E935-8FB8EA6139D0}"/>
              </a:ext>
            </a:extLst>
          </p:cNvPr>
          <p:cNvSpPr/>
          <p:nvPr/>
        </p:nvSpPr>
        <p:spPr>
          <a:xfrm>
            <a:off x="7877962" y="2595584"/>
            <a:ext cx="1000864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Server </a:t>
            </a:r>
            <a:endParaRPr lang="en-SG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2EB35C-3168-7CA7-65E4-1865AE3CDBF3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8378394" y="2153327"/>
            <a:ext cx="1" cy="442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A40EE42-642D-7A91-BD2D-208876400D37}"/>
              </a:ext>
            </a:extLst>
          </p:cNvPr>
          <p:cNvCxnSpPr>
            <a:stCxn id="41" idx="3"/>
            <a:endCxn id="59" idx="1"/>
          </p:cNvCxnSpPr>
          <p:nvPr/>
        </p:nvCxnSpPr>
        <p:spPr>
          <a:xfrm flipV="1">
            <a:off x="5376671" y="2730999"/>
            <a:ext cx="2501291" cy="1450151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0C39788A-A20D-F1B5-3FFD-CA89543F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19" y="3179239"/>
            <a:ext cx="261165" cy="27683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F815B60-82AC-DF5D-4ED9-C9B8B3FD490E}"/>
              </a:ext>
            </a:extLst>
          </p:cNvPr>
          <p:cNvSpPr/>
          <p:nvPr/>
        </p:nvSpPr>
        <p:spPr>
          <a:xfrm>
            <a:off x="7773724" y="3642583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FF5BB39-AA4A-48DB-44A5-066129EB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886" y="3690969"/>
            <a:ext cx="261165" cy="27683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11D0E90-FDD4-9C31-60B4-4B2A434C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50" y="3739355"/>
            <a:ext cx="261165" cy="27683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5B16D855-F035-CB10-6E86-DCE0037C7398}"/>
              </a:ext>
            </a:extLst>
          </p:cNvPr>
          <p:cNvSpPr/>
          <p:nvPr/>
        </p:nvSpPr>
        <p:spPr>
          <a:xfrm>
            <a:off x="8398443" y="3637117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81AE601-4EED-53A3-E4D4-4FF8EE7BF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605" y="3685503"/>
            <a:ext cx="261165" cy="27683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C18E292-4DAB-6FE4-0F42-A6D8EBAC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569" y="3733889"/>
            <a:ext cx="261165" cy="27683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2758C61-C566-91E2-D87F-CF9D86CE6017}"/>
              </a:ext>
            </a:extLst>
          </p:cNvPr>
          <p:cNvSpPr txBox="1"/>
          <p:nvPr/>
        </p:nvSpPr>
        <p:spPr>
          <a:xfrm>
            <a:off x="7692242" y="4157745"/>
            <a:ext cx="1558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Server log storage </a:t>
            </a:r>
            <a:endParaRPr lang="en-SG" sz="1050" b="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DDD5643-1B95-8200-53D9-758470965901}"/>
              </a:ext>
            </a:extLst>
          </p:cNvPr>
          <p:cNvCxnSpPr>
            <a:cxnSpLocks/>
          </p:cNvCxnSpPr>
          <p:nvPr/>
        </p:nvCxnSpPr>
        <p:spPr>
          <a:xfrm>
            <a:off x="8089015" y="2884408"/>
            <a:ext cx="0" cy="723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189F491F-C939-985A-50EB-EDAB2E51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70" y="3040821"/>
            <a:ext cx="261165" cy="276835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397C8B8-401A-84F1-0356-6873DD9071E4}"/>
              </a:ext>
            </a:extLst>
          </p:cNvPr>
          <p:cNvSpPr/>
          <p:nvPr/>
        </p:nvSpPr>
        <p:spPr>
          <a:xfrm>
            <a:off x="9029027" y="3107226"/>
            <a:ext cx="1350223" cy="3910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</a:t>
            </a:r>
            <a:endParaRPr lang="en-SG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80CB5E-9709-1031-652F-4E8A8735F026}"/>
              </a:ext>
            </a:extLst>
          </p:cNvPr>
          <p:cNvCxnSpPr>
            <a:cxnSpLocks/>
          </p:cNvCxnSpPr>
          <p:nvPr/>
        </p:nvCxnSpPr>
        <p:spPr>
          <a:xfrm>
            <a:off x="9082501" y="2177213"/>
            <a:ext cx="0" cy="385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DBE606A-644C-2C60-E31C-6AEC76A55D69}"/>
              </a:ext>
            </a:extLst>
          </p:cNvPr>
          <p:cNvSpPr txBox="1"/>
          <p:nvPr/>
        </p:nvSpPr>
        <p:spPr>
          <a:xfrm>
            <a:off x="9058853" y="228491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Sub-thread</a:t>
            </a:r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6EE6A2-D084-EECE-CE24-29E19EB65D6A}"/>
              </a:ext>
            </a:extLst>
          </p:cNvPr>
          <p:cNvSpPr/>
          <p:nvPr/>
        </p:nvSpPr>
        <p:spPr>
          <a:xfrm>
            <a:off x="9022547" y="2592039"/>
            <a:ext cx="1356705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host module </a:t>
            </a:r>
            <a:endParaRPr lang="en-SG" sz="1200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24110EF-0E05-0F1F-C594-46D8E7C8A911}"/>
              </a:ext>
            </a:extLst>
          </p:cNvPr>
          <p:cNvCxnSpPr>
            <a:cxnSpLocks/>
            <a:stCxn id="68" idx="0"/>
            <a:endCxn id="78" idx="1"/>
          </p:cNvCxnSpPr>
          <p:nvPr/>
        </p:nvCxnSpPr>
        <p:spPr>
          <a:xfrm rot="5400000" flipH="1" flipV="1">
            <a:off x="8566218" y="3112772"/>
            <a:ext cx="272832" cy="65278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8445BB-6C1D-D028-44EB-426FA869EA73}"/>
              </a:ext>
            </a:extLst>
          </p:cNvPr>
          <p:cNvCxnSpPr>
            <a:cxnSpLocks/>
          </p:cNvCxnSpPr>
          <p:nvPr/>
        </p:nvCxnSpPr>
        <p:spPr>
          <a:xfrm>
            <a:off x="9704137" y="3516740"/>
            <a:ext cx="1" cy="43429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EF8381-AF4A-1C8D-CA4F-5EC6E25AE0D1}"/>
              </a:ext>
            </a:extLst>
          </p:cNvPr>
          <p:cNvCxnSpPr>
            <a:cxnSpLocks/>
            <a:stCxn id="82" idx="2"/>
            <a:endCxn id="78" idx="0"/>
          </p:cNvCxnSpPr>
          <p:nvPr/>
        </p:nvCxnSpPr>
        <p:spPr>
          <a:xfrm>
            <a:off x="9700900" y="2862868"/>
            <a:ext cx="0" cy="244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90A86F7-DD3C-69A4-9535-EC02D3958741}"/>
              </a:ext>
            </a:extLst>
          </p:cNvPr>
          <p:cNvSpPr txBox="1"/>
          <p:nvPr/>
        </p:nvSpPr>
        <p:spPr>
          <a:xfrm>
            <a:off x="9216814" y="3991641"/>
            <a:ext cx="129260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/>
              <a:t>Web-Browser </a:t>
            </a:r>
            <a:endParaRPr lang="zh-CN" altLang="en-US" sz="12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D1F7042D-354F-3908-E764-0312869F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23" y="3575580"/>
            <a:ext cx="261165" cy="27683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D944A51-E086-C35D-6158-74C913C5F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375" y="4057257"/>
            <a:ext cx="176680" cy="17536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6A592AB-AE90-FACA-BCD5-C242C6E8F792}"/>
              </a:ext>
            </a:extLst>
          </p:cNvPr>
          <p:cNvSpPr txBox="1"/>
          <p:nvPr/>
        </p:nvSpPr>
        <p:spPr>
          <a:xfrm>
            <a:off x="5878506" y="2270481"/>
            <a:ext cx="2381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Orchestration Network 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069048-C737-E667-7FA4-544F357FD4D9}"/>
              </a:ext>
            </a:extLst>
          </p:cNvPr>
          <p:cNvSpPr txBox="1"/>
          <p:nvPr/>
        </p:nvSpPr>
        <p:spPr>
          <a:xfrm>
            <a:off x="3000068" y="4461399"/>
            <a:ext cx="372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Honeypot PLC Emulator or Controller  Node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09C422-F843-3FE8-8A20-6FE006A683FC}"/>
              </a:ext>
            </a:extLst>
          </p:cNvPr>
          <p:cNvSpPr txBox="1"/>
          <p:nvPr/>
        </p:nvSpPr>
        <p:spPr>
          <a:xfrm>
            <a:off x="7187093" y="4446592"/>
            <a:ext cx="2721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Honeypot Log Archive Server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E0089-DFFB-5686-5AB2-DE843763FB12}"/>
              </a:ext>
            </a:extLst>
          </p:cNvPr>
          <p:cNvSpPr txBox="1"/>
          <p:nvPr/>
        </p:nvSpPr>
        <p:spPr>
          <a:xfrm>
            <a:off x="1859141" y="642776"/>
            <a:ext cx="5327952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PLC Honeypot Log Archive System Workflow</a:t>
            </a:r>
            <a:endParaRPr lang="en-SG" b="1" dirty="0"/>
          </a:p>
        </p:txBody>
      </p:sp>
      <p:pic>
        <p:nvPicPr>
          <p:cNvPr id="21" name="Picture 20" descr="A close-up of a device&#10;&#10;Description automatically generated">
            <a:extLst>
              <a:ext uri="{FF2B5EF4-FFF2-40B4-BE49-F238E27FC236}">
                <a16:creationId xmlns:a16="http://schemas.microsoft.com/office/drawing/2014/main" id="{9418027E-B621-502F-0849-EB0D0D487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507" y="3570832"/>
            <a:ext cx="1171569" cy="11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4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017847-D560-748F-25C5-3E94E104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89" y="1410099"/>
            <a:ext cx="5026119" cy="33998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EDA158-3B1E-8F2C-9681-9DEC488E6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63" y="1410100"/>
            <a:ext cx="5026119" cy="33998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EBA81-3727-E737-6127-3AAE90550387}"/>
              </a:ext>
            </a:extLst>
          </p:cNvPr>
          <p:cNvSpPr txBox="1"/>
          <p:nvPr/>
        </p:nvSpPr>
        <p:spPr>
          <a:xfrm>
            <a:off x="806771" y="1033949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main page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652EA-9C2C-5B20-160A-B6D2C775E4D7}"/>
              </a:ext>
            </a:extLst>
          </p:cNvPr>
          <p:cNvSpPr txBox="1"/>
          <p:nvPr/>
        </p:nvSpPr>
        <p:spPr>
          <a:xfrm>
            <a:off x="6096000" y="1033948"/>
            <a:ext cx="485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components log view page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21551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0B9404-6229-B514-C888-9496E8D8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22" y="603767"/>
            <a:ext cx="5132668" cy="332784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D133DA9-B3D2-F0DD-AEFF-4059F3361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19" y="603766"/>
            <a:ext cx="5132668" cy="3327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841C6-A7CA-D048-19DF-B27B02CC3E5F}"/>
              </a:ext>
            </a:extLst>
          </p:cNvPr>
          <p:cNvSpPr txBox="1"/>
          <p:nvPr/>
        </p:nvSpPr>
        <p:spPr>
          <a:xfrm>
            <a:off x="761497" y="3544236"/>
            <a:ext cx="384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Emulators Overview Page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3C18B-FA87-CB6B-BA38-3E210FB0803E}"/>
              </a:ext>
            </a:extLst>
          </p:cNvPr>
          <p:cNvSpPr txBox="1"/>
          <p:nvPr/>
        </p:nvSpPr>
        <p:spPr>
          <a:xfrm>
            <a:off x="6167384" y="3533002"/>
            <a:ext cx="406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Emulator Detailed State Page 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0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69B081-D194-62DE-FB67-9D6CD3B7C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613" y="259989"/>
            <a:ext cx="5237344" cy="339571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6504F4D-5CE9-95EA-F1FE-880AE73EF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1" y="259989"/>
            <a:ext cx="5237344" cy="3395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9CDA7-C311-0E75-6A5F-055EA3C5A82C}"/>
              </a:ext>
            </a:extLst>
          </p:cNvPr>
          <p:cNvSpPr txBox="1"/>
          <p:nvPr/>
        </p:nvSpPr>
        <p:spPr>
          <a:xfrm>
            <a:off x="632984" y="3274836"/>
            <a:ext cx="384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Controller Overview Page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52D89-B166-AA3F-4D3E-14F9B2FA3864}"/>
              </a:ext>
            </a:extLst>
          </p:cNvPr>
          <p:cNvSpPr txBox="1"/>
          <p:nvPr/>
        </p:nvSpPr>
        <p:spPr>
          <a:xfrm>
            <a:off x="6086997" y="3274835"/>
            <a:ext cx="406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Controller Detailed State Page 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0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52A9041-9E9B-A942-D1F7-BD75AA59B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4" y="1123778"/>
            <a:ext cx="9847619" cy="1390476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0F91B437-09AD-E87A-F39C-486B6B331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9" y="3253434"/>
            <a:ext cx="9885714" cy="14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47F56D-EEF8-E929-C081-B5BB1C2152D6}"/>
              </a:ext>
            </a:extLst>
          </p:cNvPr>
          <p:cNvSpPr txBox="1"/>
          <p:nvPr/>
        </p:nvSpPr>
        <p:spPr>
          <a:xfrm>
            <a:off x="702959" y="705469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Monitor Hub: Before PLC Report Alert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07676-167B-11AA-8732-D45D7D1ED81E}"/>
              </a:ext>
            </a:extLst>
          </p:cNvPr>
          <p:cNvSpPr txBox="1"/>
          <p:nvPr/>
        </p:nvSpPr>
        <p:spPr>
          <a:xfrm>
            <a:off x="741054" y="2945657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Monitor Hub: After PLC Report Alert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58B61E5-D9C3-5712-1705-A3D007D0121D}"/>
              </a:ext>
            </a:extLst>
          </p:cNvPr>
          <p:cNvSpPr/>
          <p:nvPr/>
        </p:nvSpPr>
        <p:spPr>
          <a:xfrm>
            <a:off x="5293074" y="2641161"/>
            <a:ext cx="371789" cy="4019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7A57C-B2B2-3A4D-57A8-F9F78FEA1D4F}"/>
              </a:ext>
            </a:extLst>
          </p:cNvPr>
          <p:cNvSpPr/>
          <p:nvPr/>
        </p:nvSpPr>
        <p:spPr>
          <a:xfrm>
            <a:off x="8219552" y="1517301"/>
            <a:ext cx="1215850" cy="80386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8D5DA-0634-17C3-21E5-098B6F99644D}"/>
              </a:ext>
            </a:extLst>
          </p:cNvPr>
          <p:cNvSpPr/>
          <p:nvPr/>
        </p:nvSpPr>
        <p:spPr>
          <a:xfrm>
            <a:off x="8219552" y="3709516"/>
            <a:ext cx="1215850" cy="80386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9D74D9-AC4F-7F2A-2C43-96A45BC3C660}"/>
              </a:ext>
            </a:extLst>
          </p:cNvPr>
          <p:cNvCxnSpPr>
            <a:cxnSpLocks/>
          </p:cNvCxnSpPr>
          <p:nvPr/>
        </p:nvCxnSpPr>
        <p:spPr>
          <a:xfrm>
            <a:off x="8857622" y="2321169"/>
            <a:ext cx="0" cy="1388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21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282D43-D5B3-5D3E-8684-B8FD6476F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3" y="340328"/>
            <a:ext cx="11155128" cy="33691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92A9C7-8A73-1F59-AE31-EE1051BE199F}"/>
              </a:ext>
            </a:extLst>
          </p:cNvPr>
          <p:cNvSpPr/>
          <p:nvPr/>
        </p:nvSpPr>
        <p:spPr>
          <a:xfrm>
            <a:off x="7100614" y="2490536"/>
            <a:ext cx="4040627" cy="5654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17513-9A28-0F53-3F9D-54DB3B762560}"/>
              </a:ext>
            </a:extLst>
          </p:cNvPr>
          <p:cNvSpPr/>
          <p:nvPr/>
        </p:nvSpPr>
        <p:spPr>
          <a:xfrm>
            <a:off x="3125037" y="2944387"/>
            <a:ext cx="3793247" cy="5654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A035D1-EFDF-2FF0-71E7-113E5A86965E}"/>
              </a:ext>
            </a:extLst>
          </p:cNvPr>
          <p:cNvCxnSpPr>
            <a:cxnSpLocks/>
          </p:cNvCxnSpPr>
          <p:nvPr/>
        </p:nvCxnSpPr>
        <p:spPr>
          <a:xfrm flipH="1" flipV="1">
            <a:off x="6998677" y="3492111"/>
            <a:ext cx="7586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604918-06C7-3826-EC50-E29F1D5F18C2}"/>
              </a:ext>
            </a:extLst>
          </p:cNvPr>
          <p:cNvCxnSpPr>
            <a:cxnSpLocks/>
          </p:cNvCxnSpPr>
          <p:nvPr/>
        </p:nvCxnSpPr>
        <p:spPr>
          <a:xfrm flipV="1">
            <a:off x="9266255" y="3056021"/>
            <a:ext cx="0" cy="225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E9B18F-ED8F-912D-DC7B-46214CF3A669}"/>
              </a:ext>
            </a:extLst>
          </p:cNvPr>
          <p:cNvSpPr txBox="1"/>
          <p:nvPr/>
        </p:nvSpPr>
        <p:spPr>
          <a:xfrm>
            <a:off x="7853659" y="3313729"/>
            <a:ext cx="3095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PLC alert report detail information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70CEA26-8CE5-EC5B-188A-5AAED4F70CB4}"/>
              </a:ext>
            </a:extLst>
          </p:cNvPr>
          <p:cNvCxnSpPr>
            <a:cxnSpLocks/>
            <a:stCxn id="242" idx="2"/>
            <a:endCxn id="1026" idx="0"/>
          </p:cNvCxnSpPr>
          <p:nvPr/>
        </p:nvCxnSpPr>
        <p:spPr>
          <a:xfrm flipH="1">
            <a:off x="7061465" y="1932728"/>
            <a:ext cx="0" cy="92446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2DE34E6-EA72-FF15-9AAA-D66A0E1B584C}"/>
              </a:ext>
            </a:extLst>
          </p:cNvPr>
          <p:cNvSpPr/>
          <p:nvPr/>
        </p:nvSpPr>
        <p:spPr>
          <a:xfrm>
            <a:off x="9035233" y="2052790"/>
            <a:ext cx="2271981" cy="4388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10A45AF-0DA5-0C43-016C-890C430485E1}"/>
              </a:ext>
            </a:extLst>
          </p:cNvPr>
          <p:cNvSpPr/>
          <p:nvPr/>
        </p:nvSpPr>
        <p:spPr>
          <a:xfrm>
            <a:off x="7506584" y="2266897"/>
            <a:ext cx="1351663" cy="3288716"/>
          </a:xfrm>
          <a:prstGeom prst="roundRect">
            <a:avLst/>
          </a:prstGeom>
          <a:solidFill>
            <a:srgbClr val="30A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A0EDA-1578-C4D0-8417-916255A285F0}"/>
              </a:ext>
            </a:extLst>
          </p:cNvPr>
          <p:cNvSpPr/>
          <p:nvPr/>
        </p:nvSpPr>
        <p:spPr>
          <a:xfrm>
            <a:off x="1196115" y="2247079"/>
            <a:ext cx="1324292" cy="335378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410E6-EDD4-32E9-F815-5ADD38C5AF6A}"/>
              </a:ext>
            </a:extLst>
          </p:cNvPr>
          <p:cNvSpPr/>
          <p:nvPr/>
        </p:nvSpPr>
        <p:spPr>
          <a:xfrm>
            <a:off x="5218550" y="2247079"/>
            <a:ext cx="1453201" cy="3353787"/>
          </a:xfrm>
          <a:prstGeom prst="roundRect">
            <a:avLst/>
          </a:prstGeom>
          <a:solidFill>
            <a:srgbClr val="D67A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2C3A-9AD7-11C9-7482-BC56F7F22455}"/>
              </a:ext>
            </a:extLst>
          </p:cNvPr>
          <p:cNvSpPr txBox="1"/>
          <p:nvPr/>
        </p:nvSpPr>
        <p:spPr>
          <a:xfrm>
            <a:off x="1252584" y="2355247"/>
            <a:ext cx="1324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</a:t>
            </a:r>
            <a:r>
              <a:rPr lang="en-US" sz="1400" b="1" dirty="0">
                <a:solidFill>
                  <a:prstClr val="black"/>
                </a:solidFill>
              </a:rPr>
              <a:t>Field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PLCs Emulator LAN 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0A50-3FA4-35DA-AA5B-899F0A0DBCE7}"/>
              </a:ext>
            </a:extLst>
          </p:cNvPr>
          <p:cNvSpPr txBox="1"/>
          <p:nvPr/>
        </p:nvSpPr>
        <p:spPr>
          <a:xfrm>
            <a:off x="5275019" y="2355247"/>
            <a:ext cx="139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Program 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1D70D-3CF6-83F3-ED4D-5E07C4D7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30" y="3273063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36A84-CA8D-0549-F361-AC8DD5042B56}"/>
              </a:ext>
            </a:extLst>
          </p:cNvPr>
          <p:cNvSpPr txBox="1"/>
          <p:nvPr/>
        </p:nvSpPr>
        <p:spPr>
          <a:xfrm>
            <a:off x="1167880" y="3262738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CD4B32-A58C-5A9D-518A-D404A10D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461" y="4861793"/>
            <a:ext cx="568419" cy="5608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13C69-CCD4-544B-29BD-EA530DB8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61" y="4067428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6EFE6-10B5-7F2D-F341-8877ED55B8CB}"/>
              </a:ext>
            </a:extLst>
          </p:cNvPr>
          <p:cNvSpPr txBox="1"/>
          <p:nvPr/>
        </p:nvSpPr>
        <p:spPr>
          <a:xfrm>
            <a:off x="1156631" y="4086481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08E66-7029-B739-6509-55F67ABFED5E}"/>
              </a:ext>
            </a:extLst>
          </p:cNvPr>
          <p:cNvSpPr txBox="1"/>
          <p:nvPr/>
        </p:nvSpPr>
        <p:spPr>
          <a:xfrm>
            <a:off x="1139646" y="4880483"/>
            <a:ext cx="856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S71200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Ui Ux with solid fill">
            <a:extLst>
              <a:ext uri="{FF2B5EF4-FFF2-40B4-BE49-F238E27FC236}">
                <a16:creationId xmlns:a16="http://schemas.microsoft.com/office/drawing/2014/main" id="{77C791AE-9574-533A-CBB5-D5A37BF67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8" y="3251850"/>
            <a:ext cx="540829" cy="540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A39506-BD38-A691-CE23-68C04683BD3D}"/>
              </a:ext>
            </a:extLst>
          </p:cNvPr>
          <p:cNvSpPr txBox="1"/>
          <p:nvPr/>
        </p:nvSpPr>
        <p:spPr>
          <a:xfrm>
            <a:off x="5872203" y="3161876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1 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[Modbus]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220EB893-E3ED-F778-F6D2-F388618BD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7" y="3976539"/>
            <a:ext cx="540829" cy="54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5CE597-95F1-31AC-9DAA-CA89765C16C5}"/>
              </a:ext>
            </a:extLst>
          </p:cNvPr>
          <p:cNvSpPr txBox="1"/>
          <p:nvPr/>
        </p:nvSpPr>
        <p:spPr>
          <a:xfrm>
            <a:off x="5907423" y="3917204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N PLC controller {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Ui Ux with solid fill">
            <a:extLst>
              <a:ext uri="{FF2B5EF4-FFF2-40B4-BE49-F238E27FC236}">
                <a16:creationId xmlns:a16="http://schemas.microsoft.com/office/drawing/2014/main" id="{FF9E2967-87A5-3AFC-3F59-09FFA28EB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5581" y="4815533"/>
            <a:ext cx="540829" cy="5408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290C4B-6895-6490-8FE1-FA489733BD0B}"/>
              </a:ext>
            </a:extLst>
          </p:cNvPr>
          <p:cNvSpPr txBox="1"/>
          <p:nvPr/>
        </p:nvSpPr>
        <p:spPr>
          <a:xfrm>
            <a:off x="5884279" y="4654036"/>
            <a:ext cx="9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Mixed PLC controller [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 &amp; S7comm]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DAB555-2DBD-E50D-1CD0-F9AB32C67E07}"/>
              </a:ext>
            </a:extLst>
          </p:cNvPr>
          <p:cNvCxnSpPr>
            <a:cxnSpLocks/>
          </p:cNvCxnSpPr>
          <p:nvPr/>
        </p:nvCxnSpPr>
        <p:spPr>
          <a:xfrm>
            <a:off x="3206887" y="2724579"/>
            <a:ext cx="0" cy="28310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1BBDBD-F5CE-B0A5-E13C-77FD9C487A90}"/>
              </a:ext>
            </a:extLst>
          </p:cNvPr>
          <p:cNvCxnSpPr>
            <a:cxnSpLocks/>
          </p:cNvCxnSpPr>
          <p:nvPr/>
        </p:nvCxnSpPr>
        <p:spPr>
          <a:xfrm>
            <a:off x="4520277" y="2724579"/>
            <a:ext cx="0" cy="28310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AD237E-13D7-119C-6D24-B105E55F93DE}"/>
              </a:ext>
            </a:extLst>
          </p:cNvPr>
          <p:cNvSpPr txBox="1"/>
          <p:nvPr/>
        </p:nvSpPr>
        <p:spPr>
          <a:xfrm>
            <a:off x="2486880" y="5216426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Modbus-TCP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943587-63F0-9746-A293-766BE7F63C12}"/>
              </a:ext>
            </a:extLst>
          </p:cNvPr>
          <p:cNvSpPr txBox="1"/>
          <p:nvPr/>
        </p:nvSpPr>
        <p:spPr>
          <a:xfrm>
            <a:off x="4515710" y="5195672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S7Comm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367AA7-1DD6-36E6-B128-6D4E439D7272}"/>
              </a:ext>
            </a:extLst>
          </p:cNvPr>
          <p:cNvCxnSpPr>
            <a:cxnSpLocks/>
          </p:cNvCxnSpPr>
          <p:nvPr/>
        </p:nvCxnSpPr>
        <p:spPr>
          <a:xfrm>
            <a:off x="2486880" y="3601108"/>
            <a:ext cx="727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CA5F07-2BB4-A9CA-FC78-571883AB6D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79181" y="4347848"/>
            <a:ext cx="73549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8F98DB-3A4B-72A8-F6AA-395588DAF576}"/>
              </a:ext>
            </a:extLst>
          </p:cNvPr>
          <p:cNvCxnSpPr>
            <a:cxnSpLocks/>
          </p:cNvCxnSpPr>
          <p:nvPr/>
        </p:nvCxnSpPr>
        <p:spPr>
          <a:xfrm>
            <a:off x="3195577" y="3540552"/>
            <a:ext cx="21931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665F5F-3552-FACD-BEE4-FE9DC3825689}"/>
              </a:ext>
            </a:extLst>
          </p:cNvPr>
          <p:cNvCxnSpPr>
            <a:cxnSpLocks/>
          </p:cNvCxnSpPr>
          <p:nvPr/>
        </p:nvCxnSpPr>
        <p:spPr>
          <a:xfrm>
            <a:off x="3214676" y="4210857"/>
            <a:ext cx="216271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DFAFC3-6641-5ACD-5216-9674CBD81155}"/>
              </a:ext>
            </a:extLst>
          </p:cNvPr>
          <p:cNvCxnSpPr>
            <a:cxnSpLocks/>
          </p:cNvCxnSpPr>
          <p:nvPr/>
        </p:nvCxnSpPr>
        <p:spPr>
          <a:xfrm>
            <a:off x="2516684" y="5142213"/>
            <a:ext cx="200359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BF8C6A-1468-CF7B-7270-730298792166}"/>
              </a:ext>
            </a:extLst>
          </p:cNvPr>
          <p:cNvCxnSpPr>
            <a:cxnSpLocks/>
          </p:cNvCxnSpPr>
          <p:nvPr/>
        </p:nvCxnSpPr>
        <p:spPr>
          <a:xfrm>
            <a:off x="4520277" y="5096648"/>
            <a:ext cx="86734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F46388-C7C8-5CB0-E8AD-C494FE5415CF}"/>
              </a:ext>
            </a:extLst>
          </p:cNvPr>
          <p:cNvCxnSpPr>
            <a:cxnSpLocks/>
          </p:cNvCxnSpPr>
          <p:nvPr/>
        </p:nvCxnSpPr>
        <p:spPr>
          <a:xfrm>
            <a:off x="3206887" y="4968317"/>
            <a:ext cx="21705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10998-B886-BED4-FDEE-8934F21CD327}"/>
              </a:ext>
            </a:extLst>
          </p:cNvPr>
          <p:cNvCxnSpPr>
            <a:cxnSpLocks/>
          </p:cNvCxnSpPr>
          <p:nvPr/>
        </p:nvCxnSpPr>
        <p:spPr>
          <a:xfrm flipH="1">
            <a:off x="3246827" y="3690008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C6B17A-A86F-0EDB-5113-FA66728F0F19}"/>
              </a:ext>
            </a:extLst>
          </p:cNvPr>
          <p:cNvCxnSpPr>
            <a:cxnSpLocks/>
          </p:cNvCxnSpPr>
          <p:nvPr/>
        </p:nvCxnSpPr>
        <p:spPr>
          <a:xfrm flipH="1">
            <a:off x="2500267" y="3508489"/>
            <a:ext cx="633849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12E1C7-F180-2C87-AB89-5B131FFD4466}"/>
              </a:ext>
            </a:extLst>
          </p:cNvPr>
          <p:cNvCxnSpPr>
            <a:cxnSpLocks/>
          </p:cNvCxnSpPr>
          <p:nvPr/>
        </p:nvCxnSpPr>
        <p:spPr>
          <a:xfrm flipH="1">
            <a:off x="3238633" y="4280152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4D8593-287B-D844-4C63-71FB76C07FFA}"/>
              </a:ext>
            </a:extLst>
          </p:cNvPr>
          <p:cNvCxnSpPr>
            <a:cxnSpLocks/>
          </p:cNvCxnSpPr>
          <p:nvPr/>
        </p:nvCxnSpPr>
        <p:spPr>
          <a:xfrm flipH="1">
            <a:off x="2512686" y="4264332"/>
            <a:ext cx="6684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191F2-4CC3-A343-51CD-81D05DD2421D}"/>
              </a:ext>
            </a:extLst>
          </p:cNvPr>
          <p:cNvCxnSpPr>
            <a:cxnSpLocks/>
          </p:cNvCxnSpPr>
          <p:nvPr/>
        </p:nvCxnSpPr>
        <p:spPr>
          <a:xfrm flipH="1" flipV="1">
            <a:off x="3124591" y="3731491"/>
            <a:ext cx="0" cy="532841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2A0291-6FB8-E23D-36B3-22A00C79A572}"/>
              </a:ext>
            </a:extLst>
          </p:cNvPr>
          <p:cNvCxnSpPr>
            <a:cxnSpLocks/>
          </p:cNvCxnSpPr>
          <p:nvPr/>
        </p:nvCxnSpPr>
        <p:spPr>
          <a:xfrm flipH="1" flipV="1">
            <a:off x="2511953" y="3690008"/>
            <a:ext cx="58089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CBBFD1-2A69-2BBD-2E79-D2944A95B29B}"/>
              </a:ext>
            </a:extLst>
          </p:cNvPr>
          <p:cNvCxnSpPr>
            <a:cxnSpLocks/>
          </p:cNvCxnSpPr>
          <p:nvPr/>
        </p:nvCxnSpPr>
        <p:spPr>
          <a:xfrm flipH="1">
            <a:off x="4528472" y="5177662"/>
            <a:ext cx="84086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2A199A-DF02-07C6-DF8D-F6C58493DC32}"/>
              </a:ext>
            </a:extLst>
          </p:cNvPr>
          <p:cNvCxnSpPr>
            <a:cxnSpLocks/>
          </p:cNvCxnSpPr>
          <p:nvPr/>
        </p:nvCxnSpPr>
        <p:spPr>
          <a:xfrm flipH="1">
            <a:off x="2511953" y="5205794"/>
            <a:ext cx="1962725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E5A962-352A-0266-9ADC-50B764C28829}"/>
              </a:ext>
            </a:extLst>
          </p:cNvPr>
          <p:cNvCxnSpPr>
            <a:cxnSpLocks/>
          </p:cNvCxnSpPr>
          <p:nvPr/>
        </p:nvCxnSpPr>
        <p:spPr>
          <a:xfrm flipH="1">
            <a:off x="3228415" y="5046756"/>
            <a:ext cx="2140921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B0937-3557-E7AE-FB2D-2BC5AAB50FD7}"/>
              </a:ext>
            </a:extLst>
          </p:cNvPr>
          <p:cNvCxnSpPr>
            <a:cxnSpLocks/>
          </p:cNvCxnSpPr>
          <p:nvPr/>
        </p:nvCxnSpPr>
        <p:spPr>
          <a:xfrm flipV="1">
            <a:off x="3130687" y="4417604"/>
            <a:ext cx="0" cy="6410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42FAAB-109D-1BFA-672C-609374F2E666}"/>
              </a:ext>
            </a:extLst>
          </p:cNvPr>
          <p:cNvCxnSpPr>
            <a:cxnSpLocks/>
          </p:cNvCxnSpPr>
          <p:nvPr/>
        </p:nvCxnSpPr>
        <p:spPr>
          <a:xfrm flipH="1">
            <a:off x="2492841" y="4417604"/>
            <a:ext cx="6684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075882E-C20F-E264-DE0A-7B90DC452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678" y="1203576"/>
            <a:ext cx="595784" cy="660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4DB82-5BF7-5A30-80FF-F35ED9C8A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0830" y="1024846"/>
            <a:ext cx="1841996" cy="10315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F33C5E-DB80-C31B-1F88-0E0DDC309977}"/>
              </a:ext>
            </a:extLst>
          </p:cNvPr>
          <p:cNvCxnSpPr>
            <a:cxnSpLocks/>
            <a:stCxn id="88" idx="1"/>
            <a:endCxn id="3" idx="3"/>
          </p:cNvCxnSpPr>
          <p:nvPr/>
        </p:nvCxnSpPr>
        <p:spPr>
          <a:xfrm flipH="1">
            <a:off x="4092826" y="1533848"/>
            <a:ext cx="381852" cy="6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B948CC-56FD-559D-5116-1428B6D6F191}"/>
              </a:ext>
            </a:extLst>
          </p:cNvPr>
          <p:cNvCxnSpPr>
            <a:cxnSpLocks/>
          </p:cNvCxnSpPr>
          <p:nvPr/>
        </p:nvCxnSpPr>
        <p:spPr>
          <a:xfrm>
            <a:off x="2827082" y="2056364"/>
            <a:ext cx="0" cy="12541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DE50C6-E12D-1EAF-FB56-8D2584617BE3}"/>
              </a:ext>
            </a:extLst>
          </p:cNvPr>
          <p:cNvCxnSpPr>
            <a:cxnSpLocks/>
          </p:cNvCxnSpPr>
          <p:nvPr/>
        </p:nvCxnSpPr>
        <p:spPr>
          <a:xfrm flipH="1">
            <a:off x="2486880" y="3310474"/>
            <a:ext cx="340202" cy="3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5D5DC2-6ACF-C63B-DD42-43E71A62A747}"/>
              </a:ext>
            </a:extLst>
          </p:cNvPr>
          <p:cNvCxnSpPr>
            <a:cxnSpLocks/>
          </p:cNvCxnSpPr>
          <p:nvPr/>
        </p:nvCxnSpPr>
        <p:spPr>
          <a:xfrm>
            <a:off x="2942906" y="2056364"/>
            <a:ext cx="0" cy="30022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70AB1A-9813-42A8-BB54-F09200C759EF}"/>
              </a:ext>
            </a:extLst>
          </p:cNvPr>
          <p:cNvCxnSpPr>
            <a:cxnSpLocks/>
          </p:cNvCxnSpPr>
          <p:nvPr/>
        </p:nvCxnSpPr>
        <p:spPr>
          <a:xfrm flipH="1" flipV="1">
            <a:off x="2502428" y="5030050"/>
            <a:ext cx="40663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A56F48-4BB8-B15A-C2CF-1188F94AC943}"/>
              </a:ext>
            </a:extLst>
          </p:cNvPr>
          <p:cNvSpPr txBox="1"/>
          <p:nvPr/>
        </p:nvSpPr>
        <p:spPr>
          <a:xfrm>
            <a:off x="2191240" y="1738665"/>
            <a:ext cx="226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Configuration Interface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E36C2E-FFB2-393B-AC98-A6B8C3DCE9E7}"/>
              </a:ext>
            </a:extLst>
          </p:cNvPr>
          <p:cNvSpPr txBox="1"/>
          <p:nvPr/>
        </p:nvSpPr>
        <p:spPr>
          <a:xfrm>
            <a:off x="2904411" y="2057903"/>
            <a:ext cx="13429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U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nauthorized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PLC config change http(s)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C48F67D-8D7F-5E80-A002-8D64E9013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623" y="2167611"/>
            <a:ext cx="500639" cy="33176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463BA7-5D27-F8C3-0454-79C231FFD950}"/>
              </a:ext>
            </a:extLst>
          </p:cNvPr>
          <p:cNvCxnSpPr>
            <a:cxnSpLocks/>
          </p:cNvCxnSpPr>
          <p:nvPr/>
        </p:nvCxnSpPr>
        <p:spPr>
          <a:xfrm>
            <a:off x="4594106" y="1856356"/>
            <a:ext cx="0" cy="311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806AD5-FB58-E93E-0C53-51139805472C}"/>
              </a:ext>
            </a:extLst>
          </p:cNvPr>
          <p:cNvSpPr txBox="1"/>
          <p:nvPr/>
        </p:nvSpPr>
        <p:spPr>
          <a:xfrm>
            <a:off x="4714438" y="1925981"/>
            <a:ext cx="1110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ED99D8-E31A-AC18-4552-D333FB6AC82A}"/>
              </a:ext>
            </a:extLst>
          </p:cNvPr>
          <p:cNvCxnSpPr>
            <a:cxnSpLocks/>
          </p:cNvCxnSpPr>
          <p:nvPr/>
        </p:nvCxnSpPr>
        <p:spPr>
          <a:xfrm>
            <a:off x="4308010" y="2499376"/>
            <a:ext cx="0" cy="87387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EEA0AD-74C0-157B-0CCA-176DD0139AE8}"/>
              </a:ext>
            </a:extLst>
          </p:cNvPr>
          <p:cNvCxnSpPr>
            <a:cxnSpLocks/>
          </p:cNvCxnSpPr>
          <p:nvPr/>
        </p:nvCxnSpPr>
        <p:spPr>
          <a:xfrm flipH="1">
            <a:off x="2511953" y="4861793"/>
            <a:ext cx="220248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281194D-BA20-A971-91D7-4095A7D9E138}"/>
              </a:ext>
            </a:extLst>
          </p:cNvPr>
          <p:cNvSpPr txBox="1"/>
          <p:nvPr/>
        </p:nvSpPr>
        <p:spPr>
          <a:xfrm>
            <a:off x="3204151" y="2937411"/>
            <a:ext cx="115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FCI-OT-Attack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ABC448-A40A-CE94-C4A2-4043107DAD99}"/>
              </a:ext>
            </a:extLst>
          </p:cNvPr>
          <p:cNvCxnSpPr>
            <a:cxnSpLocks/>
          </p:cNvCxnSpPr>
          <p:nvPr/>
        </p:nvCxnSpPr>
        <p:spPr>
          <a:xfrm flipH="1">
            <a:off x="937260" y="3731491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C70FC3E-66CC-CAF9-EE0C-C0D41A440DC7}"/>
              </a:ext>
            </a:extLst>
          </p:cNvPr>
          <p:cNvCxnSpPr>
            <a:cxnSpLocks/>
          </p:cNvCxnSpPr>
          <p:nvPr/>
        </p:nvCxnSpPr>
        <p:spPr>
          <a:xfrm flipH="1">
            <a:off x="937260" y="4550896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809F81-F36E-37FB-B43E-5B7366EDB928}"/>
              </a:ext>
            </a:extLst>
          </p:cNvPr>
          <p:cNvCxnSpPr>
            <a:cxnSpLocks/>
          </p:cNvCxnSpPr>
          <p:nvPr/>
        </p:nvCxnSpPr>
        <p:spPr>
          <a:xfrm flipH="1">
            <a:off x="937260" y="5358903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3307E8B-387B-5415-7971-70D14CDBDEF0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6204312" y="3247480"/>
            <a:ext cx="124525" cy="1214922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DE72FD1-4B23-647E-5462-12E7786FD1D3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203556" y="3972924"/>
            <a:ext cx="118942" cy="120783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0FA8F7-EBA7-C357-7F0A-CDA0161877DF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33029" y="4779329"/>
            <a:ext cx="63972" cy="121803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D95110-1363-BEEC-35FE-60D505EAEA15}"/>
              </a:ext>
            </a:extLst>
          </p:cNvPr>
          <p:cNvCxnSpPr>
            <a:cxnSpLocks/>
          </p:cNvCxnSpPr>
          <p:nvPr/>
        </p:nvCxnSpPr>
        <p:spPr>
          <a:xfrm flipV="1">
            <a:off x="937260" y="3731491"/>
            <a:ext cx="0" cy="272951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CF7FFED-E9C2-3553-662F-7C6BAAC1B42B}"/>
              </a:ext>
            </a:extLst>
          </p:cNvPr>
          <p:cNvCxnSpPr>
            <a:cxnSpLocks/>
          </p:cNvCxnSpPr>
          <p:nvPr/>
        </p:nvCxnSpPr>
        <p:spPr>
          <a:xfrm flipH="1">
            <a:off x="937260" y="6438241"/>
            <a:ext cx="7625715" cy="227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71CE4FD-4049-41C6-938D-55D1ECA39323}"/>
              </a:ext>
            </a:extLst>
          </p:cNvPr>
          <p:cNvCxnSpPr>
            <a:cxnSpLocks/>
          </p:cNvCxnSpPr>
          <p:nvPr/>
        </p:nvCxnSpPr>
        <p:spPr>
          <a:xfrm flipH="1" flipV="1">
            <a:off x="6866942" y="3911255"/>
            <a:ext cx="7092" cy="150907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D0EB6C2C-0CB2-9462-AF2D-200EF26390CC}"/>
              </a:ext>
            </a:extLst>
          </p:cNvPr>
          <p:cNvSpPr/>
          <p:nvPr/>
        </p:nvSpPr>
        <p:spPr>
          <a:xfrm>
            <a:off x="1716406" y="5602034"/>
            <a:ext cx="131394" cy="2140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4E61BEB-C431-909E-AD0B-265A2956F214}"/>
              </a:ext>
            </a:extLst>
          </p:cNvPr>
          <p:cNvSpPr/>
          <p:nvPr/>
        </p:nvSpPr>
        <p:spPr>
          <a:xfrm rot="5400000">
            <a:off x="3734755" y="4293612"/>
            <a:ext cx="228786" cy="2851734"/>
          </a:xfrm>
          <a:prstGeom prst="rightBrac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76BF0AC-FC00-05B5-89FD-D47C52205078}"/>
              </a:ext>
            </a:extLst>
          </p:cNvPr>
          <p:cNvSpPr/>
          <p:nvPr/>
        </p:nvSpPr>
        <p:spPr>
          <a:xfrm>
            <a:off x="5887666" y="5588228"/>
            <a:ext cx="131394" cy="21400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4277D-40BE-EF08-3D0D-36650CEF7CE3}"/>
              </a:ext>
            </a:extLst>
          </p:cNvPr>
          <p:cNvSpPr txBox="1"/>
          <p:nvPr/>
        </p:nvSpPr>
        <p:spPr>
          <a:xfrm>
            <a:off x="3228790" y="3698512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06683D-8FA7-343F-EF47-F259A065CFF3}"/>
              </a:ext>
            </a:extLst>
          </p:cNvPr>
          <p:cNvSpPr txBox="1"/>
          <p:nvPr/>
        </p:nvSpPr>
        <p:spPr>
          <a:xfrm>
            <a:off x="3278501" y="5162320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" name="Graphic 124" descr="Document with solid fill">
            <a:extLst>
              <a:ext uri="{FF2B5EF4-FFF2-40B4-BE49-F238E27FC236}">
                <a16:creationId xmlns:a16="http://schemas.microsoft.com/office/drawing/2014/main" id="{67B46515-751A-6DE1-DBB9-128451000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3748" y="5840965"/>
            <a:ext cx="368852" cy="368852"/>
          </a:xfrm>
          <a:prstGeom prst="rect">
            <a:avLst/>
          </a:prstGeom>
        </p:spPr>
      </p:pic>
      <p:pic>
        <p:nvPicPr>
          <p:cNvPr id="127" name="Graphic 126" descr="Document with solid fill">
            <a:extLst>
              <a:ext uri="{FF2B5EF4-FFF2-40B4-BE49-F238E27FC236}">
                <a16:creationId xmlns:a16="http://schemas.microsoft.com/office/drawing/2014/main" id="{295C2F48-455F-8715-8D49-EBFE6C9D8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3974" y="5819776"/>
            <a:ext cx="368852" cy="368852"/>
          </a:xfrm>
          <a:prstGeom prst="rect">
            <a:avLst/>
          </a:prstGeom>
        </p:spPr>
      </p:pic>
      <p:pic>
        <p:nvPicPr>
          <p:cNvPr id="128" name="Graphic 127" descr="Document with solid fill">
            <a:extLst>
              <a:ext uri="{FF2B5EF4-FFF2-40B4-BE49-F238E27FC236}">
                <a16:creationId xmlns:a16="http://schemas.microsoft.com/office/drawing/2014/main" id="{92D7526B-21C3-B8BD-06B4-A2E171551F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6370" y="5782143"/>
            <a:ext cx="368852" cy="36885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1CA22D1-231F-06AA-AEFF-8AEBF86A11EF}"/>
              </a:ext>
            </a:extLst>
          </p:cNvPr>
          <p:cNvSpPr txBox="1"/>
          <p:nvPr/>
        </p:nvSpPr>
        <p:spPr>
          <a:xfrm>
            <a:off x="884786" y="5866828"/>
            <a:ext cx="88083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state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(http/https)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53954C-21A3-0BF1-CADF-379B23C3C822}"/>
              </a:ext>
            </a:extLst>
          </p:cNvPr>
          <p:cNvSpPr txBox="1"/>
          <p:nvPr/>
        </p:nvSpPr>
        <p:spPr>
          <a:xfrm>
            <a:off x="1880766" y="5817280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VM working 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00B913D-E46A-9593-A1CB-C763F2CFA1C0}"/>
              </a:ext>
            </a:extLst>
          </p:cNvPr>
          <p:cNvSpPr txBox="1"/>
          <p:nvPr/>
        </p:nvSpPr>
        <p:spPr>
          <a:xfrm>
            <a:off x="4005216" y="5788349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Network traffic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595A168-1866-2480-2C40-3848C1739EC1}"/>
              </a:ext>
            </a:extLst>
          </p:cNvPr>
          <p:cNvSpPr txBox="1"/>
          <p:nvPr/>
        </p:nvSpPr>
        <p:spPr>
          <a:xfrm>
            <a:off x="6075813" y="5777154"/>
            <a:ext cx="1218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Controller working Log files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146500-94AF-42EA-6D34-45D54CF108C7}"/>
              </a:ext>
            </a:extLst>
          </p:cNvPr>
          <p:cNvSpPr txBox="1"/>
          <p:nvPr/>
        </p:nvSpPr>
        <p:spPr>
          <a:xfrm>
            <a:off x="6848737" y="42960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</a:rPr>
              <a:t>Controller verification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report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0222B51-C305-88A7-572F-37C40A679CDB}"/>
              </a:ext>
            </a:extLst>
          </p:cNvPr>
          <p:cNvCxnSpPr>
            <a:cxnSpLocks/>
          </p:cNvCxnSpPr>
          <p:nvPr/>
        </p:nvCxnSpPr>
        <p:spPr>
          <a:xfrm>
            <a:off x="1782103" y="6181340"/>
            <a:ext cx="0" cy="1410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E196FA4-D4A1-2B73-1AE3-5F6215ADA5A3}"/>
              </a:ext>
            </a:extLst>
          </p:cNvPr>
          <p:cNvCxnSpPr>
            <a:cxnSpLocks/>
          </p:cNvCxnSpPr>
          <p:nvPr/>
        </p:nvCxnSpPr>
        <p:spPr>
          <a:xfrm flipH="1">
            <a:off x="3897299" y="6159740"/>
            <a:ext cx="0" cy="134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566C220-7EE8-82B8-457D-E64925F31579}"/>
              </a:ext>
            </a:extLst>
          </p:cNvPr>
          <p:cNvCxnSpPr>
            <a:cxnSpLocks/>
          </p:cNvCxnSpPr>
          <p:nvPr/>
        </p:nvCxnSpPr>
        <p:spPr>
          <a:xfrm flipV="1">
            <a:off x="5970796" y="6134623"/>
            <a:ext cx="0" cy="1514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119A850-E1BF-BB8E-D483-6D49096E10EC}"/>
              </a:ext>
            </a:extLst>
          </p:cNvPr>
          <p:cNvCxnSpPr>
            <a:cxnSpLocks/>
          </p:cNvCxnSpPr>
          <p:nvPr/>
        </p:nvCxnSpPr>
        <p:spPr>
          <a:xfrm>
            <a:off x="1772578" y="6303339"/>
            <a:ext cx="6418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Cylinder 146">
            <a:extLst>
              <a:ext uri="{FF2B5EF4-FFF2-40B4-BE49-F238E27FC236}">
                <a16:creationId xmlns:a16="http://schemas.microsoft.com/office/drawing/2014/main" id="{91D59CA1-CC0F-2531-ADFE-4312807069C1}"/>
              </a:ext>
            </a:extLst>
          </p:cNvPr>
          <p:cNvSpPr/>
          <p:nvPr/>
        </p:nvSpPr>
        <p:spPr>
          <a:xfrm>
            <a:off x="7598270" y="4778359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294A13-DC1E-4312-A7C5-5B40364BAA84}"/>
              </a:ext>
            </a:extLst>
          </p:cNvPr>
          <p:cNvSpPr txBox="1"/>
          <p:nvPr/>
        </p:nvSpPr>
        <p:spPr>
          <a:xfrm>
            <a:off x="7577533" y="4881638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BD7DF6-BA3C-E043-835F-297F9AD2A9E6}"/>
              </a:ext>
            </a:extLst>
          </p:cNvPr>
          <p:cNvCxnSpPr>
            <a:cxnSpLocks/>
          </p:cNvCxnSpPr>
          <p:nvPr/>
        </p:nvCxnSpPr>
        <p:spPr>
          <a:xfrm>
            <a:off x="8172838" y="5356361"/>
            <a:ext cx="0" cy="9446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CF46FE3-112F-7A68-AD1F-3BE304A44994}"/>
              </a:ext>
            </a:extLst>
          </p:cNvPr>
          <p:cNvSpPr txBox="1"/>
          <p:nvPr/>
        </p:nvSpPr>
        <p:spPr>
          <a:xfrm>
            <a:off x="7506584" y="2333493"/>
            <a:ext cx="139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/>
              <a:t>PLC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Honey Pot Monitor LAN</a:t>
            </a:r>
          </a:p>
        </p:txBody>
      </p:sp>
      <p:pic>
        <p:nvPicPr>
          <p:cNvPr id="163" name="Graphic 162" descr="Server with solid fill">
            <a:extLst>
              <a:ext uri="{FF2B5EF4-FFF2-40B4-BE49-F238E27FC236}">
                <a16:creationId xmlns:a16="http://schemas.microsoft.com/office/drawing/2014/main" id="{81FCAE4C-3A2F-2A15-B51F-AB3E8AD12E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71955" y="3150393"/>
            <a:ext cx="615511" cy="615511"/>
          </a:xfrm>
          <a:prstGeom prst="rect">
            <a:avLst/>
          </a:prstGeom>
        </p:spPr>
      </p:pic>
      <p:pic>
        <p:nvPicPr>
          <p:cNvPr id="166" name="Graphic 165" descr="Server with solid fill">
            <a:extLst>
              <a:ext uri="{FF2B5EF4-FFF2-40B4-BE49-F238E27FC236}">
                <a16:creationId xmlns:a16="http://schemas.microsoft.com/office/drawing/2014/main" id="{A49C9CAF-4234-A8DE-D173-B59E01D33F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36940" y="4140096"/>
            <a:ext cx="535535" cy="535535"/>
          </a:xfrm>
          <a:prstGeom prst="rect">
            <a:avLst/>
          </a:prstGeom>
        </p:spPr>
      </p:pic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7381011-20C3-8DE9-8C76-B0BF47B80714}"/>
              </a:ext>
            </a:extLst>
          </p:cNvPr>
          <p:cNvCxnSpPr>
            <a:cxnSpLocks/>
          </p:cNvCxnSpPr>
          <p:nvPr/>
        </p:nvCxnSpPr>
        <p:spPr>
          <a:xfrm flipH="1">
            <a:off x="6874034" y="4301924"/>
            <a:ext cx="965041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9178714-7D01-08D8-3666-26B00EE1C734}"/>
              </a:ext>
            </a:extLst>
          </p:cNvPr>
          <p:cNvCxnSpPr>
            <a:cxnSpLocks/>
          </p:cNvCxnSpPr>
          <p:nvPr/>
        </p:nvCxnSpPr>
        <p:spPr>
          <a:xfrm flipH="1" flipV="1">
            <a:off x="8556714" y="4405465"/>
            <a:ext cx="395" cy="202973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8F016EA-425C-5AD9-48B9-5A542B41FFB0}"/>
              </a:ext>
            </a:extLst>
          </p:cNvPr>
          <p:cNvCxnSpPr>
            <a:cxnSpLocks/>
          </p:cNvCxnSpPr>
          <p:nvPr/>
        </p:nvCxnSpPr>
        <p:spPr>
          <a:xfrm>
            <a:off x="8318672" y="4427129"/>
            <a:ext cx="24430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98289A2-B3E5-6B05-D69F-0467F3F15A5A}"/>
              </a:ext>
            </a:extLst>
          </p:cNvPr>
          <p:cNvCxnSpPr>
            <a:cxnSpLocks/>
          </p:cNvCxnSpPr>
          <p:nvPr/>
        </p:nvCxnSpPr>
        <p:spPr>
          <a:xfrm>
            <a:off x="7684376" y="4393761"/>
            <a:ext cx="0" cy="4007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E6143E-9772-22A2-C3EA-C12C9DA5CB25}"/>
              </a:ext>
            </a:extLst>
          </p:cNvPr>
          <p:cNvCxnSpPr>
            <a:cxnSpLocks/>
          </p:cNvCxnSpPr>
          <p:nvPr/>
        </p:nvCxnSpPr>
        <p:spPr>
          <a:xfrm flipH="1">
            <a:off x="7674851" y="4417604"/>
            <a:ext cx="16708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97C9756-41C8-965A-BF72-C7C572387DAB}"/>
              </a:ext>
            </a:extLst>
          </p:cNvPr>
          <p:cNvSpPr txBox="1"/>
          <p:nvPr/>
        </p:nvSpPr>
        <p:spPr>
          <a:xfrm>
            <a:off x="7582842" y="3792678"/>
            <a:ext cx="123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Data processing 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FAD6832-90C2-B7C1-F0CD-94C07060CE29}"/>
              </a:ext>
            </a:extLst>
          </p:cNvPr>
          <p:cNvSpPr txBox="1"/>
          <p:nvPr/>
        </p:nvSpPr>
        <p:spPr>
          <a:xfrm>
            <a:off x="7478835" y="2936312"/>
            <a:ext cx="133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dashboard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D216CF2-2A6B-22E6-2E1F-B03291CCE820}"/>
              </a:ext>
            </a:extLst>
          </p:cNvPr>
          <p:cNvCxnSpPr>
            <a:cxnSpLocks/>
          </p:cNvCxnSpPr>
          <p:nvPr/>
        </p:nvCxnSpPr>
        <p:spPr>
          <a:xfrm flipH="1">
            <a:off x="7581900" y="4226791"/>
            <a:ext cx="351449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11A015E-BC07-8376-A84B-E4F447FEFCA9}"/>
              </a:ext>
            </a:extLst>
          </p:cNvPr>
          <p:cNvCxnSpPr>
            <a:cxnSpLocks/>
          </p:cNvCxnSpPr>
          <p:nvPr/>
        </p:nvCxnSpPr>
        <p:spPr>
          <a:xfrm flipV="1">
            <a:off x="7613335" y="3538014"/>
            <a:ext cx="0" cy="61160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4E426DB-2B3A-9A12-4373-F86942F18E7D}"/>
              </a:ext>
            </a:extLst>
          </p:cNvPr>
          <p:cNvCxnSpPr>
            <a:cxnSpLocks/>
          </p:cNvCxnSpPr>
          <p:nvPr/>
        </p:nvCxnSpPr>
        <p:spPr>
          <a:xfrm>
            <a:off x="7627416" y="3537450"/>
            <a:ext cx="373584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0" name="Picture 199" descr="A screenshot of a computer&#10;&#10;Description automatically generated">
            <a:extLst>
              <a:ext uri="{FF2B5EF4-FFF2-40B4-BE49-F238E27FC236}">
                <a16:creationId xmlns:a16="http://schemas.microsoft.com/office/drawing/2014/main" id="{B6E8B041-5FBE-AD02-80EF-527251181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2380146"/>
            <a:ext cx="1943100" cy="11421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2" name="Picture 201" descr="A screenshot of a computer&#10;&#10;Description automatically generated">
            <a:extLst>
              <a:ext uri="{FF2B5EF4-FFF2-40B4-BE49-F238E27FC236}">
                <a16:creationId xmlns:a16="http://schemas.microsoft.com/office/drawing/2014/main" id="{E8F4C9B5-DB9C-A61C-F0D6-FE354865AD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3815616"/>
            <a:ext cx="1933256" cy="10808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 descr="A screenshot of a computer&#10;&#10;Description automatically generated">
            <a:extLst>
              <a:ext uri="{FF2B5EF4-FFF2-40B4-BE49-F238E27FC236}">
                <a16:creationId xmlns:a16="http://schemas.microsoft.com/office/drawing/2014/main" id="{02BB5FF4-BF91-C1F2-680A-6D0ED2ED18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05" y="5201023"/>
            <a:ext cx="1911445" cy="11678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2C0355E5-FE76-BEC7-EB36-31D8D6AF75B4}"/>
              </a:ext>
            </a:extLst>
          </p:cNvPr>
          <p:cNvSpPr txBox="1"/>
          <p:nvPr/>
        </p:nvSpPr>
        <p:spPr>
          <a:xfrm>
            <a:off x="7350604" y="56952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Subsystem log report (FTP)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B1E5C1-A773-E69F-1F44-51426D4F769D}"/>
              </a:ext>
            </a:extLst>
          </p:cNvPr>
          <p:cNvSpPr txBox="1"/>
          <p:nvPr/>
        </p:nvSpPr>
        <p:spPr>
          <a:xfrm>
            <a:off x="9163046" y="2108579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Honeypot overview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DA0F9DB-C2BA-D137-5E1E-A545D9F89548}"/>
              </a:ext>
            </a:extLst>
          </p:cNvPr>
          <p:cNvSpPr txBox="1"/>
          <p:nvPr/>
        </p:nvSpPr>
        <p:spPr>
          <a:xfrm>
            <a:off x="9153318" y="3540552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Calibri" panose="020F0502020204030204"/>
              </a:rPr>
              <a:t>Components state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F0B6CF5-9D56-D43B-B46E-96D1230E47BE}"/>
              </a:ext>
            </a:extLst>
          </p:cNvPr>
          <p:cNvSpPr txBox="1"/>
          <p:nvPr/>
        </p:nvSpPr>
        <p:spPr>
          <a:xfrm>
            <a:off x="9200582" y="4928795"/>
            <a:ext cx="19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Log data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3CCD510-A35A-CA17-4C3B-684135A277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56866" y="1275299"/>
            <a:ext cx="914696" cy="5810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A8D4C96E-F4F7-5B89-9542-93B907B9617E}"/>
              </a:ext>
            </a:extLst>
          </p:cNvPr>
          <p:cNvSpPr txBox="1"/>
          <p:nvPr/>
        </p:nvSpPr>
        <p:spPr>
          <a:xfrm>
            <a:off x="8410575" y="92657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A48329C-A77C-7CCA-6D5B-373F3FA96F69}"/>
              </a:ext>
            </a:extLst>
          </p:cNvPr>
          <p:cNvSpPr txBox="1"/>
          <p:nvPr/>
        </p:nvSpPr>
        <p:spPr>
          <a:xfrm>
            <a:off x="4200468" y="943346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01E253D0-84AE-E72A-04F3-56ADF3CE3C6E}"/>
              </a:ext>
            </a:extLst>
          </p:cNvPr>
          <p:cNvCxnSpPr>
            <a:stCxn id="163" idx="3"/>
            <a:endCxn id="200" idx="1"/>
          </p:cNvCxnSpPr>
          <p:nvPr/>
        </p:nvCxnSpPr>
        <p:spPr>
          <a:xfrm flipV="1">
            <a:off x="8587466" y="2951205"/>
            <a:ext cx="661628" cy="5069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99EB1464-2A83-6DAB-76AE-8F48350BCC70}"/>
              </a:ext>
            </a:extLst>
          </p:cNvPr>
          <p:cNvCxnSpPr>
            <a:cxnSpLocks/>
            <a:endCxn id="202" idx="1"/>
          </p:cNvCxnSpPr>
          <p:nvPr/>
        </p:nvCxnSpPr>
        <p:spPr>
          <a:xfrm rot="16200000" flipH="1">
            <a:off x="8638056" y="3745023"/>
            <a:ext cx="897910" cy="324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31D563A1-7B5E-17D5-3A60-9062EAF9CC35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8448485" y="5058625"/>
            <a:ext cx="784320" cy="726345"/>
          </a:xfrm>
          <a:prstGeom prst="bentConnector3">
            <a:avLst>
              <a:gd name="adj1" fmla="val 64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E63E0603-68FE-B818-D18C-6A8155AF1136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9571562" y="1565828"/>
            <a:ext cx="296338" cy="48696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799C6766-B727-8FF0-6442-BBBE8F7EC00B}"/>
              </a:ext>
            </a:extLst>
          </p:cNvPr>
          <p:cNvCxnSpPr>
            <a:cxnSpLocks/>
            <a:stCxn id="212" idx="1"/>
            <a:endCxn id="154" idx="0"/>
          </p:cNvCxnSpPr>
          <p:nvPr/>
        </p:nvCxnSpPr>
        <p:spPr>
          <a:xfrm rot="10800000" flipV="1">
            <a:off x="8182416" y="1565827"/>
            <a:ext cx="474450" cy="70106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8F82E656-94DE-0E89-1261-59781E616FE6}"/>
              </a:ext>
            </a:extLst>
          </p:cNvPr>
          <p:cNvSpPr txBox="1"/>
          <p:nvPr/>
        </p:nvSpPr>
        <p:spPr>
          <a:xfrm>
            <a:off x="9828323" y="1640912"/>
            <a:ext cx="97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Attack detection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BA9E198-394F-7605-31E5-4BBAB89157CC}"/>
              </a:ext>
            </a:extLst>
          </p:cNvPr>
          <p:cNvSpPr txBox="1"/>
          <p:nvPr/>
        </p:nvSpPr>
        <p:spPr>
          <a:xfrm>
            <a:off x="8157297" y="1681109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path/flow analysis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0" name="Picture 239" descr="A close-up of a device&#10;&#10;Description automatically generated">
            <a:extLst>
              <a:ext uri="{FF2B5EF4-FFF2-40B4-BE49-F238E27FC236}">
                <a16:creationId xmlns:a16="http://schemas.microsoft.com/office/drawing/2014/main" id="{9CCA3FB1-410C-6DD9-E28A-444185D903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23" y="474181"/>
            <a:ext cx="1171569" cy="1171569"/>
          </a:xfrm>
          <a:prstGeom prst="rect">
            <a:avLst/>
          </a:prstGeom>
        </p:spPr>
      </p:pic>
      <p:pic>
        <p:nvPicPr>
          <p:cNvPr id="1026" name="Picture 2" descr="PLC Ladder Simulator - Apps on Google Play">
            <a:extLst>
              <a:ext uri="{FF2B5EF4-FFF2-40B4-BE49-F238E27FC236}">
                <a16:creationId xmlns:a16="http://schemas.microsoft.com/office/drawing/2014/main" id="{CC0772A9-F3F1-5E9D-C14B-850CFFFB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08" y="2857195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Graphic 241" descr="Construction worker male with solid fill">
            <a:extLst>
              <a:ext uri="{FF2B5EF4-FFF2-40B4-BE49-F238E27FC236}">
                <a16:creationId xmlns:a16="http://schemas.microsoft.com/office/drawing/2014/main" id="{02C600C7-FC3B-1102-7DF1-329E3257B2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92583" y="1385453"/>
            <a:ext cx="547275" cy="5472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8971BCE1-ADC6-432C-B1CA-83CF2547531F}"/>
              </a:ext>
            </a:extLst>
          </p:cNvPr>
          <p:cNvSpPr txBox="1"/>
          <p:nvPr/>
        </p:nvSpPr>
        <p:spPr>
          <a:xfrm>
            <a:off x="6598074" y="961582"/>
            <a:ext cx="908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Red Team Engineer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ADCA06D-8280-E753-3621-939F00C3D2B1}"/>
              </a:ext>
            </a:extLst>
          </p:cNvPr>
          <p:cNvCxnSpPr>
            <a:cxnSpLocks/>
          </p:cNvCxnSpPr>
          <p:nvPr/>
        </p:nvCxnSpPr>
        <p:spPr>
          <a:xfrm>
            <a:off x="4714438" y="2511639"/>
            <a:ext cx="0" cy="235015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2A475224-830E-B217-158C-2F3394982593}"/>
              </a:ext>
            </a:extLst>
          </p:cNvPr>
          <p:cNvCxnSpPr>
            <a:cxnSpLocks/>
          </p:cNvCxnSpPr>
          <p:nvPr/>
        </p:nvCxnSpPr>
        <p:spPr>
          <a:xfrm flipH="1">
            <a:off x="2495141" y="3385425"/>
            <a:ext cx="181286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D1B6EF-94E7-F947-18C3-4F3B114B8C30}"/>
              </a:ext>
            </a:extLst>
          </p:cNvPr>
          <p:cNvSpPr txBox="1"/>
          <p:nvPr/>
        </p:nvSpPr>
        <p:spPr>
          <a:xfrm>
            <a:off x="3214165" y="4450689"/>
            <a:ext cx="1284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FDI-OT-Attack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80F9F539-AC00-1849-A9B1-2FFC29CE4187}"/>
              </a:ext>
            </a:extLst>
          </p:cNvPr>
          <p:cNvCxnSpPr>
            <a:cxnSpLocks/>
          </p:cNvCxnSpPr>
          <p:nvPr/>
        </p:nvCxnSpPr>
        <p:spPr>
          <a:xfrm>
            <a:off x="7047675" y="3358011"/>
            <a:ext cx="0" cy="38300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050A8335-2015-007B-E5EB-53CCE489032E}"/>
              </a:ext>
            </a:extLst>
          </p:cNvPr>
          <p:cNvCxnSpPr>
            <a:cxnSpLocks/>
          </p:cNvCxnSpPr>
          <p:nvPr/>
        </p:nvCxnSpPr>
        <p:spPr>
          <a:xfrm flipH="1">
            <a:off x="5825246" y="3741016"/>
            <a:ext cx="1204204" cy="952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1A9A0549-8AD2-3A41-3D70-8C7C5F58A3FC}"/>
              </a:ext>
            </a:extLst>
          </p:cNvPr>
          <p:cNvCxnSpPr>
            <a:cxnSpLocks/>
          </p:cNvCxnSpPr>
          <p:nvPr/>
        </p:nvCxnSpPr>
        <p:spPr>
          <a:xfrm>
            <a:off x="2250830" y="3152854"/>
            <a:ext cx="0" cy="12020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942D5CB-A328-D10D-1EF7-794123216387}"/>
              </a:ext>
            </a:extLst>
          </p:cNvPr>
          <p:cNvSpPr txBox="1"/>
          <p:nvPr/>
        </p:nvSpPr>
        <p:spPr>
          <a:xfrm>
            <a:off x="6708740" y="2159336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module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D9CD0017-BD79-2D78-CA08-4547E6196334}"/>
              </a:ext>
            </a:extLst>
          </p:cNvPr>
          <p:cNvSpPr txBox="1"/>
          <p:nvPr/>
        </p:nvSpPr>
        <p:spPr>
          <a:xfrm>
            <a:off x="827050" y="528399"/>
            <a:ext cx="873101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Python PLC Honeypot Project : System Structure and Workflow Overview Diagram </a:t>
            </a:r>
            <a:endParaRPr lang="en-SG" b="1" dirty="0"/>
          </a:p>
        </p:txBody>
      </p:sp>
      <p:pic>
        <p:nvPicPr>
          <p:cNvPr id="1053" name="Picture 2" descr="PLC Ladder Simulator - Apps on Google Play">
            <a:extLst>
              <a:ext uri="{FF2B5EF4-FFF2-40B4-BE49-F238E27FC236}">
                <a16:creationId xmlns:a16="http://schemas.microsoft.com/office/drawing/2014/main" id="{D664CA84-FCDF-B6CA-C7C3-6EAA59F9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9" y="1531667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4D3FE10-DBEB-E7D8-06C8-AD237F7BEF67}"/>
              </a:ext>
            </a:extLst>
          </p:cNvPr>
          <p:cNvCxnSpPr>
            <a:cxnSpLocks/>
          </p:cNvCxnSpPr>
          <p:nvPr/>
        </p:nvCxnSpPr>
        <p:spPr>
          <a:xfrm>
            <a:off x="1055701" y="2015664"/>
            <a:ext cx="0" cy="19608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3D2958A-506E-13AE-923F-92D84841194C}"/>
              </a:ext>
            </a:extLst>
          </p:cNvPr>
          <p:cNvSpPr txBox="1"/>
          <p:nvPr/>
        </p:nvSpPr>
        <p:spPr>
          <a:xfrm>
            <a:off x="1325203" y="1463763"/>
            <a:ext cx="9060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M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odule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A2C3C135-808C-4B07-0D66-993A95050155}"/>
              </a:ext>
            </a:extLst>
          </p:cNvPr>
          <p:cNvCxnSpPr>
            <a:cxnSpLocks/>
          </p:cNvCxnSpPr>
          <p:nvPr/>
        </p:nvCxnSpPr>
        <p:spPr>
          <a:xfrm>
            <a:off x="1053707" y="4006399"/>
            <a:ext cx="2333" cy="7932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Connector: Elbow 1067">
            <a:extLst>
              <a:ext uri="{FF2B5EF4-FFF2-40B4-BE49-F238E27FC236}">
                <a16:creationId xmlns:a16="http://schemas.microsoft.com/office/drawing/2014/main" id="{D3FD1951-5D65-C002-094D-C91BFBBA4D5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93422" y="3833903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Connector: Elbow 1069">
            <a:extLst>
              <a:ext uri="{FF2B5EF4-FFF2-40B4-BE49-F238E27FC236}">
                <a16:creationId xmlns:a16="http://schemas.microsoft.com/office/drawing/2014/main" id="{8F08778F-3B41-8F00-1922-6416AFF6B593}"/>
              </a:ext>
            </a:extLst>
          </p:cNvPr>
          <p:cNvCxnSpPr>
            <a:cxnSpLocks/>
          </p:cNvCxnSpPr>
          <p:nvPr/>
        </p:nvCxnSpPr>
        <p:spPr>
          <a:xfrm flipV="1">
            <a:off x="1066544" y="4634591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D2A56A-DABF-6500-AC89-8732D693E3C2}"/>
              </a:ext>
            </a:extLst>
          </p:cNvPr>
          <p:cNvSpPr/>
          <p:nvPr/>
        </p:nvSpPr>
        <p:spPr>
          <a:xfrm>
            <a:off x="2785296" y="1303718"/>
            <a:ext cx="2889849" cy="332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60DA5-F40F-6F99-D34C-15EC67C506CC}"/>
              </a:ext>
            </a:extLst>
          </p:cNvPr>
          <p:cNvSpPr/>
          <p:nvPr/>
        </p:nvSpPr>
        <p:spPr>
          <a:xfrm>
            <a:off x="5926809" y="1303717"/>
            <a:ext cx="2889849" cy="332753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0075A-7ECE-E197-C15F-CE40C4C31779}"/>
              </a:ext>
            </a:extLst>
          </p:cNvPr>
          <p:cNvSpPr/>
          <p:nvPr/>
        </p:nvSpPr>
        <p:spPr>
          <a:xfrm>
            <a:off x="5450683" y="3112047"/>
            <a:ext cx="738588" cy="1337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67CC0-0986-9A04-A70D-F2C7ADE13EEF}"/>
              </a:ext>
            </a:extLst>
          </p:cNvPr>
          <p:cNvSpPr/>
          <p:nvPr/>
        </p:nvSpPr>
        <p:spPr>
          <a:xfrm>
            <a:off x="5434642" y="1452279"/>
            <a:ext cx="738588" cy="15152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0CE40-D33D-1E6A-073F-B9062BBB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415" y="1772898"/>
            <a:ext cx="518951" cy="5262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240B5-5AC9-B511-2623-96DF2AF03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161" y="2366491"/>
            <a:ext cx="533460" cy="5263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Graphic 7" descr="Web design with solid fill">
            <a:extLst>
              <a:ext uri="{FF2B5EF4-FFF2-40B4-BE49-F238E27FC236}">
                <a16:creationId xmlns:a16="http://schemas.microsoft.com/office/drawing/2014/main" id="{EE39547C-747E-D989-7E21-88C6EDAC0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361428"/>
            <a:ext cx="672500" cy="672500"/>
          </a:xfrm>
          <a:prstGeom prst="rect">
            <a:avLst/>
          </a:prstGeom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6FFCAA59-2EF2-BD2E-05AE-D1D044E3F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852164"/>
            <a:ext cx="672500" cy="67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AA76B1-DF52-6F23-80D9-1C7CB78BDDEA}"/>
              </a:ext>
            </a:extLst>
          </p:cNvPr>
          <p:cNvSpPr txBox="1"/>
          <p:nvPr/>
        </p:nvSpPr>
        <p:spPr>
          <a:xfrm>
            <a:off x="5428724" y="1409097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Simulators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5EB5F-73E4-21BF-C48E-E409DD3AA609}"/>
              </a:ext>
            </a:extLst>
          </p:cNvPr>
          <p:cNvSpPr txBox="1"/>
          <p:nvPr/>
        </p:nvSpPr>
        <p:spPr>
          <a:xfrm>
            <a:off x="5442013" y="3048489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BD0F7-E6F3-B873-C05C-F045F360D90B}"/>
              </a:ext>
            </a:extLst>
          </p:cNvPr>
          <p:cNvSpPr txBox="1"/>
          <p:nvPr/>
        </p:nvSpPr>
        <p:spPr>
          <a:xfrm>
            <a:off x="2813901" y="130371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OT Honeypot Network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EDF0F-CDAA-1B32-8B5B-5677577D8608}"/>
              </a:ext>
            </a:extLst>
          </p:cNvPr>
          <p:cNvSpPr txBox="1"/>
          <p:nvPr/>
        </p:nvSpPr>
        <p:spPr>
          <a:xfrm>
            <a:off x="6271983" y="1313779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Orchestration Network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9839C6-C62C-7CDE-46E5-70B0B2548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861" y="2736805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E041B9-5276-EAF6-1C54-E922DFD8F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0390" y="2814636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247318E-62A2-AE35-FB40-A5C4D95842A6}"/>
              </a:ext>
            </a:extLst>
          </p:cNvPr>
          <p:cNvCxnSpPr>
            <a:cxnSpLocks/>
            <a:stCxn id="8" idx="1"/>
            <a:endCxn id="17" idx="2"/>
          </p:cNvCxnSpPr>
          <p:nvPr/>
        </p:nvCxnSpPr>
        <p:spPr>
          <a:xfrm rot="10800000">
            <a:off x="4470385" y="3111016"/>
            <a:ext cx="1003257" cy="58666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D13D02-86F5-200D-D03B-E6509E182B40}"/>
              </a:ext>
            </a:extLst>
          </p:cNvPr>
          <p:cNvCxnSpPr>
            <a:cxnSpLocks/>
            <a:stCxn id="17" idx="0"/>
            <a:endCxn id="6" idx="1"/>
          </p:cNvCxnSpPr>
          <p:nvPr/>
        </p:nvCxnSpPr>
        <p:spPr>
          <a:xfrm rot="5400000" flipH="1" flipV="1">
            <a:off x="4660018" y="1846409"/>
            <a:ext cx="700762" cy="108003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4097E07-495B-64EB-A495-34E460CE02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12117" y="3264047"/>
            <a:ext cx="958123" cy="757123"/>
          </a:xfrm>
          <a:prstGeom prst="bentConnector3">
            <a:avLst>
              <a:gd name="adj1" fmla="val -4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0D0FA6B-F0E9-FC31-2701-DE9BD497C727}"/>
              </a:ext>
            </a:extLst>
          </p:cNvPr>
          <p:cNvCxnSpPr>
            <a:cxnSpLocks/>
          </p:cNvCxnSpPr>
          <p:nvPr/>
        </p:nvCxnSpPr>
        <p:spPr>
          <a:xfrm flipV="1">
            <a:off x="4712616" y="2423081"/>
            <a:ext cx="830545" cy="248894"/>
          </a:xfrm>
          <a:prstGeom prst="bentConnector3">
            <a:avLst>
              <a:gd name="adj1" fmla="val 14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A935D96E-0294-A267-F866-67F14A449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8394" y="3263932"/>
            <a:ext cx="421070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D41CA68-BFCC-E3CC-9C8A-8C58D5F11D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2533" y="3892895"/>
            <a:ext cx="608709" cy="40338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88CDD5C-8A1A-3A30-BC5D-F63A5EBC117C}"/>
              </a:ext>
            </a:extLst>
          </p:cNvPr>
          <p:cNvSpPr txBox="1"/>
          <p:nvPr/>
        </p:nvSpPr>
        <p:spPr>
          <a:xfrm>
            <a:off x="4723791" y="3447323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8E020B-3B48-B44D-9D5E-03B39FE06F86}"/>
              </a:ext>
            </a:extLst>
          </p:cNvPr>
          <p:cNvSpPr txBox="1"/>
          <p:nvPr/>
        </p:nvSpPr>
        <p:spPr>
          <a:xfrm>
            <a:off x="4753096" y="3867342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D939DA-C9CF-FC1D-F5DD-815954232B32}"/>
              </a:ext>
            </a:extLst>
          </p:cNvPr>
          <p:cNvCxnSpPr>
            <a:cxnSpLocks/>
          </p:cNvCxnSpPr>
          <p:nvPr/>
        </p:nvCxnSpPr>
        <p:spPr>
          <a:xfrm flipV="1">
            <a:off x="4349866" y="3122666"/>
            <a:ext cx="0" cy="74467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FD0420-FA46-FE0B-DAF1-F914124A559E}"/>
              </a:ext>
            </a:extLst>
          </p:cNvPr>
          <p:cNvSpPr txBox="1"/>
          <p:nvPr/>
        </p:nvSpPr>
        <p:spPr>
          <a:xfrm>
            <a:off x="3648932" y="3155261"/>
            <a:ext cx="1034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OT-Attack Modbus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58F39D-F719-B425-39CF-E03F80533994}"/>
              </a:ext>
            </a:extLst>
          </p:cNvPr>
          <p:cNvCxnSpPr>
            <a:cxnSpLocks/>
          </p:cNvCxnSpPr>
          <p:nvPr/>
        </p:nvCxnSpPr>
        <p:spPr>
          <a:xfrm flipH="1" flipV="1">
            <a:off x="4345653" y="2173857"/>
            <a:ext cx="5950" cy="517959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EABDFF-A18D-818F-00CE-72004104EC83}"/>
              </a:ext>
            </a:extLst>
          </p:cNvPr>
          <p:cNvCxnSpPr>
            <a:cxnSpLocks/>
          </p:cNvCxnSpPr>
          <p:nvPr/>
        </p:nvCxnSpPr>
        <p:spPr>
          <a:xfrm>
            <a:off x="4373774" y="2173857"/>
            <a:ext cx="1054950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6A54586-BB47-DC17-1AC4-2894AB7EF794}"/>
              </a:ext>
            </a:extLst>
          </p:cNvPr>
          <p:cNvSpPr txBox="1"/>
          <p:nvPr/>
        </p:nvSpPr>
        <p:spPr>
          <a:xfrm>
            <a:off x="3767074" y="4324981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8A86E09-6D53-A5DA-F9B1-FA27A5236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741" y="3990452"/>
            <a:ext cx="421071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327BACD-0EE4-3A56-E5E8-3941BC6B3D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8677" y="1980995"/>
            <a:ext cx="1019165" cy="6961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A2DA60-3CAD-788E-7777-442275801613}"/>
              </a:ext>
            </a:extLst>
          </p:cNvPr>
          <p:cNvCxnSpPr>
            <a:cxnSpLocks/>
          </p:cNvCxnSpPr>
          <p:nvPr/>
        </p:nvCxnSpPr>
        <p:spPr>
          <a:xfrm flipV="1">
            <a:off x="3281188" y="2736805"/>
            <a:ext cx="0" cy="52987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44F0A8-C1BF-C83D-8DB4-48125DC6EBB5}"/>
              </a:ext>
            </a:extLst>
          </p:cNvPr>
          <p:cNvCxnSpPr>
            <a:cxnSpLocks/>
          </p:cNvCxnSpPr>
          <p:nvPr/>
        </p:nvCxnSpPr>
        <p:spPr>
          <a:xfrm>
            <a:off x="3957842" y="2505136"/>
            <a:ext cx="146058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DDD5B38-E0B9-6A93-099E-0A2F25A2197E}"/>
              </a:ext>
            </a:extLst>
          </p:cNvPr>
          <p:cNvCxnSpPr>
            <a:cxnSpLocks/>
          </p:cNvCxnSpPr>
          <p:nvPr/>
        </p:nvCxnSpPr>
        <p:spPr>
          <a:xfrm>
            <a:off x="3462812" y="4094585"/>
            <a:ext cx="49805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E6CDFE3-0CEE-2E67-9DBB-8C653980AA22}"/>
              </a:ext>
            </a:extLst>
          </p:cNvPr>
          <p:cNvSpPr txBox="1"/>
          <p:nvPr/>
        </p:nvSpPr>
        <p:spPr>
          <a:xfrm>
            <a:off x="2915172" y="1712535"/>
            <a:ext cx="1952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 config change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BBF8C45-97CE-F0DA-D312-C5B96BFE7903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6173230" y="2209884"/>
            <a:ext cx="905683" cy="60475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F37C7CC-B938-F98F-1E20-74829A2AE392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6189271" y="3188847"/>
            <a:ext cx="889642" cy="59174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7A72077-C49B-7510-1A94-6F5DC154B9DE}"/>
              </a:ext>
            </a:extLst>
          </p:cNvPr>
          <p:cNvSpPr txBox="1"/>
          <p:nvPr/>
        </p:nvSpPr>
        <p:spPr>
          <a:xfrm>
            <a:off x="6193806" y="1952550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Report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C39FDD-F3DB-65CC-B428-1462587F907C}"/>
              </a:ext>
            </a:extLst>
          </p:cNvPr>
          <p:cNvSpPr txBox="1"/>
          <p:nvPr/>
        </p:nvSpPr>
        <p:spPr>
          <a:xfrm>
            <a:off x="6177396" y="3361428"/>
            <a:ext cx="89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Report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24B2684-1908-8BB7-EFE4-ABAD4F7E73D0}"/>
              </a:ext>
            </a:extLst>
          </p:cNvPr>
          <p:cNvCxnSpPr>
            <a:cxnSpLocks/>
          </p:cNvCxnSpPr>
          <p:nvPr/>
        </p:nvCxnSpPr>
        <p:spPr>
          <a:xfrm flipV="1">
            <a:off x="6207806" y="3231915"/>
            <a:ext cx="1118604" cy="956499"/>
          </a:xfrm>
          <a:prstGeom prst="bentConnector3">
            <a:avLst>
              <a:gd name="adj1" fmla="val 10012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Graphic 85" descr="Document with solid fill">
            <a:extLst>
              <a:ext uri="{FF2B5EF4-FFF2-40B4-BE49-F238E27FC236}">
                <a16:creationId xmlns:a16="http://schemas.microsoft.com/office/drawing/2014/main" id="{C4E30F57-5CE1-270F-B865-68ED26F4FE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8483" y="3961338"/>
            <a:ext cx="368852" cy="368852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4DBA2C2-857A-F12D-33A2-4B2802DA3A11}"/>
              </a:ext>
            </a:extLst>
          </p:cNvPr>
          <p:cNvCxnSpPr>
            <a:cxnSpLocks/>
          </p:cNvCxnSpPr>
          <p:nvPr/>
        </p:nvCxnSpPr>
        <p:spPr>
          <a:xfrm>
            <a:off x="6199136" y="1796947"/>
            <a:ext cx="1133592" cy="969382"/>
          </a:xfrm>
          <a:prstGeom prst="bentConnector3">
            <a:avLst>
              <a:gd name="adj1" fmla="val 10098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Graphic 94" descr="Document with solid fill">
            <a:extLst>
              <a:ext uri="{FF2B5EF4-FFF2-40B4-BE49-F238E27FC236}">
                <a16:creationId xmlns:a16="http://schemas.microsoft.com/office/drawing/2014/main" id="{A698BFF4-2E11-5997-01B9-4E591430D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91593" y="1587096"/>
            <a:ext cx="368852" cy="36885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038EBA47-E406-0E1B-8B2F-B667B7E83DE4}"/>
              </a:ext>
            </a:extLst>
          </p:cNvPr>
          <p:cNvSpPr txBox="1"/>
          <p:nvPr/>
        </p:nvSpPr>
        <p:spPr>
          <a:xfrm>
            <a:off x="6300402" y="4285994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log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F9B6E6-F5C7-055B-CEAE-53D7B4332099}"/>
              </a:ext>
            </a:extLst>
          </p:cNvPr>
          <p:cNvSpPr txBox="1"/>
          <p:nvPr/>
        </p:nvSpPr>
        <p:spPr>
          <a:xfrm>
            <a:off x="7074746" y="1544467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log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F189071-3EED-FEEB-EBF3-C073C2BAFF3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446087" cy="58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ylinder 99">
            <a:extLst>
              <a:ext uri="{FF2B5EF4-FFF2-40B4-BE49-F238E27FC236}">
                <a16:creationId xmlns:a16="http://schemas.microsoft.com/office/drawing/2014/main" id="{8871FB7A-879E-0129-6B63-52BCD924214A}"/>
              </a:ext>
            </a:extLst>
          </p:cNvPr>
          <p:cNvSpPr/>
          <p:nvPr/>
        </p:nvSpPr>
        <p:spPr>
          <a:xfrm>
            <a:off x="7814027" y="3658927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BD5D66D-1DD3-7DBD-A632-CE0122E43C59}"/>
              </a:ext>
            </a:extLst>
          </p:cNvPr>
          <p:cNvSpPr txBox="1"/>
          <p:nvPr/>
        </p:nvSpPr>
        <p:spPr>
          <a:xfrm>
            <a:off x="7793290" y="3762206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E4B44C8-5833-EC79-2F4C-B8B872EAD6D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535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Server with solid fill">
            <a:extLst>
              <a:ext uri="{FF2B5EF4-FFF2-40B4-BE49-F238E27FC236}">
                <a16:creationId xmlns:a16="http://schemas.microsoft.com/office/drawing/2014/main" id="{5E1267A2-EEC1-F9F4-A619-A6F5218C1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40524" y="2795331"/>
            <a:ext cx="707828" cy="707828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0437A1FA-9694-5E05-85E3-853412310D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98106" y="2128195"/>
            <a:ext cx="750246" cy="4765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354B65D-B391-EDFB-8505-88C4DFD2B7BE}"/>
              </a:ext>
            </a:extLst>
          </p:cNvPr>
          <p:cNvSpPr txBox="1"/>
          <p:nvPr/>
        </p:nvSpPr>
        <p:spPr>
          <a:xfrm>
            <a:off x="2899545" y="3728842"/>
            <a:ext cx="841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AA96A21-3E42-70C6-A697-140B72870972}"/>
              </a:ext>
            </a:extLst>
          </p:cNvPr>
          <p:cNvSpPr txBox="1"/>
          <p:nvPr/>
        </p:nvSpPr>
        <p:spPr>
          <a:xfrm>
            <a:off x="7795873" y="1646855"/>
            <a:ext cx="841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 Team Defenders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1E02543-4FE3-9216-2FC2-0569FFEF62A0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8169046" y="2604786"/>
            <a:ext cx="0" cy="25928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1DEA77B-2A54-FD8A-E34F-E41A48C09C35}"/>
              </a:ext>
            </a:extLst>
          </p:cNvPr>
          <p:cNvSpPr txBox="1"/>
          <p:nvPr/>
        </p:nvSpPr>
        <p:spPr>
          <a:xfrm>
            <a:off x="7836372" y="3404107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server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94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9886C57D-FD56-3112-3D22-0D9B1D49429B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48B11-4431-5DB0-16E4-2AAAD9BD8E57}"/>
              </a:ext>
            </a:extLst>
          </p:cNvPr>
          <p:cNvSpPr/>
          <p:nvPr/>
        </p:nvSpPr>
        <p:spPr>
          <a:xfrm>
            <a:off x="1604513" y="1641275"/>
            <a:ext cx="5305246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F47E3B-8606-2AB4-7D16-764C88F7B338}"/>
              </a:ext>
            </a:extLst>
          </p:cNvPr>
          <p:cNvSpPr/>
          <p:nvPr/>
        </p:nvSpPr>
        <p:spPr>
          <a:xfrm>
            <a:off x="2962228" y="2462792"/>
            <a:ext cx="1159618" cy="12490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5039D-C685-3F96-10F4-7FFC47BEB0FB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Simulator VM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8C607-C2A8-E431-BEE1-B20BBAF5F5F4}"/>
              </a:ext>
            </a:extLst>
          </p:cNvPr>
          <p:cNvSpPr/>
          <p:nvPr/>
        </p:nvSpPr>
        <p:spPr>
          <a:xfrm>
            <a:off x="6828731" y="2587529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709F2-5B69-EAAE-7670-3240BF64B213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Emulation Program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00F3E1-B41D-5978-A095-4BE8B562A08D}"/>
              </a:ext>
            </a:extLst>
          </p:cNvPr>
          <p:cNvSpPr/>
          <p:nvPr/>
        </p:nvSpPr>
        <p:spPr>
          <a:xfrm>
            <a:off x="5340281" y="2479224"/>
            <a:ext cx="1235391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Config Web interface module </a:t>
            </a:r>
            <a:endParaRPr lang="en-SG" sz="1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A741F-F155-585E-ED3D-518A011DF6C4}"/>
              </a:ext>
            </a:extLst>
          </p:cNvPr>
          <p:cNvSpPr/>
          <p:nvPr/>
        </p:nvSpPr>
        <p:spPr>
          <a:xfrm>
            <a:off x="5022919" y="3134228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Service module 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68A853-3564-B572-D4AB-C35AD1E18DC3}"/>
              </a:ext>
            </a:extLst>
          </p:cNvPr>
          <p:cNvSpPr/>
          <p:nvPr/>
        </p:nvSpPr>
        <p:spPr>
          <a:xfrm>
            <a:off x="4630572" y="3789232"/>
            <a:ext cx="1327406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Ladder logic execution module  </a:t>
            </a:r>
            <a:endParaRPr lang="en-SG" sz="1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EEC2BE-5D96-75FA-725B-B599473DCA96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59EB3E-D461-1459-8F2E-C005BE07D8F9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6575672" y="2674188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398FE93-0B48-ADC5-744E-05C5DDD5C4FB}"/>
              </a:ext>
            </a:extLst>
          </p:cNvPr>
          <p:cNvSpPr/>
          <p:nvPr/>
        </p:nvSpPr>
        <p:spPr>
          <a:xfrm>
            <a:off x="6835757" y="3255018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090BF-FC4F-52D5-C604-FA7C5F1945E1}"/>
              </a:ext>
            </a:extLst>
          </p:cNvPr>
          <p:cNvCxnSpPr/>
          <p:nvPr/>
        </p:nvCxnSpPr>
        <p:spPr>
          <a:xfrm flipV="1">
            <a:off x="6582698" y="332680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4528C-448C-EB1A-6E89-0EB37C602122}"/>
              </a:ext>
            </a:extLst>
          </p:cNvPr>
          <p:cNvSpPr txBox="1"/>
          <p:nvPr/>
        </p:nvSpPr>
        <p:spPr>
          <a:xfrm>
            <a:off x="6570683" y="2348621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365685-5FBA-4D33-6306-883A5CC13E5F}"/>
              </a:ext>
            </a:extLst>
          </p:cNvPr>
          <p:cNvSpPr txBox="1"/>
          <p:nvPr/>
        </p:nvSpPr>
        <p:spPr>
          <a:xfrm>
            <a:off x="6582698" y="3009116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2B1640-FAB1-98D8-9158-D6CEAFE82C5C}"/>
              </a:ext>
            </a:extLst>
          </p:cNvPr>
          <p:cNvCxnSpPr/>
          <p:nvPr/>
        </p:nvCxnSpPr>
        <p:spPr>
          <a:xfrm>
            <a:off x="5529532" y="2197717"/>
            <a:ext cx="0" cy="28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A899B4-8CC5-89B0-8868-718640497861}"/>
              </a:ext>
            </a:extLst>
          </p:cNvPr>
          <p:cNvSpPr txBox="1"/>
          <p:nvPr/>
        </p:nvSpPr>
        <p:spPr>
          <a:xfrm>
            <a:off x="5529532" y="2216571"/>
            <a:ext cx="109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Flask 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475D9E-9125-B304-EEFB-44EDEFE75BE2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926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810B38-01A2-5797-595C-693D54A89E88}"/>
              </a:ext>
            </a:extLst>
          </p:cNvPr>
          <p:cNvSpPr txBox="1"/>
          <p:nvPr/>
        </p:nvSpPr>
        <p:spPr>
          <a:xfrm>
            <a:off x="5168912" y="2886005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B34091-EB94-BBDF-2EFC-1F97577E3D1D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57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841985-732F-1008-98AC-9CAE477B2642}"/>
              </a:ext>
            </a:extLst>
          </p:cNvPr>
          <p:cNvSpPr txBox="1"/>
          <p:nvPr/>
        </p:nvSpPr>
        <p:spPr>
          <a:xfrm>
            <a:off x="4817393" y="3557441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722F0C-9F9A-CFAC-30C3-21A0C94E43C8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7184D7-0FB4-6B89-B3A6-6356F5CFE7E6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47" name="Picture 46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B70D6665-29EA-ECA2-4577-2FA3F734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63" y="3947355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7A35E7D-561E-2CBF-7153-8317117631E8}"/>
              </a:ext>
            </a:extLst>
          </p:cNvPr>
          <p:cNvSpPr txBox="1"/>
          <p:nvPr/>
        </p:nvSpPr>
        <p:spPr>
          <a:xfrm>
            <a:off x="3036229" y="3711796"/>
            <a:ext cx="1367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pic>
        <p:nvPicPr>
          <p:cNvPr id="50" name="Graphic 49" descr="Processor outline">
            <a:extLst>
              <a:ext uri="{FF2B5EF4-FFF2-40B4-BE49-F238E27FC236}">
                <a16:creationId xmlns:a16="http://schemas.microsoft.com/office/drawing/2014/main" id="{ADB0D43C-2D5E-B372-B46F-DAB89DF9D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426" y="3677860"/>
            <a:ext cx="448945" cy="448945"/>
          </a:xfrm>
          <a:prstGeom prst="rect">
            <a:avLst/>
          </a:prstGeom>
        </p:spPr>
      </p:pic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D87E2604-16ED-C3C1-F788-34FADB1BA2D7}"/>
              </a:ext>
            </a:extLst>
          </p:cNvPr>
          <p:cNvSpPr/>
          <p:nvPr/>
        </p:nvSpPr>
        <p:spPr>
          <a:xfrm>
            <a:off x="6014167" y="3854644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305F45-F904-D492-C8A9-806A240A9714}"/>
              </a:ext>
            </a:extLst>
          </p:cNvPr>
          <p:cNvSpPr txBox="1"/>
          <p:nvPr/>
        </p:nvSpPr>
        <p:spPr>
          <a:xfrm>
            <a:off x="5973349" y="4043409"/>
            <a:ext cx="119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Module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1A184A-3289-7454-916C-991E66B3CCF4}"/>
              </a:ext>
            </a:extLst>
          </p:cNvPr>
          <p:cNvCxnSpPr/>
          <p:nvPr/>
        </p:nvCxnSpPr>
        <p:spPr>
          <a:xfrm>
            <a:off x="4234223" y="4005795"/>
            <a:ext cx="39634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C7AB9D-A378-FD38-A802-780B12A8A266}"/>
              </a:ext>
            </a:extLst>
          </p:cNvPr>
          <p:cNvCxnSpPr>
            <a:cxnSpLocks/>
          </p:cNvCxnSpPr>
          <p:nvPr/>
        </p:nvCxnSpPr>
        <p:spPr>
          <a:xfrm>
            <a:off x="5647199" y="4182084"/>
            <a:ext cx="0" cy="2288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313B91-DE01-C8D3-CAFE-8162083C1393}"/>
              </a:ext>
            </a:extLst>
          </p:cNvPr>
          <p:cNvCxnSpPr>
            <a:cxnSpLocks/>
          </p:cNvCxnSpPr>
          <p:nvPr/>
        </p:nvCxnSpPr>
        <p:spPr>
          <a:xfrm>
            <a:off x="6479547" y="3524157"/>
            <a:ext cx="0" cy="231791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E9543612-3FDB-F391-6487-A436C8DC0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160" y="1331124"/>
            <a:ext cx="2409945" cy="13543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B1AA16E-B78D-14B1-6B79-0DA9FB7F56B8}"/>
              </a:ext>
            </a:extLst>
          </p:cNvPr>
          <p:cNvSpPr txBox="1"/>
          <p:nvPr/>
        </p:nvSpPr>
        <p:spPr>
          <a:xfrm>
            <a:off x="8043335" y="1069514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</a:t>
            </a:r>
            <a:r>
              <a:rPr lang="en-US" sz="1100" b="1" dirty="0" err="1"/>
              <a:t>Ecostruxure</a:t>
            </a:r>
            <a:r>
              <a:rPr lang="en-US" sz="1100" b="1" dirty="0"/>
              <a:t> PLC Config UI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FDD3407-CD54-7EF0-F3DD-A2C7DCBF6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845" y="2983602"/>
            <a:ext cx="2421260" cy="13607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5836C7E-5A8D-E59C-9218-D37E3D8639CF}"/>
              </a:ext>
            </a:extLst>
          </p:cNvPr>
          <p:cNvSpPr txBox="1"/>
          <p:nvPr/>
        </p:nvSpPr>
        <p:spPr>
          <a:xfrm>
            <a:off x="8051584" y="2738348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SAMTIC PLC Config UI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E37086-2479-7102-4E55-1C922B2FEAAE}"/>
              </a:ext>
            </a:extLst>
          </p:cNvPr>
          <p:cNvSpPr/>
          <p:nvPr/>
        </p:nvSpPr>
        <p:spPr>
          <a:xfrm>
            <a:off x="8140160" y="4605017"/>
            <a:ext cx="1771591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Remote Controller VM</a:t>
            </a:r>
            <a:endParaRPr lang="en-SG" sz="1000" b="1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E5CCC3B-8682-C8CC-BFDA-CACBFC0186E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990784" y="2301916"/>
            <a:ext cx="1154366" cy="376389"/>
          </a:xfrm>
          <a:prstGeom prst="bentConnector3">
            <a:avLst>
              <a:gd name="adj1" fmla="val 6419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AE1E7BC-9DDF-51E1-7868-6F3990612E1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997810" y="2671047"/>
            <a:ext cx="1131035" cy="992929"/>
          </a:xfrm>
          <a:prstGeom prst="bentConnector3">
            <a:avLst>
              <a:gd name="adj1" fmla="val 6525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13DEC7-844B-8FF7-75CF-F711DA63A701}"/>
              </a:ext>
            </a:extLst>
          </p:cNvPr>
          <p:cNvCxnSpPr>
            <a:cxnSpLocks/>
            <a:stCxn id="74" idx="1"/>
            <a:endCxn id="27" idx="3"/>
          </p:cNvCxnSpPr>
          <p:nvPr/>
        </p:nvCxnSpPr>
        <p:spPr>
          <a:xfrm rot="10800000">
            <a:off x="6997810" y="3345794"/>
            <a:ext cx="1142350" cy="13966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EF718B-72CB-D548-96FD-909885439706}"/>
              </a:ext>
            </a:extLst>
          </p:cNvPr>
          <p:cNvSpPr txBox="1"/>
          <p:nvPr/>
        </p:nvSpPr>
        <p:spPr>
          <a:xfrm>
            <a:off x="7221297" y="266542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ECD202-C156-9AB9-1C25-427E6DE76DFB}"/>
              </a:ext>
            </a:extLst>
          </p:cNvPr>
          <p:cNvSpPr txBox="1"/>
          <p:nvPr/>
        </p:nvSpPr>
        <p:spPr>
          <a:xfrm>
            <a:off x="7241096" y="4150273"/>
            <a:ext cx="897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r>
              <a:rPr lang="en-US" sz="1000" dirty="0">
                <a:solidFill>
                  <a:srgbClr val="002060"/>
                </a:solidFill>
              </a:rPr>
              <a:t>-TCP</a:t>
            </a:r>
          </a:p>
          <a:p>
            <a:r>
              <a:rPr lang="en-US" sz="1000" dirty="0">
                <a:solidFill>
                  <a:srgbClr val="002060"/>
                </a:solidFill>
              </a:rPr>
              <a:t>Or</a:t>
            </a:r>
          </a:p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pic>
        <p:nvPicPr>
          <p:cNvPr id="88" name="Graphic 87" descr="Document with solid fill">
            <a:extLst>
              <a:ext uri="{FF2B5EF4-FFF2-40B4-BE49-F238E27FC236}">
                <a16:creationId xmlns:a16="http://schemas.microsoft.com/office/drawing/2014/main" id="{8AFF0A31-B205-77C9-7D4D-57CF61202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0543" y="2542309"/>
            <a:ext cx="246221" cy="246221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73C08DF-DF48-66E8-2C66-A761B88878F8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3971564" y="2671047"/>
            <a:ext cx="1368717" cy="3142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479E617-775D-1512-F93C-2063DF11447F}"/>
              </a:ext>
            </a:extLst>
          </p:cNvPr>
          <p:cNvCxnSpPr>
            <a:cxnSpLocks/>
          </p:cNvCxnSpPr>
          <p:nvPr/>
        </p:nvCxnSpPr>
        <p:spPr>
          <a:xfrm flipH="1">
            <a:off x="3971564" y="3133007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Graphic 93" descr="Document with solid fill">
            <a:extLst>
              <a:ext uri="{FF2B5EF4-FFF2-40B4-BE49-F238E27FC236}">
                <a16:creationId xmlns:a16="http://schemas.microsoft.com/office/drawing/2014/main" id="{724E6FFA-624D-6586-935F-2254EACF0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9074" y="2998195"/>
            <a:ext cx="246221" cy="246221"/>
          </a:xfrm>
          <a:prstGeom prst="rect">
            <a:avLst/>
          </a:prstGeom>
        </p:spPr>
      </p:pic>
      <p:pic>
        <p:nvPicPr>
          <p:cNvPr id="96" name="Graphic 95" descr="Document with solid fill">
            <a:extLst>
              <a:ext uri="{FF2B5EF4-FFF2-40B4-BE49-F238E27FC236}">
                <a16:creationId xmlns:a16="http://schemas.microsoft.com/office/drawing/2014/main" id="{AE847EF5-6068-2CE2-DDA4-B95D9DA954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5497" y="3380150"/>
            <a:ext cx="246221" cy="246221"/>
          </a:xfrm>
          <a:prstGeom prst="rect">
            <a:avLst/>
          </a:prstGeom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169E0D1-DD4A-006E-2708-FEAC52F85CDA}"/>
              </a:ext>
            </a:extLst>
          </p:cNvPr>
          <p:cNvCxnSpPr/>
          <p:nvPr/>
        </p:nvCxnSpPr>
        <p:spPr>
          <a:xfrm rot="10800000">
            <a:off x="3974103" y="3503260"/>
            <a:ext cx="652698" cy="315042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B273252-CD45-47A0-BB29-39C3D2990945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FA41BC-55EC-CAC5-BFE9-4A20F40C17E3}"/>
              </a:ext>
            </a:extLst>
          </p:cNvPr>
          <p:cNvSpPr txBox="1"/>
          <p:nvPr/>
        </p:nvSpPr>
        <p:spPr>
          <a:xfrm>
            <a:off x="3015858" y="2514167"/>
            <a:ext cx="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Access and Config log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29C3A6-1B84-2990-8A5D-58AE01B3112F}"/>
              </a:ext>
            </a:extLst>
          </p:cNvPr>
          <p:cNvSpPr txBox="1"/>
          <p:nvPr/>
        </p:nvSpPr>
        <p:spPr>
          <a:xfrm>
            <a:off x="3010337" y="2912186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1E6623-17A0-52F5-DAD2-8C9A9846585E}"/>
              </a:ext>
            </a:extLst>
          </p:cNvPr>
          <p:cNvSpPr txBox="1"/>
          <p:nvPr/>
        </p:nvSpPr>
        <p:spPr>
          <a:xfrm>
            <a:off x="3006522" y="3322623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A4AF6D-CD5E-F6CF-7478-2C5BAAAEBECF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EFCD06-FCE9-35AE-0BF1-667E7B5C0D6A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9AD779-28F8-24C1-31FF-39EBF9290656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6E60E9-C20C-3DCD-41AC-AB26FA6BC881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3DA8F79-E67A-8522-EA42-5D75AA774AB8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2E11ED-549B-1261-14D6-987B6CE12A12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8B4FDE2-8AF9-7E60-6446-58BCAE3E2682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D476DB5-501F-9027-3765-44138727F3F6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7523088-1984-FF48-EA65-BD168B4007A3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5188577-654F-81E9-277A-F5FD12E6C641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8B34AF2-AC80-7701-6307-97639DDA1AA3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C71E233-4D5E-9C8C-0A4A-DC9FB8052170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967AE-9A52-C860-BA93-917E52F12338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125" name="Right Brace 124">
            <a:extLst>
              <a:ext uri="{FF2B5EF4-FFF2-40B4-BE49-F238E27FC236}">
                <a16:creationId xmlns:a16="http://schemas.microsoft.com/office/drawing/2014/main" id="{439F7F56-4C34-BD1F-7E20-76C6255F84E5}"/>
              </a:ext>
            </a:extLst>
          </p:cNvPr>
          <p:cNvSpPr/>
          <p:nvPr/>
        </p:nvSpPr>
        <p:spPr>
          <a:xfrm rot="5400000">
            <a:off x="7484704" y="4447747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16C802-4876-7BD6-9DE9-CB96C03AB1D0}"/>
              </a:ext>
            </a:extLst>
          </p:cNvPr>
          <p:cNvSpPr txBox="1"/>
          <p:nvPr/>
        </p:nvSpPr>
        <p:spPr>
          <a:xfrm>
            <a:off x="6990784" y="5284202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D9C5FEB-D438-B8AA-03EF-838EF7F309B9}"/>
              </a:ext>
            </a:extLst>
          </p:cNvPr>
          <p:cNvSpPr txBox="1"/>
          <p:nvPr/>
        </p:nvSpPr>
        <p:spPr>
          <a:xfrm>
            <a:off x="3658726" y="4952861"/>
            <a:ext cx="1128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58E517F-1D7B-23CC-E28A-B87C5BEBB22A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96D551-3D4E-743E-8A6E-4C28689072EA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616EB75-D972-9BFF-031D-1AB5A0B53009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pic>
        <p:nvPicPr>
          <p:cNvPr id="133" name="Picture 132" descr="A close-up of a device&#10;&#10;Description automatically generated">
            <a:extLst>
              <a:ext uri="{FF2B5EF4-FFF2-40B4-BE49-F238E27FC236}">
                <a16:creationId xmlns:a16="http://schemas.microsoft.com/office/drawing/2014/main" id="{B8A08861-9226-DF17-4503-047234FF5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99" y="1137570"/>
            <a:ext cx="944223" cy="94422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A157DD0-ABAE-1E0F-1808-643101B88229}"/>
              </a:ext>
            </a:extLst>
          </p:cNvPr>
          <p:cNvSpPr txBox="1"/>
          <p:nvPr/>
        </p:nvSpPr>
        <p:spPr>
          <a:xfrm>
            <a:off x="1558884" y="1129889"/>
            <a:ext cx="380376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Emulator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3542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1D5B04-CF11-04A9-4FF4-2EB2BAFB3B2D}"/>
              </a:ext>
            </a:extLst>
          </p:cNvPr>
          <p:cNvSpPr/>
          <p:nvPr/>
        </p:nvSpPr>
        <p:spPr>
          <a:xfrm>
            <a:off x="870116" y="3507572"/>
            <a:ext cx="2474268" cy="78084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ABCA5-AFBA-BCDB-993A-C26DCC8DB640}"/>
              </a:ext>
            </a:extLst>
          </p:cNvPr>
          <p:cNvSpPr txBox="1"/>
          <p:nvPr/>
        </p:nvSpPr>
        <p:spPr>
          <a:xfrm>
            <a:off x="904431" y="3522584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78101-8486-7A4D-F32E-956A3397F456}"/>
              </a:ext>
            </a:extLst>
          </p:cNvPr>
          <p:cNvSpPr/>
          <p:nvPr/>
        </p:nvSpPr>
        <p:spPr>
          <a:xfrm>
            <a:off x="931651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CB705-FDE0-E71D-F2E5-0C260C77EC7A}"/>
              </a:ext>
            </a:extLst>
          </p:cNvPr>
          <p:cNvSpPr txBox="1"/>
          <p:nvPr/>
        </p:nvSpPr>
        <p:spPr>
          <a:xfrm>
            <a:off x="924423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7" name="Picture 2" descr="PLC Ladder Simulator - Apps on Google Play">
            <a:extLst>
              <a:ext uri="{FF2B5EF4-FFF2-40B4-BE49-F238E27FC236}">
                <a16:creationId xmlns:a16="http://schemas.microsoft.com/office/drawing/2014/main" id="{0FC2C1E5-2702-ABB2-C7C0-D9C01395D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3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17A6E-B398-C56D-E31B-D7AB1DF3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250" y="844701"/>
            <a:ext cx="358792" cy="448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7D4E3-3F74-135C-A513-9C36C2C3F5E7}"/>
              </a:ext>
            </a:extLst>
          </p:cNvPr>
          <p:cNvSpPr txBox="1"/>
          <p:nvPr/>
        </p:nvSpPr>
        <p:spPr>
          <a:xfrm>
            <a:off x="1466501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4A4F8-AFA6-5EF4-B720-DE887EBF15E8}"/>
              </a:ext>
            </a:extLst>
          </p:cNvPr>
          <p:cNvSpPr txBox="1"/>
          <p:nvPr/>
        </p:nvSpPr>
        <p:spPr>
          <a:xfrm>
            <a:off x="2412588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A61F-D48C-B24D-3CAE-C6742A8ED685}"/>
              </a:ext>
            </a:extLst>
          </p:cNvPr>
          <p:cNvSpPr/>
          <p:nvPr/>
        </p:nvSpPr>
        <p:spPr>
          <a:xfrm>
            <a:off x="1081654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A35FB4-0CD3-08E7-E3D3-703C44C1642C}"/>
              </a:ext>
            </a:extLst>
          </p:cNvPr>
          <p:cNvCxnSpPr>
            <a:stCxn id="7" idx="2"/>
          </p:cNvCxnSpPr>
          <p:nvPr/>
        </p:nvCxnSpPr>
        <p:spPr>
          <a:xfrm>
            <a:off x="1274077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D5F96B-AA76-AE9F-0027-B15D0A65EB87}"/>
              </a:ext>
            </a:extLst>
          </p:cNvPr>
          <p:cNvCxnSpPr>
            <a:cxnSpLocks/>
          </p:cNvCxnSpPr>
          <p:nvPr/>
        </p:nvCxnSpPr>
        <p:spPr>
          <a:xfrm flipH="1">
            <a:off x="2305403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2C7F58-F58D-8553-6913-CD2CD20BBA2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20829" y="1697773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C9B41A8-5C55-63CB-702B-AA49C3459167}"/>
              </a:ext>
            </a:extLst>
          </p:cNvPr>
          <p:cNvSpPr/>
          <p:nvPr/>
        </p:nvSpPr>
        <p:spPr>
          <a:xfrm>
            <a:off x="3405919" y="1560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567C8-89CC-EAB6-D306-28E651291F68}"/>
              </a:ext>
            </a:extLst>
          </p:cNvPr>
          <p:cNvSpPr/>
          <p:nvPr/>
        </p:nvSpPr>
        <p:spPr>
          <a:xfrm>
            <a:off x="5440390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7CFB1-F6B0-032E-CC9A-48E292B028F4}"/>
              </a:ext>
            </a:extLst>
          </p:cNvPr>
          <p:cNvSpPr txBox="1"/>
          <p:nvPr/>
        </p:nvSpPr>
        <p:spPr>
          <a:xfrm>
            <a:off x="5433162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25" name="Picture 2" descr="PLC Ladder Simulator - Apps on Google Play">
            <a:extLst>
              <a:ext uri="{FF2B5EF4-FFF2-40B4-BE49-F238E27FC236}">
                <a16:creationId xmlns:a16="http://schemas.microsoft.com/office/drawing/2014/main" id="{F1844AEE-4C57-35DD-670F-4C83DD63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92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B9401C-8D0A-35E2-78CD-2BD6A32FF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89" y="844701"/>
            <a:ext cx="358792" cy="4484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3F2DF5-86E2-9D42-3701-1150B7776FFC}"/>
              </a:ext>
            </a:extLst>
          </p:cNvPr>
          <p:cNvSpPr txBox="1"/>
          <p:nvPr/>
        </p:nvSpPr>
        <p:spPr>
          <a:xfrm>
            <a:off x="5975240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E669-9FC4-4751-3C9C-F393265C4E31}"/>
              </a:ext>
            </a:extLst>
          </p:cNvPr>
          <p:cNvSpPr txBox="1"/>
          <p:nvPr/>
        </p:nvSpPr>
        <p:spPr>
          <a:xfrm>
            <a:off x="6921327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7A862A-8072-4DC9-4695-93BB9D3EA03C}"/>
              </a:ext>
            </a:extLst>
          </p:cNvPr>
          <p:cNvSpPr/>
          <p:nvPr/>
        </p:nvSpPr>
        <p:spPr>
          <a:xfrm>
            <a:off x="5590393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F447C3-20D7-7DAA-0506-CB8AFBE1BC1B}"/>
              </a:ext>
            </a:extLst>
          </p:cNvPr>
          <p:cNvCxnSpPr>
            <a:stCxn id="25" idx="2"/>
          </p:cNvCxnSpPr>
          <p:nvPr/>
        </p:nvCxnSpPr>
        <p:spPr>
          <a:xfrm>
            <a:off x="5782816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E0E836-417C-B2DC-4C1C-AB001D09E5B9}"/>
              </a:ext>
            </a:extLst>
          </p:cNvPr>
          <p:cNvCxnSpPr>
            <a:cxnSpLocks/>
          </p:cNvCxnSpPr>
          <p:nvPr/>
        </p:nvCxnSpPr>
        <p:spPr>
          <a:xfrm flipH="1">
            <a:off x="6814142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99D873-F65C-FC1D-00A0-32A5687967B4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7329568" y="812151"/>
            <a:ext cx="733092" cy="88562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4B15E99-BDFC-3745-A2B0-D18CEB6B7CBE}"/>
              </a:ext>
            </a:extLst>
          </p:cNvPr>
          <p:cNvSpPr/>
          <p:nvPr/>
        </p:nvSpPr>
        <p:spPr>
          <a:xfrm>
            <a:off x="8062660" y="639864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553832-7A45-74BE-793E-9FA95CACF81F}"/>
              </a:ext>
            </a:extLst>
          </p:cNvPr>
          <p:cNvSpPr/>
          <p:nvPr/>
        </p:nvSpPr>
        <p:spPr>
          <a:xfrm>
            <a:off x="8096526" y="1134785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VM-01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4EC80B-AA59-6CBD-DCFB-066877A0B389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7329568" y="1307072"/>
            <a:ext cx="766958" cy="39070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6E24645-DB2F-E828-9CCB-3F3300261AB1}"/>
              </a:ext>
            </a:extLst>
          </p:cNvPr>
          <p:cNvSpPr/>
          <p:nvPr/>
        </p:nvSpPr>
        <p:spPr>
          <a:xfrm>
            <a:off x="8096526" y="1629706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VM-02</a:t>
            </a:r>
            <a:endParaRPr lang="en-SG" sz="10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916CDD-6736-9182-D81F-7B831540C16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29568" y="1708631"/>
            <a:ext cx="766958" cy="9336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CC95337-B7E4-EE17-2375-498F85C0CB77}"/>
              </a:ext>
            </a:extLst>
          </p:cNvPr>
          <p:cNvSpPr/>
          <p:nvPr/>
        </p:nvSpPr>
        <p:spPr>
          <a:xfrm>
            <a:off x="870116" y="2497698"/>
            <a:ext cx="2474268" cy="8658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7C48FD-4A39-910A-7F9B-8C2C63ED9A41}"/>
              </a:ext>
            </a:extLst>
          </p:cNvPr>
          <p:cNvSpPr txBox="1"/>
          <p:nvPr/>
        </p:nvSpPr>
        <p:spPr>
          <a:xfrm>
            <a:off x="880249" y="2497699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48" name="Picture 2" descr="PLC Ladder Simulator - Apps on Google Play">
            <a:extLst>
              <a:ext uri="{FF2B5EF4-FFF2-40B4-BE49-F238E27FC236}">
                <a16:creationId xmlns:a16="http://schemas.microsoft.com/office/drawing/2014/main" id="{E139EA2D-75F1-6747-EEAB-6E4714E3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6" y="282301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0EA5680-13EB-91FE-56D9-32FDC9E0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46" y="3255351"/>
            <a:ext cx="307880" cy="38484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6933301-F9FE-34A3-4A35-AE5BC2735CD1}"/>
              </a:ext>
            </a:extLst>
          </p:cNvPr>
          <p:cNvSpPr/>
          <p:nvPr/>
        </p:nvSpPr>
        <p:spPr>
          <a:xfrm>
            <a:off x="1562078" y="282503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E85E3A-68B4-1D61-E026-112BF1096C7D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1334704" y="301543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47549D-41F9-1638-B48B-6AA0C2D47BB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214026" y="3016448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63AED-D5BA-09E3-A862-994D6A9E269C}"/>
              </a:ext>
            </a:extLst>
          </p:cNvPr>
          <p:cNvSpPr/>
          <p:nvPr/>
        </p:nvSpPr>
        <p:spPr>
          <a:xfrm>
            <a:off x="3828021" y="282612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61" name="Picture 2" descr="PLC Ladder Simulator - Apps on Google Play">
            <a:extLst>
              <a:ext uri="{FF2B5EF4-FFF2-40B4-BE49-F238E27FC236}">
                <a16:creationId xmlns:a16="http://schemas.microsoft.com/office/drawing/2014/main" id="{179566C9-4DC9-8CEA-9B13-E9080D83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20" y="375902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55510C8-36D1-EFB3-27DC-BCE362C4D059}"/>
              </a:ext>
            </a:extLst>
          </p:cNvPr>
          <p:cNvSpPr/>
          <p:nvPr/>
        </p:nvSpPr>
        <p:spPr>
          <a:xfrm>
            <a:off x="1548342" y="376104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6F6D73-3083-6633-9F3D-38231B0905AF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320968" y="395144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D241C5-4F31-0D0C-5D13-A4031DB43631}"/>
              </a:ext>
            </a:extLst>
          </p:cNvPr>
          <p:cNvSpPr/>
          <p:nvPr/>
        </p:nvSpPr>
        <p:spPr>
          <a:xfrm>
            <a:off x="3799116" y="3779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E59935-DB8D-9AB7-A2D6-E41B6A45221C}"/>
              </a:ext>
            </a:extLst>
          </p:cNvPr>
          <p:cNvCxnSpPr>
            <a:cxnSpLocks/>
          </p:cNvCxnSpPr>
          <p:nvPr/>
        </p:nvCxnSpPr>
        <p:spPr>
          <a:xfrm>
            <a:off x="3200290" y="3925112"/>
            <a:ext cx="59882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CFCF34-CBEF-47A6-0535-4F44B790177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214026" y="3015436"/>
            <a:ext cx="585090" cy="93601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24B7D6F-D6ED-EA9E-4B39-6A48757A93F3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3214026" y="2998416"/>
            <a:ext cx="613995" cy="95303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00727DB-C9CC-7985-860A-EBAEF18BB555}"/>
              </a:ext>
            </a:extLst>
          </p:cNvPr>
          <p:cNvSpPr/>
          <p:nvPr/>
        </p:nvSpPr>
        <p:spPr>
          <a:xfrm>
            <a:off x="5414820" y="2486756"/>
            <a:ext cx="2474268" cy="1801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DB73F7-0CCE-EDD3-517D-9A0467B9EC55}"/>
              </a:ext>
            </a:extLst>
          </p:cNvPr>
          <p:cNvSpPr txBox="1"/>
          <p:nvPr/>
        </p:nvSpPr>
        <p:spPr>
          <a:xfrm>
            <a:off x="5424953" y="2486757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81" name="Picture 2" descr="PLC Ladder Simulator - Apps on Google Play">
            <a:extLst>
              <a:ext uri="{FF2B5EF4-FFF2-40B4-BE49-F238E27FC236}">
                <a16:creationId xmlns:a16="http://schemas.microsoft.com/office/drawing/2014/main" id="{01BD80F9-FE33-C7F1-848F-34C08DAE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60" y="281207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5B840B5-9C19-1B45-4CDE-830E5074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46" y="3245231"/>
            <a:ext cx="307880" cy="38484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C82D3219-1D2D-CDA1-5022-F00FE6199E89}"/>
              </a:ext>
            </a:extLst>
          </p:cNvPr>
          <p:cNvSpPr/>
          <p:nvPr/>
        </p:nvSpPr>
        <p:spPr>
          <a:xfrm>
            <a:off x="6106782" y="2814093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1CCF5F-E3FE-60CE-976D-BA1DFE9819AC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5879408" y="300449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E35A57-722D-72AF-E10D-1900312C764C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758730" y="3005506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CB40215-872C-77B0-2AE3-1E49CE8448D9}"/>
              </a:ext>
            </a:extLst>
          </p:cNvPr>
          <p:cNvSpPr/>
          <p:nvPr/>
        </p:nvSpPr>
        <p:spPr>
          <a:xfrm>
            <a:off x="8372725" y="281518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87" name="Picture 2" descr="PLC Ladder Simulator - Apps on Google Play">
            <a:extLst>
              <a:ext uri="{FF2B5EF4-FFF2-40B4-BE49-F238E27FC236}">
                <a16:creationId xmlns:a16="http://schemas.microsoft.com/office/drawing/2014/main" id="{8C7F4617-293C-0C3A-6955-90102A48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24" y="374808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EBB4996-FDE0-2E4F-C420-F9B1BCE76592}"/>
              </a:ext>
            </a:extLst>
          </p:cNvPr>
          <p:cNvSpPr/>
          <p:nvPr/>
        </p:nvSpPr>
        <p:spPr>
          <a:xfrm>
            <a:off x="6093046" y="3750103"/>
            <a:ext cx="1651948" cy="38282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(S7Comm)</a:t>
            </a:r>
            <a:endParaRPr lang="en-SG" sz="1050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55D840-0586-0822-7B24-A2950B2E674C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>
            <a:off x="5865672" y="394050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1AFCB2A-9255-44D6-EC0C-2A40E07DEDD6}"/>
              </a:ext>
            </a:extLst>
          </p:cNvPr>
          <p:cNvSpPr/>
          <p:nvPr/>
        </p:nvSpPr>
        <p:spPr>
          <a:xfrm>
            <a:off x="8343820" y="376821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18EEA79-6994-E3E4-12B4-33DC1234FBB2}"/>
              </a:ext>
            </a:extLst>
          </p:cNvPr>
          <p:cNvCxnSpPr>
            <a:cxnSpLocks/>
          </p:cNvCxnSpPr>
          <p:nvPr/>
        </p:nvCxnSpPr>
        <p:spPr>
          <a:xfrm>
            <a:off x="7744994" y="3914170"/>
            <a:ext cx="598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AC769B-BD3A-EB03-8EE6-10E702C0B370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6400926" y="3196918"/>
            <a:ext cx="178819" cy="240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D0F8F074-17C5-97AC-FFEC-50917098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323" y="3255351"/>
            <a:ext cx="307880" cy="384849"/>
          </a:xfrm>
          <a:prstGeom prst="rect">
            <a:avLst/>
          </a:prstGeom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AD7FBC2-9517-50E8-A116-2AD3E45ABFCB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7255203" y="3447776"/>
            <a:ext cx="251214" cy="250857"/>
          </a:xfrm>
          <a:prstGeom prst="bentConnector3">
            <a:avLst>
              <a:gd name="adj1" fmla="val 980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5F0534F-67F5-BC62-D417-D63090DE9E3D}"/>
              </a:ext>
            </a:extLst>
          </p:cNvPr>
          <p:cNvSpPr txBox="1"/>
          <p:nvPr/>
        </p:nvSpPr>
        <p:spPr>
          <a:xfrm>
            <a:off x="3948889" y="3329973"/>
            <a:ext cx="494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57342EF-601B-EA8A-1C66-ABDB7E6378BB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3279033" y="3015436"/>
            <a:ext cx="669856" cy="45303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D081D39-7D30-6D32-FEEB-42FF81BFE6D4}"/>
              </a:ext>
            </a:extLst>
          </p:cNvPr>
          <p:cNvSpPr txBox="1"/>
          <p:nvPr/>
        </p:nvSpPr>
        <p:spPr>
          <a:xfrm>
            <a:off x="806430" y="344665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One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72208F-831C-4B71-A421-5E616546E08C}"/>
              </a:ext>
            </a:extLst>
          </p:cNvPr>
          <p:cNvSpPr txBox="1"/>
          <p:nvPr/>
        </p:nvSpPr>
        <p:spPr>
          <a:xfrm>
            <a:off x="5332101" y="342728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3CA7B7-6B1E-A6A8-227E-686EF36FEE38}"/>
              </a:ext>
            </a:extLst>
          </p:cNvPr>
          <p:cNvSpPr txBox="1"/>
          <p:nvPr/>
        </p:nvSpPr>
        <p:spPr>
          <a:xfrm>
            <a:off x="880249" y="2177899"/>
            <a:ext cx="1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AC78D4F-6435-3D1A-642F-115AC1066B8C}"/>
              </a:ext>
            </a:extLst>
          </p:cNvPr>
          <p:cNvSpPr txBox="1"/>
          <p:nvPr/>
        </p:nvSpPr>
        <p:spPr>
          <a:xfrm>
            <a:off x="5342611" y="2164287"/>
            <a:ext cx="24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Mixed OT Protocol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8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5526B6-4153-0310-E702-6F88A8DC3967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7FE69-D6F1-BAEF-2B15-928FF72CBB44}"/>
              </a:ext>
            </a:extLst>
          </p:cNvPr>
          <p:cNvSpPr/>
          <p:nvPr/>
        </p:nvSpPr>
        <p:spPr>
          <a:xfrm>
            <a:off x="1626281" y="1642126"/>
            <a:ext cx="5206395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BC126-4356-ABCD-3946-41178477D61F}"/>
              </a:ext>
            </a:extLst>
          </p:cNvPr>
          <p:cNvSpPr/>
          <p:nvPr/>
        </p:nvSpPr>
        <p:spPr>
          <a:xfrm>
            <a:off x="2962228" y="2462793"/>
            <a:ext cx="1159618" cy="96620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75037-1A0A-5B2B-4A86-678370AD8740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</a:t>
            </a:r>
            <a:r>
              <a:rPr lang="en-US" sz="1400" b="1" dirty="0"/>
              <a:t>Controller</a:t>
            </a:r>
            <a:r>
              <a:rPr lang="en-SG" sz="1400" b="1" dirty="0"/>
              <a:t> VM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C9BED-336E-693E-A898-BC02DBFE5C99}"/>
              </a:ext>
            </a:extLst>
          </p:cNvPr>
          <p:cNvSpPr/>
          <p:nvPr/>
        </p:nvSpPr>
        <p:spPr>
          <a:xfrm>
            <a:off x="6801336" y="2673343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52DBB-6C0D-DA56-FEE2-FF8FEF63EE8F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Controller Program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FBFD6-47C3-DCDF-52AB-1E893A06666F}"/>
              </a:ext>
            </a:extLst>
          </p:cNvPr>
          <p:cNvSpPr/>
          <p:nvPr/>
        </p:nvSpPr>
        <p:spPr>
          <a:xfrm>
            <a:off x="4978654" y="2608266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Client module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E597-CC71-ABA2-7689-2C5C3377F204}"/>
              </a:ext>
            </a:extLst>
          </p:cNvPr>
          <p:cNvSpPr/>
          <p:nvPr/>
        </p:nvSpPr>
        <p:spPr>
          <a:xfrm>
            <a:off x="4519416" y="3377009"/>
            <a:ext cx="1545085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Controller Ladder logic execution module  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880F0-20AC-D98A-13BF-946CADCD6151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E0995E-72FB-36DA-EEB6-512047EB6BF1}"/>
              </a:ext>
            </a:extLst>
          </p:cNvPr>
          <p:cNvCxnSpPr>
            <a:cxnSpLocks/>
          </p:cNvCxnSpPr>
          <p:nvPr/>
        </p:nvCxnSpPr>
        <p:spPr>
          <a:xfrm flipV="1">
            <a:off x="6531407" y="276907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613D7-29FC-21F5-9C37-247A509B5897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37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737E5-11F1-1D5F-3540-1390C020F3C9}"/>
              </a:ext>
            </a:extLst>
          </p:cNvPr>
          <p:cNvSpPr txBox="1"/>
          <p:nvPr/>
        </p:nvSpPr>
        <p:spPr>
          <a:xfrm>
            <a:off x="5157133" y="2292219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BCDCAE-9E7B-C0D6-C8B7-1E03E7895FB6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094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C52CE7-0BBF-0D9A-FCD6-87F56DA01A5C}"/>
              </a:ext>
            </a:extLst>
          </p:cNvPr>
          <p:cNvSpPr txBox="1"/>
          <p:nvPr/>
        </p:nvSpPr>
        <p:spPr>
          <a:xfrm>
            <a:off x="4903810" y="3116400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937D67-5139-D8FC-698D-8EC2FCE4CA4A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1C800B-3D59-9306-6A14-017347B4FBF9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28" name="Picture 27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F33673C9-D8B9-3E8A-1D7A-E0F02199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68" y="3850057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8E5004E-F3D4-8D56-3D6D-1ADF2A2BC142}"/>
              </a:ext>
            </a:extLst>
          </p:cNvPr>
          <p:cNvSpPr txBox="1"/>
          <p:nvPr/>
        </p:nvSpPr>
        <p:spPr>
          <a:xfrm>
            <a:off x="2984062" y="3495677"/>
            <a:ext cx="136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Same Ladder logic module as target PLC </a:t>
            </a:r>
          </a:p>
        </p:txBody>
      </p:sp>
      <p:pic>
        <p:nvPicPr>
          <p:cNvPr id="30" name="Graphic 29" descr="Processor outline">
            <a:extLst>
              <a:ext uri="{FF2B5EF4-FFF2-40B4-BE49-F238E27FC236}">
                <a16:creationId xmlns:a16="http://schemas.microsoft.com/office/drawing/2014/main" id="{1D8EA988-54DB-EB5C-A6D1-41CF71082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8947" y="3323838"/>
            <a:ext cx="448945" cy="448945"/>
          </a:xfrm>
          <a:prstGeom prst="rect">
            <a:avLst/>
          </a:prstGeom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7BF085F-94AD-3AFA-B9FC-595F9D20835D}"/>
              </a:ext>
            </a:extLst>
          </p:cNvPr>
          <p:cNvSpPr/>
          <p:nvPr/>
        </p:nvSpPr>
        <p:spPr>
          <a:xfrm>
            <a:off x="6073162" y="3474213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756DE6-ECAF-AAB7-B531-F3EED57DCABC}"/>
              </a:ext>
            </a:extLst>
          </p:cNvPr>
          <p:cNvSpPr txBox="1"/>
          <p:nvPr/>
        </p:nvSpPr>
        <p:spPr>
          <a:xfrm>
            <a:off x="5966421" y="3771884"/>
            <a:ext cx="1117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Simulation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6E907-BF10-5F74-04FE-5B7326B164F7}"/>
              </a:ext>
            </a:extLst>
          </p:cNvPr>
          <p:cNvCxnSpPr>
            <a:cxnSpLocks/>
          </p:cNvCxnSpPr>
          <p:nvPr/>
        </p:nvCxnSpPr>
        <p:spPr>
          <a:xfrm>
            <a:off x="5647199" y="3834906"/>
            <a:ext cx="0" cy="57604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B97D3A-981D-F2CB-26D6-A8EDFDE077A6}"/>
              </a:ext>
            </a:extLst>
          </p:cNvPr>
          <p:cNvCxnSpPr>
            <a:cxnSpLocks/>
          </p:cNvCxnSpPr>
          <p:nvPr/>
        </p:nvCxnSpPr>
        <p:spPr>
          <a:xfrm flipH="1">
            <a:off x="3939443" y="2707009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Document with solid fill">
            <a:extLst>
              <a:ext uri="{FF2B5EF4-FFF2-40B4-BE49-F238E27FC236}">
                <a16:creationId xmlns:a16="http://schemas.microsoft.com/office/drawing/2014/main" id="{6587DDF7-379A-0100-8A53-4A652A1BD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4685" y="2634539"/>
            <a:ext cx="246221" cy="246221"/>
          </a:xfrm>
          <a:prstGeom prst="rect">
            <a:avLst/>
          </a:prstGeom>
        </p:spPr>
      </p:pic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02704901-27D1-8184-D2FA-4C41F4651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4894" y="3061399"/>
            <a:ext cx="246221" cy="246221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56FC27B-3B0B-4741-3609-AA54DC6557F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3980908" y="3202030"/>
            <a:ext cx="538508" cy="369944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0BA147-8A39-E10C-9885-99898CD47FEF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A37F5-9BAC-9E94-49DC-A054E3DED51F}"/>
              </a:ext>
            </a:extLst>
          </p:cNvPr>
          <p:cNvSpPr txBox="1"/>
          <p:nvPr/>
        </p:nvSpPr>
        <p:spPr>
          <a:xfrm>
            <a:off x="2965073" y="2561670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C8541F-C808-E323-BCDC-6D746C1F6A10}"/>
              </a:ext>
            </a:extLst>
          </p:cNvPr>
          <p:cNvSpPr txBox="1"/>
          <p:nvPr/>
        </p:nvSpPr>
        <p:spPr>
          <a:xfrm>
            <a:off x="2997961" y="2960142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4C9AC6-769D-AA77-D3A9-72DF972E1A1E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991E19-91C2-198E-EDF4-BCCE7765E8C3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1708C7-634C-7B0B-4AF2-A32103FD1CE0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72E560-E482-9E79-2DE9-93972EA4385D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B6BE21-C09C-D757-70D6-88977ED83D26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229070-B20B-CF16-9ED7-9BF1A975A36F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CCFDAB-666A-7761-AD2B-0D67F486A197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65735B-A049-795B-D99F-283FC4946ECF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071C8D-3CA2-F530-93A4-FC98DC2807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9FB024-A990-4C67-4221-CF936C6B8844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7FFA36-6FDD-F384-E61F-444D34B1B637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90D938-77AE-2FBA-7692-9EF0D0DB1FCA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57D8EA3-3211-2C53-54AD-C9E694577D56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FBC89C-4B8F-1A56-70E5-F2094D927162}"/>
              </a:ext>
            </a:extLst>
          </p:cNvPr>
          <p:cNvSpPr txBox="1"/>
          <p:nvPr/>
        </p:nvSpPr>
        <p:spPr>
          <a:xfrm>
            <a:off x="7083723" y="4907284"/>
            <a:ext cx="1671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A11C5B-FA47-F2F7-EE06-FFDCD578CAAF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E280D-569B-F080-86ED-1E53F6333822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4B65B6-D645-2D51-68C3-412CC963BF53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3190E-7436-C616-C1E4-A441071EACC0}"/>
              </a:ext>
            </a:extLst>
          </p:cNvPr>
          <p:cNvSpPr txBox="1"/>
          <p:nvPr/>
        </p:nvSpPr>
        <p:spPr>
          <a:xfrm>
            <a:off x="1623949" y="1129608"/>
            <a:ext cx="488179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Remote Controller </a:t>
            </a:r>
            <a:endParaRPr lang="en-SG" b="1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87AB0F6-9B24-3DC3-7183-D67C02450B9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161437" y="3799627"/>
            <a:ext cx="680857" cy="410600"/>
          </a:xfrm>
          <a:prstGeom prst="bentConnector3">
            <a:avLst>
              <a:gd name="adj1" fmla="val 99413"/>
            </a:avLst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B685DDA-F4A1-8077-4AE6-AB8047C42A43}"/>
              </a:ext>
            </a:extLst>
          </p:cNvPr>
          <p:cNvSpPr txBox="1"/>
          <p:nvPr/>
        </p:nvSpPr>
        <p:spPr>
          <a:xfrm>
            <a:off x="5141039" y="3834906"/>
            <a:ext cx="87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Verification Result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96BDB4-2E50-24A9-6E49-4C30BBABED7A}"/>
              </a:ext>
            </a:extLst>
          </p:cNvPr>
          <p:cNvSpPr txBox="1"/>
          <p:nvPr/>
        </p:nvSpPr>
        <p:spPr>
          <a:xfrm>
            <a:off x="6613434" y="2344610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19FA28-F801-371E-086B-BB99C337BFA3}"/>
              </a:ext>
            </a:extLst>
          </p:cNvPr>
          <p:cNvSpPr/>
          <p:nvPr/>
        </p:nvSpPr>
        <p:spPr>
          <a:xfrm>
            <a:off x="7653491" y="2842186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VM-01</a:t>
            </a:r>
            <a:endParaRPr lang="en-SG" sz="1000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197617-F4AE-D14A-C8BF-F7D05C324A74}"/>
              </a:ext>
            </a:extLst>
          </p:cNvPr>
          <p:cNvSpPr/>
          <p:nvPr/>
        </p:nvSpPr>
        <p:spPr>
          <a:xfrm>
            <a:off x="7626968" y="3535145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VM-0N</a:t>
            </a:r>
            <a:endParaRPr lang="en-SG" sz="1000" b="1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7B8F1B7-D9CB-61B9-0B1F-3A00525A9F70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>
            <a:off x="6963389" y="2764119"/>
            <a:ext cx="690102" cy="26616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B33647E-CE6C-A35C-0D23-9D1B61590C22}"/>
              </a:ext>
            </a:extLst>
          </p:cNvPr>
          <p:cNvCxnSpPr>
            <a:cxnSpLocks/>
            <a:stCxn id="11" idx="2"/>
            <a:endCxn id="82" idx="1"/>
          </p:cNvCxnSpPr>
          <p:nvPr/>
        </p:nvCxnSpPr>
        <p:spPr>
          <a:xfrm rot="16200000" flipH="1">
            <a:off x="6820492" y="2916764"/>
            <a:ext cx="868347" cy="7446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24FFCF7-A821-4C7E-2573-3BF9907BE3AE}"/>
              </a:ext>
            </a:extLst>
          </p:cNvPr>
          <p:cNvSpPr/>
          <p:nvPr/>
        </p:nvSpPr>
        <p:spPr>
          <a:xfrm rot="5400000">
            <a:off x="7419671" y="3619341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5B4779-B6E2-F347-5C57-A035C542592B}"/>
              </a:ext>
            </a:extLst>
          </p:cNvPr>
          <p:cNvSpPr txBox="1"/>
          <p:nvPr/>
        </p:nvSpPr>
        <p:spPr>
          <a:xfrm>
            <a:off x="7100623" y="4429875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39E437BB-D76A-96C4-77FC-0AFA16D7BA98}"/>
              </a:ext>
            </a:extLst>
          </p:cNvPr>
          <p:cNvSpPr/>
          <p:nvPr/>
        </p:nvSpPr>
        <p:spPr>
          <a:xfrm>
            <a:off x="6889899" y="4686934"/>
            <a:ext cx="219418" cy="688044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5" name="Picture 94" descr="A close-up of a device&#10;&#10;Description automatically generated">
            <a:extLst>
              <a:ext uri="{FF2B5EF4-FFF2-40B4-BE49-F238E27FC236}">
                <a16:creationId xmlns:a16="http://schemas.microsoft.com/office/drawing/2014/main" id="{15240E65-5805-DC3F-3A71-40E3EA3F7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57" y="1066935"/>
            <a:ext cx="1202275" cy="120227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506F38-74FD-579A-7B11-16AA214747D6}"/>
              </a:ext>
            </a:extLst>
          </p:cNvPr>
          <p:cNvSpPr txBox="1"/>
          <p:nvPr/>
        </p:nvSpPr>
        <p:spPr>
          <a:xfrm>
            <a:off x="6969035" y="2988611"/>
            <a:ext cx="72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6F4D98-B476-4259-D0AA-516433493E7B}"/>
              </a:ext>
            </a:extLst>
          </p:cNvPr>
          <p:cNvSpPr txBox="1"/>
          <p:nvPr/>
        </p:nvSpPr>
        <p:spPr>
          <a:xfrm>
            <a:off x="6889883" y="371937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</p:spTree>
    <p:extLst>
      <p:ext uri="{BB962C8B-B14F-4D97-AF65-F5344CB8AC3E}">
        <p14:creationId xmlns:p14="http://schemas.microsoft.com/office/powerpoint/2010/main" val="88344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Expert - Basic 1/10 - YouTube">
            <a:extLst>
              <a:ext uri="{FF2B5EF4-FFF2-40B4-BE49-F238E27FC236}">
                <a16:creationId xmlns:a16="http://schemas.microsoft.com/office/drawing/2014/main" id="{B7B5AC75-946A-1432-12E0-7B6D1956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76" y="1383641"/>
            <a:ext cx="4913691" cy="276484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3027FC-E29B-99B5-CA3B-9D3D6215E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15" y="1383641"/>
            <a:ext cx="4913691" cy="27580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19FF5-9C25-6BFE-1804-3C7AEFDDAF84}"/>
              </a:ext>
            </a:extLst>
          </p:cNvPr>
          <p:cNvSpPr txBox="1"/>
          <p:nvPr/>
        </p:nvSpPr>
        <p:spPr>
          <a:xfrm>
            <a:off x="780892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Schneider Electric </a:t>
            </a:r>
            <a:r>
              <a:rPr lang="en-SG" sz="1400" b="1" dirty="0" err="1"/>
              <a:t>EcoStruxure</a:t>
            </a:r>
            <a:r>
              <a:rPr lang="en-SG" sz="1400" b="1" dirty="0"/>
              <a:t> Machine Expert M22X PLC Configuration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02EBA-6177-F921-0360-C79B304899FA}"/>
              </a:ext>
            </a:extLst>
          </p:cNvPr>
          <p:cNvSpPr txBox="1"/>
          <p:nvPr/>
        </p:nvSpPr>
        <p:spPr>
          <a:xfrm>
            <a:off x="5989607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58D35FA-4E1D-2C80-E3A9-CEC604233054}"/>
              </a:ext>
            </a:extLst>
          </p:cNvPr>
          <p:cNvSpPr/>
          <p:nvPr/>
        </p:nvSpPr>
        <p:spPr>
          <a:xfrm>
            <a:off x="5767167" y="2762680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01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emens s7-1200 Web Server">
            <a:extLst>
              <a:ext uri="{FF2B5EF4-FFF2-40B4-BE49-F238E27FC236}">
                <a16:creationId xmlns:a16="http://schemas.microsoft.com/office/drawing/2014/main" id="{348E36EA-A97B-D2FF-ACC9-8EC81CEC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72" y="1347537"/>
            <a:ext cx="4685665" cy="33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18E11-802C-E3B4-B011-C8CBDE92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94" y="1319779"/>
            <a:ext cx="4996732" cy="341328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41C830-735E-1349-C8A9-4A297B5037AB}"/>
              </a:ext>
            </a:extLst>
          </p:cNvPr>
          <p:cNvSpPr txBox="1"/>
          <p:nvPr/>
        </p:nvSpPr>
        <p:spPr>
          <a:xfrm>
            <a:off x="858530" y="922985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Siemens  SIMATIC S7-1200 / S7-1500 Web Server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8BA79-7F42-966B-FEB3-2D1DD81E3B0A}"/>
              </a:ext>
            </a:extLst>
          </p:cNvPr>
          <p:cNvSpPr txBox="1"/>
          <p:nvPr/>
        </p:nvSpPr>
        <p:spPr>
          <a:xfrm>
            <a:off x="5952261" y="922985"/>
            <a:ext cx="466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C22809-53BF-8E09-5DD9-8B66B375FF53}"/>
              </a:ext>
            </a:extLst>
          </p:cNvPr>
          <p:cNvSpPr/>
          <p:nvPr/>
        </p:nvSpPr>
        <p:spPr>
          <a:xfrm>
            <a:off x="5696404" y="2821615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883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825</Words>
  <Application>Microsoft Office PowerPoint</Application>
  <PresentationFormat>Widescreen</PresentationFormat>
  <Paragraphs>245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34</cp:revision>
  <dcterms:created xsi:type="dcterms:W3CDTF">2024-10-24T09:28:42Z</dcterms:created>
  <dcterms:modified xsi:type="dcterms:W3CDTF">2024-11-26T10:10:55Z</dcterms:modified>
</cp:coreProperties>
</file>