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9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sv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886C57D-FD56-3112-3D22-0D9B1D49429B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48B11-4431-5DB0-16E4-2AAAD9BD8E57}"/>
              </a:ext>
            </a:extLst>
          </p:cNvPr>
          <p:cNvSpPr/>
          <p:nvPr/>
        </p:nvSpPr>
        <p:spPr>
          <a:xfrm>
            <a:off x="1604513" y="1641275"/>
            <a:ext cx="5305246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F47E3B-8606-2AB4-7D16-764C88F7B338}"/>
              </a:ext>
            </a:extLst>
          </p:cNvPr>
          <p:cNvSpPr/>
          <p:nvPr/>
        </p:nvSpPr>
        <p:spPr>
          <a:xfrm>
            <a:off x="2962228" y="2462792"/>
            <a:ext cx="1159618" cy="12490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5039D-C685-3F96-10F4-7FFC47BEB0FB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Simulator VM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C607-C2A8-E431-BEE1-B20BBAF5F5F4}"/>
              </a:ext>
            </a:extLst>
          </p:cNvPr>
          <p:cNvSpPr/>
          <p:nvPr/>
        </p:nvSpPr>
        <p:spPr>
          <a:xfrm>
            <a:off x="6828731" y="2587529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709F2-5B69-EAAE-7670-3240BF64B213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Emulation Program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0F3E1-B41D-5978-A095-4BE8B562A08D}"/>
              </a:ext>
            </a:extLst>
          </p:cNvPr>
          <p:cNvSpPr/>
          <p:nvPr/>
        </p:nvSpPr>
        <p:spPr>
          <a:xfrm>
            <a:off x="5340281" y="2479224"/>
            <a:ext cx="1235391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Config Web interface module </a:t>
            </a:r>
            <a:endParaRPr lang="en-SG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A741F-F155-585E-ED3D-518A011DF6C4}"/>
              </a:ext>
            </a:extLst>
          </p:cNvPr>
          <p:cNvSpPr/>
          <p:nvPr/>
        </p:nvSpPr>
        <p:spPr>
          <a:xfrm>
            <a:off x="5022919" y="3134228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Service module 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8A853-3564-B572-D4AB-C35AD1E18DC3}"/>
              </a:ext>
            </a:extLst>
          </p:cNvPr>
          <p:cNvSpPr/>
          <p:nvPr/>
        </p:nvSpPr>
        <p:spPr>
          <a:xfrm>
            <a:off x="4630572" y="3789232"/>
            <a:ext cx="1327406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Ladder logic execution module  </a:t>
            </a:r>
            <a:endParaRPr lang="en-SG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EC2BE-5D96-75FA-725B-B599473DCA96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9EB3E-D461-1459-8F2E-C005BE07D8F9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6575672" y="2674188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98FE93-0B48-ADC5-744E-05C5DDD5C4FB}"/>
              </a:ext>
            </a:extLst>
          </p:cNvPr>
          <p:cNvSpPr/>
          <p:nvPr/>
        </p:nvSpPr>
        <p:spPr>
          <a:xfrm>
            <a:off x="6835757" y="3255018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090BF-FC4F-52D5-C604-FA7C5F1945E1}"/>
              </a:ext>
            </a:extLst>
          </p:cNvPr>
          <p:cNvCxnSpPr/>
          <p:nvPr/>
        </p:nvCxnSpPr>
        <p:spPr>
          <a:xfrm flipV="1">
            <a:off x="6582698" y="332680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4528C-448C-EB1A-6E89-0EB37C602122}"/>
              </a:ext>
            </a:extLst>
          </p:cNvPr>
          <p:cNvSpPr txBox="1"/>
          <p:nvPr/>
        </p:nvSpPr>
        <p:spPr>
          <a:xfrm>
            <a:off x="6570683" y="2348621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65685-5FBA-4D33-6306-883A5CC13E5F}"/>
              </a:ext>
            </a:extLst>
          </p:cNvPr>
          <p:cNvSpPr txBox="1"/>
          <p:nvPr/>
        </p:nvSpPr>
        <p:spPr>
          <a:xfrm>
            <a:off x="6582698" y="3009116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B1640-FAB1-98D8-9158-D6CEAFE82C5C}"/>
              </a:ext>
            </a:extLst>
          </p:cNvPr>
          <p:cNvCxnSpPr/>
          <p:nvPr/>
        </p:nvCxnSpPr>
        <p:spPr>
          <a:xfrm>
            <a:off x="5529532" y="2197717"/>
            <a:ext cx="0" cy="28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A899B4-8CC5-89B0-8868-718640497861}"/>
              </a:ext>
            </a:extLst>
          </p:cNvPr>
          <p:cNvSpPr txBox="1"/>
          <p:nvPr/>
        </p:nvSpPr>
        <p:spPr>
          <a:xfrm>
            <a:off x="5529532" y="2216571"/>
            <a:ext cx="109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Flask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75D9E-9125-B304-EEFB-44EDEFE75BE2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92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10B38-01A2-5797-595C-693D54A89E88}"/>
              </a:ext>
            </a:extLst>
          </p:cNvPr>
          <p:cNvSpPr txBox="1"/>
          <p:nvPr/>
        </p:nvSpPr>
        <p:spPr>
          <a:xfrm>
            <a:off x="5168912" y="2886005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34091-EB94-BBDF-2EFC-1F97577E3D1D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5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41985-732F-1008-98AC-9CAE477B2642}"/>
              </a:ext>
            </a:extLst>
          </p:cNvPr>
          <p:cNvSpPr txBox="1"/>
          <p:nvPr/>
        </p:nvSpPr>
        <p:spPr>
          <a:xfrm>
            <a:off x="4817393" y="3557441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722F0C-9F9A-CFAC-30C3-21A0C94E43C8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7184D7-0FB4-6B89-B3A6-6356F5CFE7E6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47" name="Picture 46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B70D6665-29EA-ECA2-4577-2FA3F734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3" y="3947355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A35E7D-561E-2CBF-7153-8317117631E8}"/>
              </a:ext>
            </a:extLst>
          </p:cNvPr>
          <p:cNvSpPr txBox="1"/>
          <p:nvPr/>
        </p:nvSpPr>
        <p:spPr>
          <a:xfrm>
            <a:off x="3036229" y="3711796"/>
            <a:ext cx="136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pic>
        <p:nvPicPr>
          <p:cNvPr id="50" name="Graphic 49" descr="Processor outline">
            <a:extLst>
              <a:ext uri="{FF2B5EF4-FFF2-40B4-BE49-F238E27FC236}">
                <a16:creationId xmlns:a16="http://schemas.microsoft.com/office/drawing/2014/main" id="{ADB0D43C-2D5E-B372-B46F-DAB89DF9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26" y="3677860"/>
            <a:ext cx="448945" cy="448945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D87E2604-16ED-C3C1-F788-34FADB1BA2D7}"/>
              </a:ext>
            </a:extLst>
          </p:cNvPr>
          <p:cNvSpPr/>
          <p:nvPr/>
        </p:nvSpPr>
        <p:spPr>
          <a:xfrm>
            <a:off x="6014167" y="3854644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305F45-F904-D492-C8A9-806A240A9714}"/>
              </a:ext>
            </a:extLst>
          </p:cNvPr>
          <p:cNvSpPr txBox="1"/>
          <p:nvPr/>
        </p:nvSpPr>
        <p:spPr>
          <a:xfrm>
            <a:off x="5973349" y="4043409"/>
            <a:ext cx="11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Module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1A184A-3289-7454-916C-991E66B3CCF4}"/>
              </a:ext>
            </a:extLst>
          </p:cNvPr>
          <p:cNvCxnSpPr/>
          <p:nvPr/>
        </p:nvCxnSpPr>
        <p:spPr>
          <a:xfrm>
            <a:off x="4234223" y="4005795"/>
            <a:ext cx="3963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7AB9D-A378-FD38-A802-780B12A8A266}"/>
              </a:ext>
            </a:extLst>
          </p:cNvPr>
          <p:cNvCxnSpPr>
            <a:cxnSpLocks/>
          </p:cNvCxnSpPr>
          <p:nvPr/>
        </p:nvCxnSpPr>
        <p:spPr>
          <a:xfrm>
            <a:off x="5647199" y="4182084"/>
            <a:ext cx="0" cy="2288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313B91-DE01-C8D3-CAFE-8162083C1393}"/>
              </a:ext>
            </a:extLst>
          </p:cNvPr>
          <p:cNvCxnSpPr>
            <a:cxnSpLocks/>
          </p:cNvCxnSpPr>
          <p:nvPr/>
        </p:nvCxnSpPr>
        <p:spPr>
          <a:xfrm>
            <a:off x="6479547" y="3524157"/>
            <a:ext cx="0" cy="23179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543612-3FDB-F391-6487-A436C8DC0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60" y="1331124"/>
            <a:ext cx="2409945" cy="13543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AA16E-B78D-14B1-6B79-0DA9FB7F56B8}"/>
              </a:ext>
            </a:extLst>
          </p:cNvPr>
          <p:cNvSpPr txBox="1"/>
          <p:nvPr/>
        </p:nvSpPr>
        <p:spPr>
          <a:xfrm>
            <a:off x="8043335" y="1069514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</a:t>
            </a:r>
            <a:r>
              <a:rPr lang="en-US" sz="1100" b="1" dirty="0" err="1"/>
              <a:t>Ecostruxure</a:t>
            </a:r>
            <a:r>
              <a:rPr lang="en-US" sz="1100" b="1" dirty="0"/>
              <a:t> PLC Config UI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FDD3407-CD54-7EF0-F3DD-A2C7DCB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5" y="2983602"/>
            <a:ext cx="2421260" cy="1360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5836C7E-5A8D-E59C-9218-D37E3D8639CF}"/>
              </a:ext>
            </a:extLst>
          </p:cNvPr>
          <p:cNvSpPr txBox="1"/>
          <p:nvPr/>
        </p:nvSpPr>
        <p:spPr>
          <a:xfrm>
            <a:off x="8051584" y="2738348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SAMTIC PLC Config UI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37086-2479-7102-4E55-1C922B2FEAAE}"/>
              </a:ext>
            </a:extLst>
          </p:cNvPr>
          <p:cNvSpPr/>
          <p:nvPr/>
        </p:nvSpPr>
        <p:spPr>
          <a:xfrm>
            <a:off x="8140160" y="4605017"/>
            <a:ext cx="1771591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Remote Controller VM</a:t>
            </a:r>
            <a:endParaRPr lang="en-SG" sz="1000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5CCC3B-8682-C8CC-BFDA-CACBFC0186E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990784" y="2301916"/>
            <a:ext cx="1154366" cy="376389"/>
          </a:xfrm>
          <a:prstGeom prst="bentConnector3">
            <a:avLst>
              <a:gd name="adj1" fmla="val 6419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AE1E7BC-9DDF-51E1-7868-6F3990612E1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997810" y="2671047"/>
            <a:ext cx="1131035" cy="992929"/>
          </a:xfrm>
          <a:prstGeom prst="bentConnector3">
            <a:avLst>
              <a:gd name="adj1" fmla="val 652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13DEC7-844B-8FF7-75CF-F711DA63A701}"/>
              </a:ext>
            </a:extLst>
          </p:cNvPr>
          <p:cNvCxnSpPr>
            <a:cxnSpLocks/>
            <a:stCxn id="74" idx="1"/>
            <a:endCxn id="27" idx="3"/>
          </p:cNvCxnSpPr>
          <p:nvPr/>
        </p:nvCxnSpPr>
        <p:spPr>
          <a:xfrm rot="10800000">
            <a:off x="6997810" y="3345794"/>
            <a:ext cx="1142350" cy="13966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EF718B-72CB-D548-96FD-909885439706}"/>
              </a:ext>
            </a:extLst>
          </p:cNvPr>
          <p:cNvSpPr txBox="1"/>
          <p:nvPr/>
        </p:nvSpPr>
        <p:spPr>
          <a:xfrm>
            <a:off x="7221297" y="266542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CD202-C156-9AB9-1C25-427E6DE76DFB}"/>
              </a:ext>
            </a:extLst>
          </p:cNvPr>
          <p:cNvSpPr txBox="1"/>
          <p:nvPr/>
        </p:nvSpPr>
        <p:spPr>
          <a:xfrm>
            <a:off x="7241096" y="4150273"/>
            <a:ext cx="89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r>
              <a:rPr lang="en-US" sz="1000" dirty="0">
                <a:solidFill>
                  <a:srgbClr val="002060"/>
                </a:solidFill>
              </a:rPr>
              <a:t>-TCP</a:t>
            </a:r>
          </a:p>
          <a:p>
            <a:r>
              <a:rPr lang="en-US" sz="1000" dirty="0">
                <a:solidFill>
                  <a:srgbClr val="002060"/>
                </a:solidFill>
              </a:rPr>
              <a:t>Or</a:t>
            </a:r>
          </a:p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8AFF0A31-B205-77C9-7D4D-57CF6120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543" y="2542309"/>
            <a:ext cx="246221" cy="24622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3C08DF-DF48-66E8-2C66-A761B88878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971564" y="2671047"/>
            <a:ext cx="1368717" cy="3142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79E617-775D-1512-F93C-2063DF11447F}"/>
              </a:ext>
            </a:extLst>
          </p:cNvPr>
          <p:cNvCxnSpPr>
            <a:cxnSpLocks/>
          </p:cNvCxnSpPr>
          <p:nvPr/>
        </p:nvCxnSpPr>
        <p:spPr>
          <a:xfrm flipH="1">
            <a:off x="3971564" y="3133007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724E6FFA-624D-6586-935F-2254EACF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074" y="2998195"/>
            <a:ext cx="246221" cy="246221"/>
          </a:xfrm>
          <a:prstGeom prst="rect">
            <a:avLst/>
          </a:prstGeom>
        </p:spPr>
      </p:pic>
      <p:pic>
        <p:nvPicPr>
          <p:cNvPr id="96" name="Graphic 95" descr="Document with solid fill">
            <a:extLst>
              <a:ext uri="{FF2B5EF4-FFF2-40B4-BE49-F238E27FC236}">
                <a16:creationId xmlns:a16="http://schemas.microsoft.com/office/drawing/2014/main" id="{AE847EF5-6068-2CE2-DDA4-B95D9DA95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497" y="3380150"/>
            <a:ext cx="246221" cy="246221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9E0D1-DD4A-006E-2708-FEAC52F85CDA}"/>
              </a:ext>
            </a:extLst>
          </p:cNvPr>
          <p:cNvCxnSpPr/>
          <p:nvPr/>
        </p:nvCxnSpPr>
        <p:spPr>
          <a:xfrm rot="10800000">
            <a:off x="3974103" y="3503260"/>
            <a:ext cx="652698" cy="315042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273252-CD45-47A0-BB29-39C3D2990945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FA41BC-55EC-CAC5-BFE9-4A20F40C17E3}"/>
              </a:ext>
            </a:extLst>
          </p:cNvPr>
          <p:cNvSpPr txBox="1"/>
          <p:nvPr/>
        </p:nvSpPr>
        <p:spPr>
          <a:xfrm>
            <a:off x="3015858" y="2514167"/>
            <a:ext cx="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and Config log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9C3A6-1B84-2990-8A5D-58AE01B3112F}"/>
              </a:ext>
            </a:extLst>
          </p:cNvPr>
          <p:cNvSpPr txBox="1"/>
          <p:nvPr/>
        </p:nvSpPr>
        <p:spPr>
          <a:xfrm>
            <a:off x="3010337" y="2912186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1E6623-17A0-52F5-DAD2-8C9A9846585E}"/>
              </a:ext>
            </a:extLst>
          </p:cNvPr>
          <p:cNvSpPr txBox="1"/>
          <p:nvPr/>
        </p:nvSpPr>
        <p:spPr>
          <a:xfrm>
            <a:off x="3006522" y="3322623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A4AF6D-CD5E-F6CF-7478-2C5BAAAEBECF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EFCD06-FCE9-35AE-0BF1-667E7B5C0D6A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9AD779-28F8-24C1-31FF-39EBF9290656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6E60E9-C20C-3DCD-41AC-AB26FA6BC881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DA8F79-E67A-8522-EA42-5D75AA774AB8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2E11ED-549B-1261-14D6-987B6CE12A12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B4FDE2-8AF9-7E60-6446-58BCAE3E2682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476DB5-501F-9027-3765-44138727F3F6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523088-1984-FF48-EA65-BD168B4007A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88577-654F-81E9-277A-F5FD12E6C641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B34AF2-AC80-7701-6307-97639DDA1AA3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71E233-4D5E-9C8C-0A4A-DC9FB805217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967AE-9A52-C860-BA93-917E52F12338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439F7F56-4C34-BD1F-7E20-76C6255F84E5}"/>
              </a:ext>
            </a:extLst>
          </p:cNvPr>
          <p:cNvSpPr/>
          <p:nvPr/>
        </p:nvSpPr>
        <p:spPr>
          <a:xfrm rot="5400000">
            <a:off x="7484704" y="4447747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C802-4876-7BD6-9DE9-CB96C03AB1D0}"/>
              </a:ext>
            </a:extLst>
          </p:cNvPr>
          <p:cNvSpPr txBox="1"/>
          <p:nvPr/>
        </p:nvSpPr>
        <p:spPr>
          <a:xfrm>
            <a:off x="6990784" y="5284202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9C5FEB-D438-B8AA-03EF-838EF7F309B9}"/>
              </a:ext>
            </a:extLst>
          </p:cNvPr>
          <p:cNvSpPr txBox="1"/>
          <p:nvPr/>
        </p:nvSpPr>
        <p:spPr>
          <a:xfrm>
            <a:off x="3658726" y="4952861"/>
            <a:ext cx="1128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8E517F-1D7B-23CC-E28A-B87C5BEBB22A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96D551-3D4E-743E-8A6E-4C28689072EA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16EB75-D972-9BFF-031D-1AB5A0B53009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pic>
        <p:nvPicPr>
          <p:cNvPr id="133" name="Picture 132" descr="A close-up of a device&#10;&#10;Description automatically generated">
            <a:extLst>
              <a:ext uri="{FF2B5EF4-FFF2-40B4-BE49-F238E27FC236}">
                <a16:creationId xmlns:a16="http://schemas.microsoft.com/office/drawing/2014/main" id="{B8A08861-9226-DF17-4503-047234FF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99" y="1137570"/>
            <a:ext cx="944223" cy="9442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A157DD0-ABAE-1E0F-1808-643101B88229}"/>
              </a:ext>
            </a:extLst>
          </p:cNvPr>
          <p:cNvSpPr txBox="1"/>
          <p:nvPr/>
        </p:nvSpPr>
        <p:spPr>
          <a:xfrm>
            <a:off x="1558884" y="1129889"/>
            <a:ext cx="380376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Emulator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3542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78101-8486-7A4D-F32E-956A3397F456}"/>
              </a:ext>
            </a:extLst>
          </p:cNvPr>
          <p:cNvSpPr/>
          <p:nvPr/>
        </p:nvSpPr>
        <p:spPr>
          <a:xfrm>
            <a:off x="931651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B705-FDE0-E71D-F2E5-0C260C77EC7A}"/>
              </a:ext>
            </a:extLst>
          </p:cNvPr>
          <p:cNvSpPr txBox="1"/>
          <p:nvPr/>
        </p:nvSpPr>
        <p:spPr>
          <a:xfrm>
            <a:off x="924423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7" name="Picture 2" descr="PLC Ladder Simulator - Apps on Google Play">
            <a:extLst>
              <a:ext uri="{FF2B5EF4-FFF2-40B4-BE49-F238E27FC236}">
                <a16:creationId xmlns:a16="http://schemas.microsoft.com/office/drawing/2014/main" id="{0FC2C1E5-2702-ABB2-C7C0-D9C0139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3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7A6E-B398-C56D-E31B-D7AB1DF3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50" y="844701"/>
            <a:ext cx="358792" cy="448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7D4E3-3F74-135C-A513-9C36C2C3F5E7}"/>
              </a:ext>
            </a:extLst>
          </p:cNvPr>
          <p:cNvSpPr txBox="1"/>
          <p:nvPr/>
        </p:nvSpPr>
        <p:spPr>
          <a:xfrm>
            <a:off x="1466501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4A4F8-AFA6-5EF4-B720-DE887EBF15E8}"/>
              </a:ext>
            </a:extLst>
          </p:cNvPr>
          <p:cNvSpPr txBox="1"/>
          <p:nvPr/>
        </p:nvSpPr>
        <p:spPr>
          <a:xfrm>
            <a:off x="2412588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A61F-D48C-B24D-3CAE-C6742A8ED685}"/>
              </a:ext>
            </a:extLst>
          </p:cNvPr>
          <p:cNvSpPr/>
          <p:nvPr/>
        </p:nvSpPr>
        <p:spPr>
          <a:xfrm>
            <a:off x="1081654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35FB4-0CD3-08E7-E3D3-703C44C1642C}"/>
              </a:ext>
            </a:extLst>
          </p:cNvPr>
          <p:cNvCxnSpPr>
            <a:stCxn id="7" idx="2"/>
          </p:cNvCxnSpPr>
          <p:nvPr/>
        </p:nvCxnSpPr>
        <p:spPr>
          <a:xfrm>
            <a:off x="1274077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F96B-AA76-AE9F-0027-B15D0A65EB87}"/>
              </a:ext>
            </a:extLst>
          </p:cNvPr>
          <p:cNvCxnSpPr>
            <a:cxnSpLocks/>
          </p:cNvCxnSpPr>
          <p:nvPr/>
        </p:nvCxnSpPr>
        <p:spPr>
          <a:xfrm flipH="1">
            <a:off x="2305403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C7F58-F58D-8553-6913-CD2CD20BBA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20829" y="1697773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B41A8-5C55-63CB-702B-AA49C3459167}"/>
              </a:ext>
            </a:extLst>
          </p:cNvPr>
          <p:cNvSpPr/>
          <p:nvPr/>
        </p:nvSpPr>
        <p:spPr>
          <a:xfrm>
            <a:off x="3405919" y="1560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567C8-89CC-EAB6-D306-28E651291F68}"/>
              </a:ext>
            </a:extLst>
          </p:cNvPr>
          <p:cNvSpPr/>
          <p:nvPr/>
        </p:nvSpPr>
        <p:spPr>
          <a:xfrm>
            <a:off x="5440390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7CFB1-F6B0-032E-CC9A-48E292B028F4}"/>
              </a:ext>
            </a:extLst>
          </p:cNvPr>
          <p:cNvSpPr txBox="1"/>
          <p:nvPr/>
        </p:nvSpPr>
        <p:spPr>
          <a:xfrm>
            <a:off x="5433162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25" name="Picture 2" descr="PLC Ladder Simulator - Apps on Google Play">
            <a:extLst>
              <a:ext uri="{FF2B5EF4-FFF2-40B4-BE49-F238E27FC236}">
                <a16:creationId xmlns:a16="http://schemas.microsoft.com/office/drawing/2014/main" id="{F1844AEE-4C57-35DD-670F-4C83DD6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92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9401C-8D0A-35E2-78CD-2BD6A32F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9" y="844701"/>
            <a:ext cx="358792" cy="448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F2DF5-86E2-9D42-3701-1150B7776FFC}"/>
              </a:ext>
            </a:extLst>
          </p:cNvPr>
          <p:cNvSpPr txBox="1"/>
          <p:nvPr/>
        </p:nvSpPr>
        <p:spPr>
          <a:xfrm>
            <a:off x="5975240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669-9FC4-4751-3C9C-F393265C4E31}"/>
              </a:ext>
            </a:extLst>
          </p:cNvPr>
          <p:cNvSpPr txBox="1"/>
          <p:nvPr/>
        </p:nvSpPr>
        <p:spPr>
          <a:xfrm>
            <a:off x="6921327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A862A-8072-4DC9-4695-93BB9D3EA03C}"/>
              </a:ext>
            </a:extLst>
          </p:cNvPr>
          <p:cNvSpPr/>
          <p:nvPr/>
        </p:nvSpPr>
        <p:spPr>
          <a:xfrm>
            <a:off x="5590393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447C3-20D7-7DAA-0506-CB8AFBE1BC1B}"/>
              </a:ext>
            </a:extLst>
          </p:cNvPr>
          <p:cNvCxnSpPr>
            <a:stCxn id="25" idx="2"/>
          </p:cNvCxnSpPr>
          <p:nvPr/>
        </p:nvCxnSpPr>
        <p:spPr>
          <a:xfrm>
            <a:off x="5782816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0E836-417C-B2DC-4C1C-AB001D09E5B9}"/>
              </a:ext>
            </a:extLst>
          </p:cNvPr>
          <p:cNvCxnSpPr>
            <a:cxnSpLocks/>
          </p:cNvCxnSpPr>
          <p:nvPr/>
        </p:nvCxnSpPr>
        <p:spPr>
          <a:xfrm flipH="1">
            <a:off x="6814142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9D873-F65C-FC1D-00A0-32A5687967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329568" y="812151"/>
            <a:ext cx="733092" cy="88562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15E99-BDFC-3745-A2B0-D18CEB6B7CBE}"/>
              </a:ext>
            </a:extLst>
          </p:cNvPr>
          <p:cNvSpPr/>
          <p:nvPr/>
        </p:nvSpPr>
        <p:spPr>
          <a:xfrm>
            <a:off x="8062660" y="639864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53832-7A45-74BE-793E-9FA95CACF81F}"/>
              </a:ext>
            </a:extLst>
          </p:cNvPr>
          <p:cNvSpPr/>
          <p:nvPr/>
        </p:nvSpPr>
        <p:spPr>
          <a:xfrm>
            <a:off x="8096526" y="1134785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VM-01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EC80B-AA59-6CBD-DCFB-066877A0B38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329568" y="1307072"/>
            <a:ext cx="766958" cy="39070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24645-DB2F-E828-9CCB-3F3300261AB1}"/>
              </a:ext>
            </a:extLst>
          </p:cNvPr>
          <p:cNvSpPr/>
          <p:nvPr/>
        </p:nvSpPr>
        <p:spPr>
          <a:xfrm>
            <a:off x="8096526" y="1629706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VM-02</a:t>
            </a:r>
            <a:endParaRPr lang="en-SG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916CDD-6736-9182-D81F-7B831540C1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29568" y="1708631"/>
            <a:ext cx="766958" cy="9336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95337-B7E4-EE17-2375-498F85C0CB77}"/>
              </a:ext>
            </a:extLst>
          </p:cNvPr>
          <p:cNvSpPr/>
          <p:nvPr/>
        </p:nvSpPr>
        <p:spPr>
          <a:xfrm>
            <a:off x="870116" y="2497698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C48FD-4A39-910A-7F9B-8C2C63ED9A41}"/>
              </a:ext>
            </a:extLst>
          </p:cNvPr>
          <p:cNvSpPr txBox="1"/>
          <p:nvPr/>
        </p:nvSpPr>
        <p:spPr>
          <a:xfrm>
            <a:off x="880249" y="2497699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48" name="Picture 2" descr="PLC Ladder Simulator - Apps on Google Play">
            <a:extLst>
              <a:ext uri="{FF2B5EF4-FFF2-40B4-BE49-F238E27FC236}">
                <a16:creationId xmlns:a16="http://schemas.microsoft.com/office/drawing/2014/main" id="{E139EA2D-75F1-6747-EEAB-6E4714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6" y="282301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EA5680-13EB-91FE-56D9-32FDC9E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45" y="3279906"/>
            <a:ext cx="307880" cy="3848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933301-F9FE-34A3-4A35-AE5BC2735CD1}"/>
              </a:ext>
            </a:extLst>
          </p:cNvPr>
          <p:cNvSpPr/>
          <p:nvPr/>
        </p:nvSpPr>
        <p:spPr>
          <a:xfrm>
            <a:off x="1562078" y="282503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E85E3A-68B4-1D61-E026-112BF1096C7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34704" y="301543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549D-41F9-1638-B48B-6AA0C2D47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214026" y="3016448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63AED-D5BA-09E3-A862-994D6A9E269C}"/>
              </a:ext>
            </a:extLst>
          </p:cNvPr>
          <p:cNvSpPr/>
          <p:nvPr/>
        </p:nvSpPr>
        <p:spPr>
          <a:xfrm>
            <a:off x="3828021" y="282612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61" name="Picture 2" descr="PLC Ladder Simulator - Apps on Google Play">
            <a:extLst>
              <a:ext uri="{FF2B5EF4-FFF2-40B4-BE49-F238E27FC236}">
                <a16:creationId xmlns:a16="http://schemas.microsoft.com/office/drawing/2014/main" id="{179566C9-4DC9-8CEA-9B13-E9080D83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0" y="375902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5510C8-36D1-EFB3-27DC-BCE362C4D059}"/>
              </a:ext>
            </a:extLst>
          </p:cNvPr>
          <p:cNvSpPr/>
          <p:nvPr/>
        </p:nvSpPr>
        <p:spPr>
          <a:xfrm>
            <a:off x="1548342" y="376104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6F6D73-3083-6633-9F3D-38231B0905A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320968" y="395144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241C5-4F31-0D0C-5D13-A4031DB43631}"/>
              </a:ext>
            </a:extLst>
          </p:cNvPr>
          <p:cNvSpPr/>
          <p:nvPr/>
        </p:nvSpPr>
        <p:spPr>
          <a:xfrm>
            <a:off x="3799116" y="3779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E59935-DB8D-9AB7-A2D6-E41B6A45221C}"/>
              </a:ext>
            </a:extLst>
          </p:cNvPr>
          <p:cNvCxnSpPr>
            <a:cxnSpLocks/>
          </p:cNvCxnSpPr>
          <p:nvPr/>
        </p:nvCxnSpPr>
        <p:spPr>
          <a:xfrm>
            <a:off x="3200290" y="3925112"/>
            <a:ext cx="59882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FCF34-CBEF-47A6-0535-4F44B790177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214026" y="3015436"/>
            <a:ext cx="585090" cy="93601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2C14F5E-5213-B180-A904-C688EC1634B9}"/>
              </a:ext>
            </a:extLst>
          </p:cNvPr>
          <p:cNvCxnSpPr>
            <a:cxnSpLocks/>
            <a:stCxn id="49" idx="3"/>
            <a:endCxn id="62" idx="0"/>
          </p:cNvCxnSpPr>
          <p:nvPr/>
        </p:nvCxnSpPr>
        <p:spPr>
          <a:xfrm>
            <a:off x="2000125" y="3472331"/>
            <a:ext cx="374191" cy="2887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C9DDD08-BB9C-78FB-E577-15D3838677A6}"/>
              </a:ext>
            </a:extLst>
          </p:cNvPr>
          <p:cNvCxnSpPr>
            <a:cxnSpLocks/>
          </p:cNvCxnSpPr>
          <p:nvPr/>
        </p:nvCxnSpPr>
        <p:spPr>
          <a:xfrm flipV="1">
            <a:off x="1974308" y="3207859"/>
            <a:ext cx="387927" cy="264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4B7D6F-D6ED-EA9E-4B39-6A48757A93F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214026" y="2998416"/>
            <a:ext cx="613995" cy="95303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727DB-C9CC-7985-860A-EBAEF18BB555}"/>
              </a:ext>
            </a:extLst>
          </p:cNvPr>
          <p:cNvSpPr/>
          <p:nvPr/>
        </p:nvSpPr>
        <p:spPr>
          <a:xfrm>
            <a:off x="5414820" y="2486756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B73F7-0CCE-EDD3-517D-9A0467B9EC55}"/>
              </a:ext>
            </a:extLst>
          </p:cNvPr>
          <p:cNvSpPr txBox="1"/>
          <p:nvPr/>
        </p:nvSpPr>
        <p:spPr>
          <a:xfrm>
            <a:off x="5424953" y="2486757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81" name="Picture 2" descr="PLC Ladder Simulator - Apps on Google Play">
            <a:extLst>
              <a:ext uri="{FF2B5EF4-FFF2-40B4-BE49-F238E27FC236}">
                <a16:creationId xmlns:a16="http://schemas.microsoft.com/office/drawing/2014/main" id="{01BD80F9-FE33-C7F1-848F-34C08DA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0" y="281207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5B840B5-9C19-1B45-4CDE-830E507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6" y="3245231"/>
            <a:ext cx="307880" cy="3848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82D3219-1D2D-CDA1-5022-F00FE6199E89}"/>
              </a:ext>
            </a:extLst>
          </p:cNvPr>
          <p:cNvSpPr/>
          <p:nvPr/>
        </p:nvSpPr>
        <p:spPr>
          <a:xfrm>
            <a:off x="6106782" y="2814093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1CCF5F-E3FE-60CE-976D-BA1DFE9819A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879408" y="300449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E35A57-722D-72AF-E10D-1900312C764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8730" y="3005506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B40215-872C-77B0-2AE3-1E49CE8448D9}"/>
              </a:ext>
            </a:extLst>
          </p:cNvPr>
          <p:cNvSpPr/>
          <p:nvPr/>
        </p:nvSpPr>
        <p:spPr>
          <a:xfrm>
            <a:off x="8372725" y="281518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87" name="Picture 2" descr="PLC Ladder Simulator - Apps on Google Play">
            <a:extLst>
              <a:ext uri="{FF2B5EF4-FFF2-40B4-BE49-F238E27FC236}">
                <a16:creationId xmlns:a16="http://schemas.microsoft.com/office/drawing/2014/main" id="{8C7F4617-293C-0C3A-6955-90102A48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24" y="374808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EBB4996-FDE0-2E4F-C420-F9B1BCE76592}"/>
              </a:ext>
            </a:extLst>
          </p:cNvPr>
          <p:cNvSpPr/>
          <p:nvPr/>
        </p:nvSpPr>
        <p:spPr>
          <a:xfrm>
            <a:off x="6093046" y="3750103"/>
            <a:ext cx="1651948" cy="3828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(S7Comm)</a:t>
            </a:r>
            <a:endParaRPr lang="en-SG" sz="105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55D840-0586-0822-7B24-A2950B2E674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865672" y="394050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AFCB2A-9255-44D6-EC0C-2A40E07DEDD6}"/>
              </a:ext>
            </a:extLst>
          </p:cNvPr>
          <p:cNvSpPr/>
          <p:nvPr/>
        </p:nvSpPr>
        <p:spPr>
          <a:xfrm>
            <a:off x="8343820" y="376821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8EEA79-6994-E3E4-12B4-33DC1234FBB2}"/>
              </a:ext>
            </a:extLst>
          </p:cNvPr>
          <p:cNvCxnSpPr>
            <a:cxnSpLocks/>
          </p:cNvCxnSpPr>
          <p:nvPr/>
        </p:nvCxnSpPr>
        <p:spPr>
          <a:xfrm>
            <a:off x="7744994" y="3914170"/>
            <a:ext cx="59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AC769B-BD3A-EB03-8EE6-10E702C0B37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400926" y="3196918"/>
            <a:ext cx="178819" cy="24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0F8F074-17C5-97AC-FFEC-5091709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32" y="3255351"/>
            <a:ext cx="307880" cy="384849"/>
          </a:xfrm>
          <a:prstGeom prst="rect">
            <a:avLst/>
          </a:prstGeom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AD7FBC2-9517-50E8-A116-2AD3E45ABFC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146512" y="3447776"/>
            <a:ext cx="419339" cy="276594"/>
          </a:xfrm>
          <a:prstGeom prst="bentConnector3">
            <a:avLst>
              <a:gd name="adj1" fmla="val 993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F0534F-67F5-BC62-D417-D63090DE9E3D}"/>
              </a:ext>
            </a:extLst>
          </p:cNvPr>
          <p:cNvSpPr txBox="1"/>
          <p:nvPr/>
        </p:nvSpPr>
        <p:spPr>
          <a:xfrm>
            <a:off x="3948889" y="3329973"/>
            <a:ext cx="49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7342EF-601B-EA8A-1C66-ABDB7E6378BB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279033" y="3015436"/>
            <a:ext cx="669856" cy="4530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81D39-7D30-6D32-FEEB-42FF81BFE6D4}"/>
              </a:ext>
            </a:extLst>
          </p:cNvPr>
          <p:cNvSpPr txBox="1"/>
          <p:nvPr/>
        </p:nvSpPr>
        <p:spPr>
          <a:xfrm>
            <a:off x="806430" y="344665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One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72208F-831C-4B71-A421-5E616546E08C}"/>
              </a:ext>
            </a:extLst>
          </p:cNvPr>
          <p:cNvSpPr txBox="1"/>
          <p:nvPr/>
        </p:nvSpPr>
        <p:spPr>
          <a:xfrm>
            <a:off x="5332101" y="342728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A7B7-6B1E-A6A8-227E-686EF36FEE38}"/>
              </a:ext>
            </a:extLst>
          </p:cNvPr>
          <p:cNvSpPr txBox="1"/>
          <p:nvPr/>
        </p:nvSpPr>
        <p:spPr>
          <a:xfrm>
            <a:off x="880249" y="2177899"/>
            <a:ext cx="1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C78D4F-6435-3D1A-642F-115AC1066B8C}"/>
              </a:ext>
            </a:extLst>
          </p:cNvPr>
          <p:cNvSpPr txBox="1"/>
          <p:nvPr/>
        </p:nvSpPr>
        <p:spPr>
          <a:xfrm>
            <a:off x="5342611" y="2164287"/>
            <a:ext cx="24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Mixed OT Protocol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526B6-4153-0310-E702-6F88A8DC3967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FE69-D6F1-BAEF-2B15-928FF72CBB44}"/>
              </a:ext>
            </a:extLst>
          </p:cNvPr>
          <p:cNvSpPr/>
          <p:nvPr/>
        </p:nvSpPr>
        <p:spPr>
          <a:xfrm>
            <a:off x="1626281" y="1642126"/>
            <a:ext cx="5206395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C126-4356-ABCD-3946-41178477D61F}"/>
              </a:ext>
            </a:extLst>
          </p:cNvPr>
          <p:cNvSpPr/>
          <p:nvPr/>
        </p:nvSpPr>
        <p:spPr>
          <a:xfrm>
            <a:off x="2962228" y="2462793"/>
            <a:ext cx="1159618" cy="9662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5037-1A0A-5B2B-4A86-678370AD8740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</a:t>
            </a:r>
            <a:r>
              <a:rPr lang="en-US" sz="1400" b="1" dirty="0"/>
              <a:t>Controller</a:t>
            </a:r>
            <a:r>
              <a:rPr lang="en-SG" sz="1400" b="1" dirty="0"/>
              <a:t> VM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C9BED-336E-693E-A898-BC02DBFE5C99}"/>
              </a:ext>
            </a:extLst>
          </p:cNvPr>
          <p:cNvSpPr/>
          <p:nvPr/>
        </p:nvSpPr>
        <p:spPr>
          <a:xfrm>
            <a:off x="6801336" y="2673343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DBB-6C0D-DA56-FEE2-FF8FEF63EE8F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Controller Program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BFD6-47C3-DCDF-52AB-1E893A06666F}"/>
              </a:ext>
            </a:extLst>
          </p:cNvPr>
          <p:cNvSpPr/>
          <p:nvPr/>
        </p:nvSpPr>
        <p:spPr>
          <a:xfrm>
            <a:off x="4978654" y="2608266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Client module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E597-CC71-ABA2-7689-2C5C3377F204}"/>
              </a:ext>
            </a:extLst>
          </p:cNvPr>
          <p:cNvSpPr/>
          <p:nvPr/>
        </p:nvSpPr>
        <p:spPr>
          <a:xfrm>
            <a:off x="4519416" y="3377009"/>
            <a:ext cx="1545085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Controller Ladder logic execution module  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80F0-20AC-D98A-13BF-946CADCD6151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0995E-72FB-36DA-EEB6-512047EB6BF1}"/>
              </a:ext>
            </a:extLst>
          </p:cNvPr>
          <p:cNvCxnSpPr>
            <a:cxnSpLocks/>
          </p:cNvCxnSpPr>
          <p:nvPr/>
        </p:nvCxnSpPr>
        <p:spPr>
          <a:xfrm flipV="1">
            <a:off x="6531407" y="276907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613D7-29FC-21F5-9C37-247A509B5897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737E5-11F1-1D5F-3540-1390C020F3C9}"/>
              </a:ext>
            </a:extLst>
          </p:cNvPr>
          <p:cNvSpPr txBox="1"/>
          <p:nvPr/>
        </p:nvSpPr>
        <p:spPr>
          <a:xfrm>
            <a:off x="5157133" y="2292219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DCAE-9E7B-C0D6-C8B7-1E03E7895FB6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0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C52CE7-0BBF-0D9A-FCD6-87F56DA01A5C}"/>
              </a:ext>
            </a:extLst>
          </p:cNvPr>
          <p:cNvSpPr txBox="1"/>
          <p:nvPr/>
        </p:nvSpPr>
        <p:spPr>
          <a:xfrm>
            <a:off x="4903810" y="3116400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37D67-5139-D8FC-698D-8EC2FCE4CA4A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1C800B-3D59-9306-6A14-017347B4FBF9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28" name="Picture 27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F33673C9-D8B9-3E8A-1D7A-E0F0219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3850057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E5004E-F3D4-8D56-3D6D-1ADF2A2BC142}"/>
              </a:ext>
            </a:extLst>
          </p:cNvPr>
          <p:cNvSpPr txBox="1"/>
          <p:nvPr/>
        </p:nvSpPr>
        <p:spPr>
          <a:xfrm>
            <a:off x="2984062" y="3495677"/>
            <a:ext cx="13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Same Ladder logic module as target PLC </a:t>
            </a: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1D8EA988-54DB-EB5C-A6D1-41CF7108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47" y="3323838"/>
            <a:ext cx="448945" cy="448945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7BF085F-94AD-3AFA-B9FC-595F9D20835D}"/>
              </a:ext>
            </a:extLst>
          </p:cNvPr>
          <p:cNvSpPr/>
          <p:nvPr/>
        </p:nvSpPr>
        <p:spPr>
          <a:xfrm>
            <a:off x="6073162" y="3474213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56DE6-ECAF-AAB7-B531-F3EED57DCABC}"/>
              </a:ext>
            </a:extLst>
          </p:cNvPr>
          <p:cNvSpPr txBox="1"/>
          <p:nvPr/>
        </p:nvSpPr>
        <p:spPr>
          <a:xfrm>
            <a:off x="5966421" y="3771884"/>
            <a:ext cx="111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Simulation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6E907-BF10-5F74-04FE-5B7326B164F7}"/>
              </a:ext>
            </a:extLst>
          </p:cNvPr>
          <p:cNvCxnSpPr>
            <a:cxnSpLocks/>
          </p:cNvCxnSpPr>
          <p:nvPr/>
        </p:nvCxnSpPr>
        <p:spPr>
          <a:xfrm>
            <a:off x="5647199" y="3834906"/>
            <a:ext cx="0" cy="5760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7D3A-981D-F2CB-26D6-A8EDFDE077A6}"/>
              </a:ext>
            </a:extLst>
          </p:cNvPr>
          <p:cNvCxnSpPr>
            <a:cxnSpLocks/>
          </p:cNvCxnSpPr>
          <p:nvPr/>
        </p:nvCxnSpPr>
        <p:spPr>
          <a:xfrm flipH="1">
            <a:off x="3939443" y="2707009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6587DDF7-379A-0100-8A53-4A652A1B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685" y="2634539"/>
            <a:ext cx="246221" cy="246221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2704901-27D1-8184-D2FA-4C41F4651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94" y="3061399"/>
            <a:ext cx="246221" cy="246221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56FC27B-3B0B-4741-3609-AA54DC6557F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980908" y="3202030"/>
            <a:ext cx="538508" cy="369944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0BA147-8A39-E10C-9885-99898CD47FEF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A37F5-9BAC-9E94-49DC-A054E3DED51F}"/>
              </a:ext>
            </a:extLst>
          </p:cNvPr>
          <p:cNvSpPr txBox="1"/>
          <p:nvPr/>
        </p:nvSpPr>
        <p:spPr>
          <a:xfrm>
            <a:off x="2965073" y="2561670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541F-C808-E323-BCDC-6D746C1F6A10}"/>
              </a:ext>
            </a:extLst>
          </p:cNvPr>
          <p:cNvSpPr txBox="1"/>
          <p:nvPr/>
        </p:nvSpPr>
        <p:spPr>
          <a:xfrm>
            <a:off x="2997961" y="2960142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C9AC6-769D-AA77-D3A9-72DF972E1A1E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91E19-91C2-198E-EDF4-BCCE7765E8C3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708C7-634C-7B0B-4AF2-A32103FD1CE0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72E560-E482-9E79-2DE9-93972EA4385D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B6BE21-C09C-D757-70D6-88977ED83D26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229070-B20B-CF16-9ED7-9BF1A975A36F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CFDAB-666A-7761-AD2B-0D67F486A197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5735B-A049-795B-D99F-283FC4946ECF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071C8D-3CA2-F530-93A4-FC98DC2807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9FB024-A990-4C67-4221-CF936C6B8844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FFA36-6FDD-F384-E61F-444D34B1B637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90D938-77AE-2FBA-7692-9EF0D0DB1F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7D8EA3-3211-2C53-54AD-C9E694577D56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BC89C-4B8F-1A56-70E5-F2094D927162}"/>
              </a:ext>
            </a:extLst>
          </p:cNvPr>
          <p:cNvSpPr txBox="1"/>
          <p:nvPr/>
        </p:nvSpPr>
        <p:spPr>
          <a:xfrm>
            <a:off x="7083723" y="4907284"/>
            <a:ext cx="167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A11C5B-FA47-F2F7-EE06-FFDCD578CAAF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280D-569B-F080-86ED-1E53F6333822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B65B6-D645-2D51-68C3-412CC963BF53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190E-7436-C616-C1E4-A441071EACC0}"/>
              </a:ext>
            </a:extLst>
          </p:cNvPr>
          <p:cNvSpPr txBox="1"/>
          <p:nvPr/>
        </p:nvSpPr>
        <p:spPr>
          <a:xfrm>
            <a:off x="1623949" y="1129608"/>
            <a:ext cx="488179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Remote Controller </a:t>
            </a:r>
            <a:endParaRPr lang="en-SG" b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87AB0F6-9B24-3DC3-7183-D67C02450B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61437" y="3799627"/>
            <a:ext cx="680857" cy="410600"/>
          </a:xfrm>
          <a:prstGeom prst="bentConnector3">
            <a:avLst>
              <a:gd name="adj1" fmla="val 99413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685DDA-F4A1-8077-4AE6-AB8047C42A43}"/>
              </a:ext>
            </a:extLst>
          </p:cNvPr>
          <p:cNvSpPr txBox="1"/>
          <p:nvPr/>
        </p:nvSpPr>
        <p:spPr>
          <a:xfrm>
            <a:off x="5141039" y="3834906"/>
            <a:ext cx="87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Verification Result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6BDB4-2E50-24A9-6E49-4C30BBABED7A}"/>
              </a:ext>
            </a:extLst>
          </p:cNvPr>
          <p:cNvSpPr txBox="1"/>
          <p:nvPr/>
        </p:nvSpPr>
        <p:spPr>
          <a:xfrm>
            <a:off x="6613434" y="2344610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19FA28-F801-371E-086B-BB99C337BFA3}"/>
              </a:ext>
            </a:extLst>
          </p:cNvPr>
          <p:cNvSpPr/>
          <p:nvPr/>
        </p:nvSpPr>
        <p:spPr>
          <a:xfrm>
            <a:off x="7653491" y="2842186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VM-01</a:t>
            </a:r>
            <a:endParaRPr lang="en-SG" sz="1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97617-F4AE-D14A-C8BF-F7D05C324A74}"/>
              </a:ext>
            </a:extLst>
          </p:cNvPr>
          <p:cNvSpPr/>
          <p:nvPr/>
        </p:nvSpPr>
        <p:spPr>
          <a:xfrm>
            <a:off x="7626968" y="3535145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VM-0N</a:t>
            </a:r>
            <a:endParaRPr lang="en-SG" sz="10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B8F1B7-D9CB-61B9-0B1F-3A00525A9F70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6963389" y="2764119"/>
            <a:ext cx="690102" cy="26616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33647E-CE6C-A35C-0D23-9D1B61590C22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6820492" y="2916764"/>
            <a:ext cx="868347" cy="744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24FFCF7-A821-4C7E-2573-3BF9907BE3AE}"/>
              </a:ext>
            </a:extLst>
          </p:cNvPr>
          <p:cNvSpPr/>
          <p:nvPr/>
        </p:nvSpPr>
        <p:spPr>
          <a:xfrm rot="5400000">
            <a:off x="7419671" y="3619341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5B4779-B6E2-F347-5C57-A035C542592B}"/>
              </a:ext>
            </a:extLst>
          </p:cNvPr>
          <p:cNvSpPr txBox="1"/>
          <p:nvPr/>
        </p:nvSpPr>
        <p:spPr>
          <a:xfrm>
            <a:off x="7100623" y="4429875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39E437BB-D76A-96C4-77FC-0AFA16D7BA98}"/>
              </a:ext>
            </a:extLst>
          </p:cNvPr>
          <p:cNvSpPr/>
          <p:nvPr/>
        </p:nvSpPr>
        <p:spPr>
          <a:xfrm>
            <a:off x="6889899" y="4686934"/>
            <a:ext cx="219418" cy="68804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5" name="Picture 94" descr="A close-up of a device&#10;&#10;Description automatically generated">
            <a:extLst>
              <a:ext uri="{FF2B5EF4-FFF2-40B4-BE49-F238E27FC236}">
                <a16:creationId xmlns:a16="http://schemas.microsoft.com/office/drawing/2014/main" id="{15240E65-5805-DC3F-3A71-40E3EA3F7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7" y="1066935"/>
            <a:ext cx="1202275" cy="120227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06F38-74FD-579A-7B11-16AA214747D6}"/>
              </a:ext>
            </a:extLst>
          </p:cNvPr>
          <p:cNvSpPr txBox="1"/>
          <p:nvPr/>
        </p:nvSpPr>
        <p:spPr>
          <a:xfrm>
            <a:off x="6969035" y="2988611"/>
            <a:ext cx="72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F4D98-B476-4259-D0AA-516433493E7B}"/>
              </a:ext>
            </a:extLst>
          </p:cNvPr>
          <p:cNvSpPr txBox="1"/>
          <p:nvPr/>
        </p:nvSpPr>
        <p:spPr>
          <a:xfrm>
            <a:off x="6889883" y="371937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</p:spTree>
    <p:extLst>
      <p:ext uri="{BB962C8B-B14F-4D97-AF65-F5344CB8AC3E}">
        <p14:creationId xmlns:p14="http://schemas.microsoft.com/office/powerpoint/2010/main" val="88344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539</Words>
  <Application>Microsoft Office PowerPoint</Application>
  <PresentationFormat>Widescreen</PresentationFormat>
  <Paragraphs>176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17</cp:revision>
  <dcterms:created xsi:type="dcterms:W3CDTF">2024-10-24T09:28:42Z</dcterms:created>
  <dcterms:modified xsi:type="dcterms:W3CDTF">2024-11-22T01:55:03Z</dcterms:modified>
</cp:coreProperties>
</file>