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611187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1731249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1945356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1925538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1925538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033706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033706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2951522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2941197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540252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3745887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3764940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558942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2930309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2840335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654998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595663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493992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332495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403038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403038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4894885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4874131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279567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026307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219011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3889316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4820672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4775107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646776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368467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186948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3958611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3942791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409950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368467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4856121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4884253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4725215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096063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096063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882035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703305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212307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1734823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2988933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1734823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4708509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417124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1736362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1846070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534815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604440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177835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540252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615870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409950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229355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037362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2925939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651383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457788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409950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116700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589714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280493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3972071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266687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376971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4840779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519424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498235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460602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545287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49573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466808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455613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3974487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5859799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5838199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5813082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5981798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456818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560097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034820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011952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2828852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3818555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3980383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083924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105588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072220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096063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471137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614771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3905250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216473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215909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058605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494075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4879482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373687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1787038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219011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607254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953758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60503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621805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629664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423482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4737084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244287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244286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319371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359568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152640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535654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063912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640041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190098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063884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129148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036470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419475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2831313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1837795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206858"/>
            <a:ext cx="836457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210126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1694123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142222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3684858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512362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313050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200</Words>
  <Application>Microsoft Office PowerPoint</Application>
  <PresentationFormat>Widescreen</PresentationFormat>
  <Paragraphs>75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2024-10-24T09:28:42Z</dcterms:created>
  <dcterms:modified xsi:type="dcterms:W3CDTF">2024-11-19T03:55:02Z</dcterms:modified>
</cp:coreProperties>
</file>