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C5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247" autoAdjust="0"/>
  </p:normalViewPr>
  <p:slideViewPr>
    <p:cSldViewPr snapToGrid="0">
      <p:cViewPr varScale="1">
        <p:scale>
          <a:sx n="95" d="100"/>
          <a:sy n="95" d="100"/>
        </p:scale>
        <p:origin x="42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11259C-07AC-49B2-B02B-76ECE0D8068C}" type="datetimeFigureOut">
              <a:rPr lang="en-SG" smtClean="0"/>
              <a:t>19/11/2024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8A600C-0591-4818-B89C-2181BB68EAC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2440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A600C-0591-4818-B89C-2181BB68EAC4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97889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11B2E-0FD6-171D-131E-55C67644D6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BB8376-19C2-DF43-FA2D-DC7EA7C1B7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F7370-206D-4D4B-CAB0-70D59411D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2038-B3F0-4825-ABDA-D66CE1C4CFDA}" type="datetimeFigureOut">
              <a:rPr lang="en-SG" smtClean="0"/>
              <a:t>19/11/2024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AA934-E42B-978A-D1AB-28087FF28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F9946-594F-68CE-E086-4F0EF84B5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84548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D880E-DAF4-B8D6-2BB3-F605E8262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93248-F2A3-A699-3D80-CFF0B515FE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85CC4-942F-719B-0738-0ACE9FBEA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2038-B3F0-4825-ABDA-D66CE1C4CFDA}" type="datetimeFigureOut">
              <a:rPr lang="en-SG" smtClean="0"/>
              <a:t>19/11/2024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FD1FEF-84DA-68AA-7C04-66F049275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0BF2AC-2354-1F8A-CCE0-641CC2E7A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93256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626A4E-5211-A305-CC83-0CFFECA2AD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472571-CDE2-8C0A-F842-529DA5B61B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36FE5-C3DA-3DBF-EC14-C3BBFAFCD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2038-B3F0-4825-ABDA-D66CE1C4CFDA}" type="datetimeFigureOut">
              <a:rPr lang="en-SG" smtClean="0"/>
              <a:t>19/11/2024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053D0-0B80-070A-C3BC-FF539571E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20DC4-7033-FA24-894A-67EFC38BD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27421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B0D95-F46A-87CC-FD81-BBE13AFBD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5D776-1A3B-4C64-C798-D6B579D7B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76AD7-8051-31E2-86D3-771D0DA13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2038-B3F0-4825-ABDA-D66CE1C4CFDA}" type="datetimeFigureOut">
              <a:rPr lang="en-SG" smtClean="0"/>
              <a:t>19/11/2024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07D4EB-A295-DAF3-71C8-B09BDAE06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69D85-4546-AC2E-7473-AC1549FCD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29077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232E8-02AC-6FD6-9C09-52074AF30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26B6CD-0C7E-5E13-4C4C-BFF7DC294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9CD4F-567C-D1E6-699F-112604D4E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2038-B3F0-4825-ABDA-D66CE1C4CFDA}" type="datetimeFigureOut">
              <a:rPr lang="en-SG" smtClean="0"/>
              <a:t>19/11/2024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FD1BDE-0A24-73C1-78CD-4F3546843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39DF5D-F20E-C515-B410-BFBF237AD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64555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C284C-0BF1-5336-B933-B24B7BE25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D25F1-F538-0088-72F1-CFB15F6E6D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A3E1CF-E37E-CEC0-A251-550F9CC07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D308D7-FC17-C975-A94F-9DB27A65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2038-B3F0-4825-ABDA-D66CE1C4CFDA}" type="datetimeFigureOut">
              <a:rPr lang="en-SG" smtClean="0"/>
              <a:t>19/11/2024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113B74-75CB-B2B0-BFD9-42B1C9131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32F657-9E5B-E396-1BB7-370379496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91509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A4F4E-DF86-5C4A-E1E0-38D01A733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B1D56C-2346-83E1-4E84-9A3B023C6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A32C43-DAFE-DE51-0962-2CEC8536BA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A75B4E-E1B5-F855-643F-16FF6727FF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E6F016-358F-35BE-C780-13C2EBB847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490D7F-57C9-F75F-E296-BCE0EEB06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2038-B3F0-4825-ABDA-D66CE1C4CFDA}" type="datetimeFigureOut">
              <a:rPr lang="en-SG" smtClean="0"/>
              <a:t>19/11/2024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1B9D48-5882-272D-757C-14D4855E1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0AEDF1-A4E1-1D41-7197-702BB8386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0231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A39F1-DEF0-3FF7-5C37-5A093C358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605BE1-41EF-75ED-3C0B-B19B9949E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2038-B3F0-4825-ABDA-D66CE1C4CFDA}" type="datetimeFigureOut">
              <a:rPr lang="en-SG" smtClean="0"/>
              <a:t>19/11/2024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644938-28E0-CA38-E00A-8C7DE04F5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86953D-743F-B1F6-6A6D-BDF3B1872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13446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7559A9-6C46-7DD8-E6F5-67C7C5613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2038-B3F0-4825-ABDA-D66CE1C4CFDA}" type="datetimeFigureOut">
              <a:rPr lang="en-SG" smtClean="0"/>
              <a:t>19/11/2024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C7EFA4-9418-CAE3-EBA3-4BB0F8292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943D47-4805-B44D-D4AC-4FB3031F0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69949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2FCB8-6117-6E74-C4C6-9C6E31E08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CC05B-68C1-F4F7-76B7-6D3C233FCC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1B2B7D-2389-8CCD-4EAA-4AF2B3BC96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2B7E1E-7F4B-9B5B-BD62-26A3D0BB4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2038-B3F0-4825-ABDA-D66CE1C4CFDA}" type="datetimeFigureOut">
              <a:rPr lang="en-SG" smtClean="0"/>
              <a:t>19/11/2024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3210D2-1832-7EFA-7620-A4D8B8D87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EC7202-D8CF-9363-5B8B-C71A40417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70361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4893D-E70F-3E00-1552-EE0D2F5FB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444418-5F70-88A7-EE50-680FCE5CCB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5DEA09-5B3A-F1CD-FFBC-3EDCD8C704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606BE2-0265-4493-6E42-8900A4E8E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2038-B3F0-4825-ABDA-D66CE1C4CFDA}" type="datetimeFigureOut">
              <a:rPr lang="en-SG" smtClean="0"/>
              <a:t>19/11/2024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76BBC9-3407-55A0-047E-D4839D53A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F3CAE8-7D55-B030-13CA-BF0F8263D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59889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5D75B5-9B36-D048-6C0F-9051A0ED0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6063F2-D0DF-BAEC-E633-9567AF8A24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58F34-8FBD-7A84-6565-1ADAFDB591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602038-B3F0-4825-ABDA-D66CE1C4CFDA}" type="datetimeFigureOut">
              <a:rPr lang="en-SG" smtClean="0"/>
              <a:t>19/11/2024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6A074-D097-D579-8B43-DB4C20AF7E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0F353-8555-81E4-D8F1-786B4E8540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25939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svg"/><Relationship Id="rId18" Type="http://schemas.openxmlformats.org/officeDocument/2006/relationships/image" Target="../media/image20.png"/><Relationship Id="rId3" Type="http://schemas.openxmlformats.org/officeDocument/2006/relationships/image" Target="../media/image1.png"/><Relationship Id="rId21" Type="http://schemas.openxmlformats.org/officeDocument/2006/relationships/image" Target="../media/image23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svg"/><Relationship Id="rId25" Type="http://schemas.openxmlformats.org/officeDocument/2006/relationships/image" Target="../media/image27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11" Type="http://schemas.openxmlformats.org/officeDocument/2006/relationships/image" Target="../media/image13.svg"/><Relationship Id="rId24" Type="http://schemas.openxmlformats.org/officeDocument/2006/relationships/image" Target="../media/image26.png"/><Relationship Id="rId5" Type="http://schemas.openxmlformats.org/officeDocument/2006/relationships/image" Target="../media/image7.png"/><Relationship Id="rId15" Type="http://schemas.openxmlformats.org/officeDocument/2006/relationships/image" Target="../media/image17.svg"/><Relationship Id="rId23" Type="http://schemas.openxmlformats.org/officeDocument/2006/relationships/image" Target="../media/image25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Relationship Id="rId22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09FBE6-C10C-3EEC-C51E-216951E44404}"/>
              </a:ext>
            </a:extLst>
          </p:cNvPr>
          <p:cNvSpPr/>
          <p:nvPr/>
        </p:nvSpPr>
        <p:spPr>
          <a:xfrm>
            <a:off x="1051560" y="932688"/>
            <a:ext cx="6272784" cy="334670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C1226C-D73A-606F-49CC-BC94D4523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961" y="1038524"/>
            <a:ext cx="3082567" cy="31261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5996CE-EEFD-02B3-FEB1-DC282734DB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6885" y="1038524"/>
            <a:ext cx="2915406" cy="312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880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8DB1189-D179-78C0-71E2-AF77D30BD8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520" y="558327"/>
            <a:ext cx="409524" cy="32381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E1CFD8C-6A10-2BB9-CD68-62EA15F53103}"/>
              </a:ext>
            </a:extLst>
          </p:cNvPr>
          <p:cNvCxnSpPr>
            <a:cxnSpLocks/>
          </p:cNvCxnSpPr>
          <p:nvPr/>
        </p:nvCxnSpPr>
        <p:spPr>
          <a:xfrm flipV="1">
            <a:off x="2594770" y="709957"/>
            <a:ext cx="5460169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B5BFBE8F-417C-7DEC-5D38-9B33F159D7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4602" y="548802"/>
            <a:ext cx="438095" cy="3428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4D576EC-ED9A-646A-21BC-7CF303346F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708" y="558327"/>
            <a:ext cx="409524" cy="32381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9B4FDF6-64A4-EDBA-E86C-ADA3EDD92C65}"/>
              </a:ext>
            </a:extLst>
          </p:cNvPr>
          <p:cNvSpPr txBox="1"/>
          <p:nvPr/>
        </p:nvSpPr>
        <p:spPr>
          <a:xfrm>
            <a:off x="2170455" y="327817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HR0.0</a:t>
            </a:r>
            <a:endParaRPr lang="en-SG" sz="11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62ABF2-8839-6091-0B5A-9CCBEFFA0CCB}"/>
              </a:ext>
            </a:extLst>
          </p:cNvPr>
          <p:cNvSpPr txBox="1"/>
          <p:nvPr/>
        </p:nvSpPr>
        <p:spPr>
          <a:xfrm>
            <a:off x="3193160" y="322956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HR0.7</a:t>
            </a:r>
            <a:endParaRPr lang="en-SG" sz="11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E8A41E-ABF9-06DB-2BB0-7F6A94228580}"/>
              </a:ext>
            </a:extLst>
          </p:cNvPr>
          <p:cNvSpPr txBox="1"/>
          <p:nvPr/>
        </p:nvSpPr>
        <p:spPr>
          <a:xfrm>
            <a:off x="8054602" y="322956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C0.0</a:t>
            </a:r>
            <a:endParaRPr lang="en-SG" sz="1100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1374AB1-CB06-5FAD-F458-FA19E71F08B8}"/>
              </a:ext>
            </a:extLst>
          </p:cNvPr>
          <p:cNvCxnSpPr>
            <a:cxnSpLocks/>
          </p:cNvCxnSpPr>
          <p:nvPr/>
        </p:nvCxnSpPr>
        <p:spPr>
          <a:xfrm flipV="1">
            <a:off x="2609561" y="1297766"/>
            <a:ext cx="5460169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16DA9926-3E2F-F874-AF08-876923FD17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667" y="1126337"/>
            <a:ext cx="438095" cy="34285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EA9A03C-C05E-AF32-9842-0897BFFC2F07}"/>
              </a:ext>
            </a:extLst>
          </p:cNvPr>
          <p:cNvSpPr txBox="1"/>
          <p:nvPr/>
        </p:nvSpPr>
        <p:spPr>
          <a:xfrm>
            <a:off x="2195520" y="895078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HR0.1</a:t>
            </a:r>
            <a:endParaRPr lang="en-SG" sz="11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7B69EDC-62BC-4686-503F-A94F4D5D5EE1}"/>
              </a:ext>
            </a:extLst>
          </p:cNvPr>
          <p:cNvSpPr txBox="1"/>
          <p:nvPr/>
        </p:nvSpPr>
        <p:spPr>
          <a:xfrm>
            <a:off x="8079667" y="890217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C0.1</a:t>
            </a:r>
            <a:endParaRPr lang="en-SG" sz="1100" b="1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3B21278-7FDC-FB34-D63F-50136795E5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708" y="1110696"/>
            <a:ext cx="409524" cy="32381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9288E58-5C67-4139-40C8-86854FF711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994" y="1128675"/>
            <a:ext cx="409524" cy="323810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D641BF7-7125-D3DF-D513-F57AEF034C3F}"/>
              </a:ext>
            </a:extLst>
          </p:cNvPr>
          <p:cNvCxnSpPr>
            <a:cxnSpLocks/>
          </p:cNvCxnSpPr>
          <p:nvPr/>
        </p:nvCxnSpPr>
        <p:spPr>
          <a:xfrm flipV="1">
            <a:off x="2630035" y="1817629"/>
            <a:ext cx="5460169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3E8CC5E2-B4CC-8889-84A5-DE1B8B9902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867" y="1656474"/>
            <a:ext cx="438095" cy="34285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C0EAD9F-3FB3-1970-56B7-B9B3EFAC1459}"/>
              </a:ext>
            </a:extLst>
          </p:cNvPr>
          <p:cNvSpPr txBox="1"/>
          <p:nvPr/>
        </p:nvSpPr>
        <p:spPr>
          <a:xfrm>
            <a:off x="2205720" y="1435489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HR0.2</a:t>
            </a:r>
            <a:endParaRPr lang="en-SG" sz="11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847455A-5907-5928-C74E-77ABB4E21351}"/>
              </a:ext>
            </a:extLst>
          </p:cNvPr>
          <p:cNvSpPr txBox="1"/>
          <p:nvPr/>
        </p:nvSpPr>
        <p:spPr>
          <a:xfrm>
            <a:off x="8089867" y="1430628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C0.2</a:t>
            </a:r>
            <a:endParaRPr lang="en-SG" sz="1100" b="1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753E07E0-8E10-890A-9BF4-19C5E6E810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194" y="1658812"/>
            <a:ext cx="409524" cy="32381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01BDB0AE-9C1C-B742-ED95-05ABC47B3E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886" y="1665247"/>
            <a:ext cx="409524" cy="32381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E41B07D9-48C9-9D4C-BEA4-821AC9B351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3576" y="1665247"/>
            <a:ext cx="409524" cy="32381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C4A10D51-4DFB-5715-1695-16069DB7D549}"/>
              </a:ext>
            </a:extLst>
          </p:cNvPr>
          <p:cNvSpPr txBox="1"/>
          <p:nvPr/>
        </p:nvSpPr>
        <p:spPr>
          <a:xfrm>
            <a:off x="3158222" y="1433895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HR0.3</a:t>
            </a:r>
            <a:endParaRPr lang="en-SG" sz="11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C0727E2-8FC3-E955-378F-DB1F696AAD51}"/>
              </a:ext>
            </a:extLst>
          </p:cNvPr>
          <p:cNvSpPr txBox="1"/>
          <p:nvPr/>
        </p:nvSpPr>
        <p:spPr>
          <a:xfrm>
            <a:off x="4099461" y="1421716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HR0.4</a:t>
            </a:r>
            <a:endParaRPr lang="en-SG" sz="1100" b="1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F8F2605-64A8-6143-9476-A9E0AFBBF53D}"/>
              </a:ext>
            </a:extLst>
          </p:cNvPr>
          <p:cNvCxnSpPr>
            <a:cxnSpLocks/>
          </p:cNvCxnSpPr>
          <p:nvPr/>
        </p:nvCxnSpPr>
        <p:spPr>
          <a:xfrm flipV="1">
            <a:off x="2635718" y="2468783"/>
            <a:ext cx="5460169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5" name="Picture 44">
            <a:extLst>
              <a:ext uri="{FF2B5EF4-FFF2-40B4-BE49-F238E27FC236}">
                <a16:creationId xmlns:a16="http://schemas.microsoft.com/office/drawing/2014/main" id="{EECED77F-560D-F201-B28E-BACF13B948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5550" y="2307628"/>
            <a:ext cx="438095" cy="342857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EAC17F6D-0E7A-2CCC-3C0B-316AFC7CB33E}"/>
              </a:ext>
            </a:extLst>
          </p:cNvPr>
          <p:cNvSpPr txBox="1"/>
          <p:nvPr/>
        </p:nvSpPr>
        <p:spPr>
          <a:xfrm>
            <a:off x="2211403" y="2086643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HR0.0</a:t>
            </a:r>
            <a:endParaRPr lang="en-SG" sz="11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1D12ED7-0B86-150C-F1AA-094F187C9BE3}"/>
              </a:ext>
            </a:extLst>
          </p:cNvPr>
          <p:cNvSpPr txBox="1"/>
          <p:nvPr/>
        </p:nvSpPr>
        <p:spPr>
          <a:xfrm>
            <a:off x="8095550" y="2081782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C0.3</a:t>
            </a:r>
            <a:endParaRPr lang="en-SG" sz="1100" b="1" dirty="0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F0541607-EC1E-7645-3A7F-236B4C358C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877" y="2309966"/>
            <a:ext cx="409524" cy="32381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B14BDFBB-8B33-6DF7-9540-C32FED1194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940" y="2807068"/>
            <a:ext cx="409524" cy="323810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2ECD3735-AC13-11B3-3F35-88023483DFCE}"/>
              </a:ext>
            </a:extLst>
          </p:cNvPr>
          <p:cNvSpPr txBox="1"/>
          <p:nvPr/>
        </p:nvSpPr>
        <p:spPr>
          <a:xfrm>
            <a:off x="2186477" y="2611365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HR0.6</a:t>
            </a:r>
            <a:endParaRPr lang="en-SG" sz="1100" b="1" dirty="0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26E59F2-C28C-9B8C-62EC-9413C90831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657" y="2291072"/>
            <a:ext cx="409524" cy="323810"/>
          </a:xfrm>
          <a:prstGeom prst="rect">
            <a:avLst/>
          </a:prstGeom>
        </p:spPr>
      </p:pic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081E5E5F-0466-D9C3-C447-A80B09BE173A}"/>
              </a:ext>
            </a:extLst>
          </p:cNvPr>
          <p:cNvCxnSpPr>
            <a:cxnSpLocks/>
            <a:stCxn id="49" idx="3"/>
          </p:cNvCxnSpPr>
          <p:nvPr/>
        </p:nvCxnSpPr>
        <p:spPr>
          <a:xfrm flipV="1">
            <a:off x="2631464" y="2479056"/>
            <a:ext cx="1807444" cy="489917"/>
          </a:xfrm>
          <a:prstGeom prst="bentConnector3">
            <a:avLst>
              <a:gd name="adj1" fmla="val 98885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354FBA8-A7D3-6C5D-E0C2-7001C7A52115}"/>
              </a:ext>
            </a:extLst>
          </p:cNvPr>
          <p:cNvCxnSpPr>
            <a:cxnSpLocks/>
          </p:cNvCxnSpPr>
          <p:nvPr/>
        </p:nvCxnSpPr>
        <p:spPr>
          <a:xfrm flipV="1">
            <a:off x="2635718" y="3537506"/>
            <a:ext cx="5460169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0" name="Picture 59">
            <a:extLst>
              <a:ext uri="{FF2B5EF4-FFF2-40B4-BE49-F238E27FC236}">
                <a16:creationId xmlns:a16="http://schemas.microsoft.com/office/drawing/2014/main" id="{78CDE7BF-BB0A-FA0B-B20E-93F756DE5A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5550" y="3366077"/>
            <a:ext cx="438095" cy="342857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F63120C1-96CA-7C60-E55C-322028963BE4}"/>
              </a:ext>
            </a:extLst>
          </p:cNvPr>
          <p:cNvSpPr txBox="1"/>
          <p:nvPr/>
        </p:nvSpPr>
        <p:spPr>
          <a:xfrm>
            <a:off x="2211403" y="3155366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HR0.4</a:t>
            </a:r>
            <a:endParaRPr lang="en-SG" sz="11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B505649-9726-5616-3F0B-D80DC1A70F41}"/>
              </a:ext>
            </a:extLst>
          </p:cNvPr>
          <p:cNvSpPr txBox="1"/>
          <p:nvPr/>
        </p:nvSpPr>
        <p:spPr>
          <a:xfrm>
            <a:off x="8095550" y="3150505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C0.4</a:t>
            </a:r>
            <a:endParaRPr lang="en-SG" sz="1100" b="1" dirty="0"/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28DA31A7-865B-04A1-04B8-972F85171E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877" y="3378689"/>
            <a:ext cx="409524" cy="323810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21FE3B7C-D332-2190-B0CF-EC82C4DBEA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940" y="3875791"/>
            <a:ext cx="409524" cy="323810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C94C2C39-351F-17FB-6CF6-48D86D7CD2FC}"/>
              </a:ext>
            </a:extLst>
          </p:cNvPr>
          <p:cNvSpPr txBox="1"/>
          <p:nvPr/>
        </p:nvSpPr>
        <p:spPr>
          <a:xfrm>
            <a:off x="2186477" y="3680088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HR0.5</a:t>
            </a:r>
            <a:endParaRPr lang="en-SG" sz="1100" b="1" dirty="0"/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E8BD0504-41C3-D062-2515-04E47EBFF1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9344" y="3357699"/>
            <a:ext cx="409524" cy="323810"/>
          </a:xfrm>
          <a:prstGeom prst="rect">
            <a:avLst/>
          </a:prstGeom>
        </p:spPr>
      </p:pic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1E4238B8-13E5-62A0-15D6-335C61AEC2AA}"/>
              </a:ext>
            </a:extLst>
          </p:cNvPr>
          <p:cNvCxnSpPr>
            <a:cxnSpLocks/>
            <a:stCxn id="64" idx="3"/>
          </p:cNvCxnSpPr>
          <p:nvPr/>
        </p:nvCxnSpPr>
        <p:spPr>
          <a:xfrm flipV="1">
            <a:off x="2631464" y="3547779"/>
            <a:ext cx="1807444" cy="489917"/>
          </a:xfrm>
          <a:prstGeom prst="bentConnector3">
            <a:avLst>
              <a:gd name="adj1" fmla="val 98885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E936A74-FBD2-F3B1-F7D8-E49CDF8CB688}"/>
              </a:ext>
            </a:extLst>
          </p:cNvPr>
          <p:cNvCxnSpPr>
            <a:cxnSpLocks/>
          </p:cNvCxnSpPr>
          <p:nvPr/>
        </p:nvCxnSpPr>
        <p:spPr>
          <a:xfrm flipV="1">
            <a:off x="2640235" y="4636819"/>
            <a:ext cx="5460169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3" name="Picture 72">
            <a:extLst>
              <a:ext uri="{FF2B5EF4-FFF2-40B4-BE49-F238E27FC236}">
                <a16:creationId xmlns:a16="http://schemas.microsoft.com/office/drawing/2014/main" id="{147E8098-F170-5A1A-2384-EEECA323A0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341" y="4465390"/>
            <a:ext cx="438095" cy="342857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321A9DB0-9F5E-7CBF-4241-414106193B49}"/>
              </a:ext>
            </a:extLst>
          </p:cNvPr>
          <p:cNvSpPr txBox="1"/>
          <p:nvPr/>
        </p:nvSpPr>
        <p:spPr>
          <a:xfrm>
            <a:off x="2226194" y="4234131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HR0.2</a:t>
            </a:r>
            <a:endParaRPr lang="en-SG" sz="11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13EDB13-E0F2-B2F5-9AEF-B154CA21F9EF}"/>
              </a:ext>
            </a:extLst>
          </p:cNvPr>
          <p:cNvSpPr txBox="1"/>
          <p:nvPr/>
        </p:nvSpPr>
        <p:spPr>
          <a:xfrm>
            <a:off x="8110341" y="4229270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C0.5</a:t>
            </a:r>
            <a:endParaRPr lang="en-SG" sz="1100" b="1" dirty="0"/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47E05B35-BCC3-D981-3422-805C230C91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382" y="4449749"/>
            <a:ext cx="409524" cy="323810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BF9FEF88-6F91-7958-D48D-F1F27C84BE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6668" y="4467728"/>
            <a:ext cx="409524" cy="323810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7E220B16-91B3-7352-43BA-E091B88688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6392" y="4474913"/>
            <a:ext cx="409524" cy="323810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15E7B6D3-99F7-0697-7E92-3537D500DC9F}"/>
              </a:ext>
            </a:extLst>
          </p:cNvPr>
          <p:cNvSpPr txBox="1"/>
          <p:nvPr/>
        </p:nvSpPr>
        <p:spPr>
          <a:xfrm>
            <a:off x="4308338" y="4220491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HR0.6</a:t>
            </a:r>
            <a:endParaRPr lang="en-SG" sz="1100" b="1" dirty="0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9518BC95-4BFD-F785-3709-85EB9C7BF65E}"/>
              </a:ext>
            </a:extLst>
          </p:cNvPr>
          <p:cNvCxnSpPr>
            <a:cxnSpLocks/>
          </p:cNvCxnSpPr>
          <p:nvPr/>
        </p:nvCxnSpPr>
        <p:spPr>
          <a:xfrm flipV="1">
            <a:off x="2695909" y="5238819"/>
            <a:ext cx="5460169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81" name="Picture 80">
            <a:extLst>
              <a:ext uri="{FF2B5EF4-FFF2-40B4-BE49-F238E27FC236}">
                <a16:creationId xmlns:a16="http://schemas.microsoft.com/office/drawing/2014/main" id="{79EDA7F7-214D-F540-8942-A02029E95C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5741" y="5077664"/>
            <a:ext cx="438095" cy="342857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B7B6C43D-DDE3-D4C0-729F-51C7B0E1AFBA}"/>
              </a:ext>
            </a:extLst>
          </p:cNvPr>
          <p:cNvSpPr txBox="1"/>
          <p:nvPr/>
        </p:nvSpPr>
        <p:spPr>
          <a:xfrm>
            <a:off x="2271594" y="4856679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HR0.3</a:t>
            </a:r>
            <a:endParaRPr lang="en-SG" sz="1100" b="1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9F8B0E2-4E48-B748-703D-552881CDF771}"/>
              </a:ext>
            </a:extLst>
          </p:cNvPr>
          <p:cNvSpPr txBox="1"/>
          <p:nvPr/>
        </p:nvSpPr>
        <p:spPr>
          <a:xfrm>
            <a:off x="8155741" y="4851818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C0.6</a:t>
            </a:r>
            <a:endParaRPr lang="en-SG" sz="1100" b="1" dirty="0"/>
          </a:p>
        </p:txBody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id="{B34A569C-C459-1438-FFFE-842B66F797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068" y="5080002"/>
            <a:ext cx="409524" cy="323810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4A0370C9-CF5B-E58E-4993-8B49EC374C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131" y="5577104"/>
            <a:ext cx="409524" cy="323810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2E803D53-C3A4-4DA3-7CC4-BE52301B1356}"/>
              </a:ext>
            </a:extLst>
          </p:cNvPr>
          <p:cNvSpPr txBox="1"/>
          <p:nvPr/>
        </p:nvSpPr>
        <p:spPr>
          <a:xfrm>
            <a:off x="2246668" y="5381401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HR0.7</a:t>
            </a:r>
            <a:endParaRPr lang="en-SG" sz="1100" b="1" dirty="0"/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AE52F10E-5C7E-3D6F-1FB2-2BD7B43BF9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9535" y="5059012"/>
            <a:ext cx="409524" cy="323810"/>
          </a:xfrm>
          <a:prstGeom prst="rect">
            <a:avLst/>
          </a:prstGeom>
        </p:spPr>
      </p:pic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F4356CC1-4057-839B-1ED3-474126444DA2}"/>
              </a:ext>
            </a:extLst>
          </p:cNvPr>
          <p:cNvCxnSpPr>
            <a:cxnSpLocks/>
            <a:stCxn id="85" idx="3"/>
          </p:cNvCxnSpPr>
          <p:nvPr/>
        </p:nvCxnSpPr>
        <p:spPr>
          <a:xfrm flipV="1">
            <a:off x="2691655" y="5249092"/>
            <a:ext cx="1807444" cy="489917"/>
          </a:xfrm>
          <a:prstGeom prst="bentConnector3">
            <a:avLst>
              <a:gd name="adj1" fmla="val 98885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89" name="Picture 88">
            <a:extLst>
              <a:ext uri="{FF2B5EF4-FFF2-40B4-BE49-F238E27FC236}">
                <a16:creationId xmlns:a16="http://schemas.microsoft.com/office/drawing/2014/main" id="{6527A6DB-DF79-F737-E300-AF189C2AAA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110" y="5554431"/>
            <a:ext cx="409524" cy="323810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53CF3916-1102-A835-31AA-E6CD32B080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733" y="6084736"/>
            <a:ext cx="409524" cy="323810"/>
          </a:xfrm>
          <a:prstGeom prst="rect">
            <a:avLst/>
          </a:prstGeom>
        </p:spPr>
      </p:pic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3AC9E2E0-827D-9511-9508-514E6D272FE6}"/>
              </a:ext>
            </a:extLst>
          </p:cNvPr>
          <p:cNvCxnSpPr>
            <a:cxnSpLocks/>
          </p:cNvCxnSpPr>
          <p:nvPr/>
        </p:nvCxnSpPr>
        <p:spPr>
          <a:xfrm flipV="1">
            <a:off x="2670983" y="6236366"/>
            <a:ext cx="5460169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92" name="Picture 91">
            <a:extLst>
              <a:ext uri="{FF2B5EF4-FFF2-40B4-BE49-F238E27FC236}">
                <a16:creationId xmlns:a16="http://schemas.microsoft.com/office/drawing/2014/main" id="{12E30A79-DCF2-86B2-6741-32C65A20FA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0815" y="6075211"/>
            <a:ext cx="438095" cy="342857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255DB9FB-34CF-9B71-4CBB-5830B311B59D}"/>
              </a:ext>
            </a:extLst>
          </p:cNvPr>
          <p:cNvSpPr txBox="1"/>
          <p:nvPr/>
        </p:nvSpPr>
        <p:spPr>
          <a:xfrm>
            <a:off x="2246668" y="5854226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HR0.5</a:t>
            </a:r>
            <a:endParaRPr lang="en-SG" sz="1100" b="1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00426B9-EB56-CECB-534B-80D8C0D30BE9}"/>
              </a:ext>
            </a:extLst>
          </p:cNvPr>
          <p:cNvSpPr txBox="1"/>
          <p:nvPr/>
        </p:nvSpPr>
        <p:spPr>
          <a:xfrm>
            <a:off x="8130815" y="5849365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C0.7</a:t>
            </a:r>
            <a:endParaRPr lang="en-SG" sz="1100" b="1" dirty="0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61BA9701-C852-8A91-AAB7-7B6F266DCB05}"/>
              </a:ext>
            </a:extLst>
          </p:cNvPr>
          <p:cNvCxnSpPr>
            <a:cxnSpLocks/>
          </p:cNvCxnSpPr>
          <p:nvPr/>
        </p:nvCxnSpPr>
        <p:spPr>
          <a:xfrm>
            <a:off x="1538866" y="241545"/>
            <a:ext cx="72660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04CC73EC-49F6-CB84-78A9-8CE8BDF12DE5}"/>
              </a:ext>
            </a:extLst>
          </p:cNvPr>
          <p:cNvCxnSpPr>
            <a:cxnSpLocks/>
          </p:cNvCxnSpPr>
          <p:nvPr/>
        </p:nvCxnSpPr>
        <p:spPr>
          <a:xfrm>
            <a:off x="1538866" y="890217"/>
            <a:ext cx="72660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DEF1D2A0-7770-56BD-EEE9-73B76A7B7E16}"/>
              </a:ext>
            </a:extLst>
          </p:cNvPr>
          <p:cNvCxnSpPr>
            <a:cxnSpLocks/>
          </p:cNvCxnSpPr>
          <p:nvPr/>
        </p:nvCxnSpPr>
        <p:spPr>
          <a:xfrm>
            <a:off x="1500982" y="1472721"/>
            <a:ext cx="72660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B63535E8-A21C-372B-CA3D-0CF2AE38D803}"/>
              </a:ext>
            </a:extLst>
          </p:cNvPr>
          <p:cNvCxnSpPr>
            <a:cxnSpLocks/>
          </p:cNvCxnSpPr>
          <p:nvPr/>
        </p:nvCxnSpPr>
        <p:spPr>
          <a:xfrm>
            <a:off x="1490708" y="2064761"/>
            <a:ext cx="72660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52661506-63DD-7670-4196-D59A168C33E6}"/>
              </a:ext>
            </a:extLst>
          </p:cNvPr>
          <p:cNvCxnSpPr>
            <a:cxnSpLocks/>
          </p:cNvCxnSpPr>
          <p:nvPr/>
        </p:nvCxnSpPr>
        <p:spPr>
          <a:xfrm>
            <a:off x="1511182" y="3154032"/>
            <a:ext cx="72660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DCE2BD88-E42B-760E-289C-D7F6E21BFC4B}"/>
              </a:ext>
            </a:extLst>
          </p:cNvPr>
          <p:cNvCxnSpPr>
            <a:cxnSpLocks/>
          </p:cNvCxnSpPr>
          <p:nvPr/>
        </p:nvCxnSpPr>
        <p:spPr>
          <a:xfrm>
            <a:off x="1538866" y="4191700"/>
            <a:ext cx="72660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E3F93813-F968-A102-9DB1-8C9FE99E4F8C}"/>
              </a:ext>
            </a:extLst>
          </p:cNvPr>
          <p:cNvCxnSpPr>
            <a:cxnSpLocks/>
          </p:cNvCxnSpPr>
          <p:nvPr/>
        </p:nvCxnSpPr>
        <p:spPr>
          <a:xfrm>
            <a:off x="1538866" y="4851818"/>
            <a:ext cx="72660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31F86C39-7C02-7C02-9025-A421E5E3BE58}"/>
              </a:ext>
            </a:extLst>
          </p:cNvPr>
          <p:cNvCxnSpPr>
            <a:cxnSpLocks/>
          </p:cNvCxnSpPr>
          <p:nvPr/>
        </p:nvCxnSpPr>
        <p:spPr>
          <a:xfrm>
            <a:off x="1543238" y="5900914"/>
            <a:ext cx="72660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F927E0BD-F8E1-B683-2953-94918D4D9873}"/>
              </a:ext>
            </a:extLst>
          </p:cNvPr>
          <p:cNvCxnSpPr>
            <a:cxnSpLocks/>
          </p:cNvCxnSpPr>
          <p:nvPr/>
        </p:nvCxnSpPr>
        <p:spPr>
          <a:xfrm>
            <a:off x="1536108" y="6537891"/>
            <a:ext cx="72660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8AC72FA9-D071-04A4-136F-B37CCFBFD992}"/>
              </a:ext>
            </a:extLst>
          </p:cNvPr>
          <p:cNvCxnSpPr>
            <a:cxnSpLocks/>
          </p:cNvCxnSpPr>
          <p:nvPr/>
        </p:nvCxnSpPr>
        <p:spPr>
          <a:xfrm>
            <a:off x="8802196" y="241545"/>
            <a:ext cx="0" cy="62963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400099F4-B637-3765-1D60-7C471C896189}"/>
              </a:ext>
            </a:extLst>
          </p:cNvPr>
          <p:cNvCxnSpPr>
            <a:cxnSpLocks/>
          </p:cNvCxnSpPr>
          <p:nvPr/>
        </p:nvCxnSpPr>
        <p:spPr>
          <a:xfrm>
            <a:off x="2135163" y="229548"/>
            <a:ext cx="0" cy="62963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7AD4F75F-EFA1-8DC5-74F1-34CD31646628}"/>
              </a:ext>
            </a:extLst>
          </p:cNvPr>
          <p:cNvCxnSpPr>
            <a:cxnSpLocks/>
          </p:cNvCxnSpPr>
          <p:nvPr/>
        </p:nvCxnSpPr>
        <p:spPr>
          <a:xfrm>
            <a:off x="1511182" y="241545"/>
            <a:ext cx="0" cy="62963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75C727F9-3638-88C6-15A9-2FC37E9D2C4E}"/>
              </a:ext>
            </a:extLst>
          </p:cNvPr>
          <p:cNvSpPr txBox="1"/>
          <p:nvPr/>
        </p:nvSpPr>
        <p:spPr>
          <a:xfrm>
            <a:off x="1490708" y="434439"/>
            <a:ext cx="728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Rung0</a:t>
            </a:r>
            <a:endParaRPr lang="en-SG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9B624322-C71C-8CCA-9D9D-196307A1D14B}"/>
              </a:ext>
            </a:extLst>
          </p:cNvPr>
          <p:cNvSpPr txBox="1"/>
          <p:nvPr/>
        </p:nvSpPr>
        <p:spPr>
          <a:xfrm>
            <a:off x="1509856" y="1049215"/>
            <a:ext cx="728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Rung1</a:t>
            </a:r>
            <a:endParaRPr lang="en-SG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E902922-CB2E-7D2A-5FE4-AA0B144A1969}"/>
              </a:ext>
            </a:extLst>
          </p:cNvPr>
          <p:cNvSpPr txBox="1"/>
          <p:nvPr/>
        </p:nvSpPr>
        <p:spPr>
          <a:xfrm>
            <a:off x="1498766" y="1614674"/>
            <a:ext cx="728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Rung2</a:t>
            </a:r>
            <a:endParaRPr lang="en-SG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5CA7EBF7-455F-0BCB-5791-55C731783D2F}"/>
              </a:ext>
            </a:extLst>
          </p:cNvPr>
          <p:cNvSpPr txBox="1"/>
          <p:nvPr/>
        </p:nvSpPr>
        <p:spPr>
          <a:xfrm>
            <a:off x="1487561" y="2415046"/>
            <a:ext cx="728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Rung3</a:t>
            </a:r>
            <a:endParaRPr lang="en-SG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E8785CE-5D89-102F-3DAA-C73420DF4D14}"/>
              </a:ext>
            </a:extLst>
          </p:cNvPr>
          <p:cNvSpPr txBox="1"/>
          <p:nvPr/>
        </p:nvSpPr>
        <p:spPr>
          <a:xfrm>
            <a:off x="1470507" y="3514202"/>
            <a:ext cx="728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Rung4</a:t>
            </a:r>
            <a:endParaRPr lang="en-SG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FE6ED61-4390-C166-B226-68552B915792}"/>
              </a:ext>
            </a:extLst>
          </p:cNvPr>
          <p:cNvSpPr txBox="1"/>
          <p:nvPr/>
        </p:nvSpPr>
        <p:spPr>
          <a:xfrm>
            <a:off x="1490244" y="4347236"/>
            <a:ext cx="728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Rung5</a:t>
            </a:r>
            <a:endParaRPr lang="en-SG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E389F72F-D904-FA53-198E-6CBBD2DC8420}"/>
              </a:ext>
            </a:extLst>
          </p:cNvPr>
          <p:cNvSpPr txBox="1"/>
          <p:nvPr/>
        </p:nvSpPr>
        <p:spPr>
          <a:xfrm>
            <a:off x="1467665" y="5200071"/>
            <a:ext cx="728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Rung6</a:t>
            </a:r>
            <a:endParaRPr lang="en-SG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A90EA0AF-8B19-93F5-9022-782C51057847}"/>
              </a:ext>
            </a:extLst>
          </p:cNvPr>
          <p:cNvSpPr txBox="1"/>
          <p:nvPr/>
        </p:nvSpPr>
        <p:spPr>
          <a:xfrm>
            <a:off x="1469758" y="6048550"/>
            <a:ext cx="728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Rung7</a:t>
            </a:r>
            <a:endParaRPr lang="en-SG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896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A70CEA26-8CE5-EC5B-188A-5AAED4F70CB4}"/>
              </a:ext>
            </a:extLst>
          </p:cNvPr>
          <p:cNvCxnSpPr>
            <a:cxnSpLocks/>
            <a:stCxn id="242" idx="2"/>
            <a:endCxn id="1026" idx="0"/>
          </p:cNvCxnSpPr>
          <p:nvPr/>
        </p:nvCxnSpPr>
        <p:spPr>
          <a:xfrm flipH="1">
            <a:off x="7061465" y="1932728"/>
            <a:ext cx="0" cy="924467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5" name="Rectangle 214">
            <a:extLst>
              <a:ext uri="{FF2B5EF4-FFF2-40B4-BE49-F238E27FC236}">
                <a16:creationId xmlns:a16="http://schemas.microsoft.com/office/drawing/2014/main" id="{F2DE34E6-EA72-FF15-9AAA-D66A0E1B584C}"/>
              </a:ext>
            </a:extLst>
          </p:cNvPr>
          <p:cNvSpPr/>
          <p:nvPr/>
        </p:nvSpPr>
        <p:spPr>
          <a:xfrm>
            <a:off x="9035233" y="2052790"/>
            <a:ext cx="2271981" cy="4388326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54" name="Rectangle: Rounded Corners 153">
            <a:extLst>
              <a:ext uri="{FF2B5EF4-FFF2-40B4-BE49-F238E27FC236}">
                <a16:creationId xmlns:a16="http://schemas.microsoft.com/office/drawing/2014/main" id="{E10A45AF-0DA5-0C43-016C-890C430485E1}"/>
              </a:ext>
            </a:extLst>
          </p:cNvPr>
          <p:cNvSpPr/>
          <p:nvPr/>
        </p:nvSpPr>
        <p:spPr>
          <a:xfrm>
            <a:off x="7506584" y="2266897"/>
            <a:ext cx="1351663" cy="3288716"/>
          </a:xfrm>
          <a:prstGeom prst="roundRect">
            <a:avLst/>
          </a:prstGeom>
          <a:solidFill>
            <a:srgbClr val="30AFD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29A0EDA-1578-C4D0-8417-916255A285F0}"/>
              </a:ext>
            </a:extLst>
          </p:cNvPr>
          <p:cNvSpPr/>
          <p:nvPr/>
        </p:nvSpPr>
        <p:spPr>
          <a:xfrm>
            <a:off x="1196115" y="2247079"/>
            <a:ext cx="1324292" cy="3353788"/>
          </a:xfrm>
          <a:prstGeom prst="roundRect">
            <a:avLst/>
          </a:prstGeom>
          <a:solidFill>
            <a:srgbClr val="F4C54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81410E6-EDD4-32E9-F815-5ADD38C5AF6A}"/>
              </a:ext>
            </a:extLst>
          </p:cNvPr>
          <p:cNvSpPr/>
          <p:nvPr/>
        </p:nvSpPr>
        <p:spPr>
          <a:xfrm>
            <a:off x="5218550" y="2247079"/>
            <a:ext cx="1453201" cy="3353787"/>
          </a:xfrm>
          <a:prstGeom prst="roundRect">
            <a:avLst/>
          </a:prstGeom>
          <a:solidFill>
            <a:srgbClr val="D67A3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C72C3A-9AD7-11C9-7482-BC56F7F22455}"/>
              </a:ext>
            </a:extLst>
          </p:cNvPr>
          <p:cNvSpPr txBox="1"/>
          <p:nvPr/>
        </p:nvSpPr>
        <p:spPr>
          <a:xfrm>
            <a:off x="1252584" y="2355247"/>
            <a:ext cx="13242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Level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OT </a:t>
            </a:r>
            <a:r>
              <a:rPr lang="en-US" sz="1400" b="1" dirty="0">
                <a:solidFill>
                  <a:prstClr val="black"/>
                </a:solidFill>
              </a:rPr>
              <a:t>Field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PLCs Emulator LAN </a:t>
            </a:r>
            <a:endParaRPr kumimoji="0" lang="en-SG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6E0A50-3FA4-35DA-AA5B-899F0A0DBCE7}"/>
              </a:ext>
            </a:extLst>
          </p:cNvPr>
          <p:cNvSpPr txBox="1"/>
          <p:nvPr/>
        </p:nvSpPr>
        <p:spPr>
          <a:xfrm>
            <a:off x="5275019" y="2355247"/>
            <a:ext cx="13915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Level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PLC Controller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prstClr val="white"/>
                </a:solidFill>
              </a:rPr>
              <a:t>Program LAN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801D70D-3CF6-83F3-ED4D-5E07C4D72B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4730" y="3273063"/>
            <a:ext cx="553020" cy="56084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F636A84-CA8D-0549-F361-AC8DD5042B56}"/>
              </a:ext>
            </a:extLst>
          </p:cNvPr>
          <p:cNvSpPr txBox="1"/>
          <p:nvPr/>
        </p:nvSpPr>
        <p:spPr>
          <a:xfrm>
            <a:off x="1167880" y="3262738"/>
            <a:ext cx="8003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M221 PLC Emulator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ACD4B32-A58C-5A9D-518A-D404A10D44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8461" y="4861793"/>
            <a:ext cx="568419" cy="56084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7D13C69-CCD4-544B-29BD-EA530DB89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6161" y="4067428"/>
            <a:ext cx="553020" cy="56084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666EFE6-10B5-7F2D-F341-8877ED55B8CB}"/>
              </a:ext>
            </a:extLst>
          </p:cNvPr>
          <p:cNvSpPr txBox="1"/>
          <p:nvPr/>
        </p:nvSpPr>
        <p:spPr>
          <a:xfrm>
            <a:off x="1156631" y="4086481"/>
            <a:ext cx="8003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M221 PLC Emulator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D08E66-7029-B739-6509-55F67ABFED5E}"/>
              </a:ext>
            </a:extLst>
          </p:cNvPr>
          <p:cNvSpPr txBox="1"/>
          <p:nvPr/>
        </p:nvSpPr>
        <p:spPr>
          <a:xfrm>
            <a:off x="1139646" y="4880483"/>
            <a:ext cx="8567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S71200 PLC Emulator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" name="Graphic 15" descr="Ui Ux with solid fill">
            <a:extLst>
              <a:ext uri="{FF2B5EF4-FFF2-40B4-BE49-F238E27FC236}">
                <a16:creationId xmlns:a16="http://schemas.microsoft.com/office/drawing/2014/main" id="{77C791AE-9574-533A-CBB5-D5A37BF67D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88698" y="3251850"/>
            <a:ext cx="540829" cy="54082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9A39506-BD38-A691-CE23-68C04683BD3D}"/>
              </a:ext>
            </a:extLst>
          </p:cNvPr>
          <p:cNvSpPr txBox="1"/>
          <p:nvPr/>
        </p:nvSpPr>
        <p:spPr>
          <a:xfrm>
            <a:off x="5872203" y="3161876"/>
            <a:ext cx="90830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>
                <a:solidFill>
                  <a:schemeClr val="bg1"/>
                </a:solidFill>
                <a:latin typeface="Calibri" panose="020F0502020204030204"/>
              </a:rPr>
              <a:t>1 to 1 PLC controller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[Modbus]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Graphic 19" descr="Ui Ux with solid fill">
            <a:extLst>
              <a:ext uri="{FF2B5EF4-FFF2-40B4-BE49-F238E27FC236}">
                <a16:creationId xmlns:a16="http://schemas.microsoft.com/office/drawing/2014/main" id="{220EB893-E3ED-F778-F6D2-F388618BD1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88697" y="3976539"/>
            <a:ext cx="540829" cy="540829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25CE597-95F1-31AC-9DAA-CA89765C16C5}"/>
              </a:ext>
            </a:extLst>
          </p:cNvPr>
          <p:cNvSpPr txBox="1"/>
          <p:nvPr/>
        </p:nvSpPr>
        <p:spPr>
          <a:xfrm>
            <a:off x="5907423" y="3917204"/>
            <a:ext cx="90830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>
                <a:solidFill>
                  <a:schemeClr val="bg1"/>
                </a:solidFill>
                <a:latin typeface="Calibri" panose="020F0502020204030204"/>
              </a:rPr>
              <a:t>1 to N PLC controller {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Modbus]</a:t>
            </a:r>
            <a:r>
              <a:rPr lang="en-US" sz="1100" b="1" dirty="0">
                <a:solidFill>
                  <a:schemeClr val="bg1"/>
                </a:solidFill>
                <a:latin typeface="Calibri" panose="020F0502020204030204"/>
              </a:rPr>
              <a:t> 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9" name="Graphic 28" descr="Ui Ux with solid fill">
            <a:extLst>
              <a:ext uri="{FF2B5EF4-FFF2-40B4-BE49-F238E27FC236}">
                <a16:creationId xmlns:a16="http://schemas.microsoft.com/office/drawing/2014/main" id="{FF9E2967-87A5-3AFC-3F59-09FFA28EBE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85581" y="4815533"/>
            <a:ext cx="540829" cy="54082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52290C4B-6895-6490-8FE1-FA489733BD0B}"/>
              </a:ext>
            </a:extLst>
          </p:cNvPr>
          <p:cNvSpPr txBox="1"/>
          <p:nvPr/>
        </p:nvSpPr>
        <p:spPr>
          <a:xfrm>
            <a:off x="5884279" y="4654036"/>
            <a:ext cx="9897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>
                <a:solidFill>
                  <a:schemeClr val="bg1"/>
                </a:solidFill>
                <a:latin typeface="Calibri" panose="020F0502020204030204"/>
              </a:rPr>
              <a:t>Mixed PLC controller [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Modbus &amp; S7comm]</a:t>
            </a:r>
            <a:r>
              <a:rPr lang="en-US" sz="1100" b="1" dirty="0">
                <a:solidFill>
                  <a:schemeClr val="bg1"/>
                </a:solidFill>
                <a:latin typeface="Calibri" panose="020F0502020204030204"/>
              </a:rPr>
              <a:t> 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7DAB555-2DBD-E50D-1CD0-F9AB32C67E07}"/>
              </a:ext>
            </a:extLst>
          </p:cNvPr>
          <p:cNvCxnSpPr>
            <a:cxnSpLocks/>
          </p:cNvCxnSpPr>
          <p:nvPr/>
        </p:nvCxnSpPr>
        <p:spPr>
          <a:xfrm>
            <a:off x="3206887" y="2724579"/>
            <a:ext cx="0" cy="2831034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F1BBDBD-F5CE-B0A5-E13C-77FD9C487A90}"/>
              </a:ext>
            </a:extLst>
          </p:cNvPr>
          <p:cNvCxnSpPr>
            <a:cxnSpLocks/>
          </p:cNvCxnSpPr>
          <p:nvPr/>
        </p:nvCxnSpPr>
        <p:spPr>
          <a:xfrm>
            <a:off x="4520277" y="2724579"/>
            <a:ext cx="0" cy="283103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EAD237E-13D7-119C-6D24-B105E55F93DE}"/>
              </a:ext>
            </a:extLst>
          </p:cNvPr>
          <p:cNvSpPr txBox="1"/>
          <p:nvPr/>
        </p:nvSpPr>
        <p:spPr>
          <a:xfrm>
            <a:off x="2486880" y="5216426"/>
            <a:ext cx="823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Modbus-TCP bus</a:t>
            </a:r>
            <a:endParaRPr kumimoji="0" lang="en-SG" sz="12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0943587-63F0-9746-A293-766BE7F63C12}"/>
              </a:ext>
            </a:extLst>
          </p:cNvPr>
          <p:cNvSpPr txBox="1"/>
          <p:nvPr/>
        </p:nvSpPr>
        <p:spPr>
          <a:xfrm>
            <a:off x="4515710" y="5195672"/>
            <a:ext cx="823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S7Comm bus</a:t>
            </a:r>
            <a:endParaRPr kumimoji="0" lang="en-SG" sz="12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B367AA7-1DD6-36E6-B128-6D4E439D7272}"/>
              </a:ext>
            </a:extLst>
          </p:cNvPr>
          <p:cNvCxnSpPr>
            <a:cxnSpLocks/>
          </p:cNvCxnSpPr>
          <p:nvPr/>
        </p:nvCxnSpPr>
        <p:spPr>
          <a:xfrm>
            <a:off x="2486880" y="3601108"/>
            <a:ext cx="727797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ACA5F07-2BB4-A9CA-FC78-571883AB6DE7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2479181" y="4347848"/>
            <a:ext cx="735495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58F98DB-3A4B-72A8-F6AA-395588DAF576}"/>
              </a:ext>
            </a:extLst>
          </p:cNvPr>
          <p:cNvCxnSpPr>
            <a:cxnSpLocks/>
          </p:cNvCxnSpPr>
          <p:nvPr/>
        </p:nvCxnSpPr>
        <p:spPr>
          <a:xfrm>
            <a:off x="3195577" y="3540552"/>
            <a:ext cx="2193120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5665F5F-3552-FACD-BEE4-FE9DC3825689}"/>
              </a:ext>
            </a:extLst>
          </p:cNvPr>
          <p:cNvCxnSpPr>
            <a:cxnSpLocks/>
          </p:cNvCxnSpPr>
          <p:nvPr/>
        </p:nvCxnSpPr>
        <p:spPr>
          <a:xfrm>
            <a:off x="3214676" y="4210857"/>
            <a:ext cx="2162711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2DFAFC3-6641-5ACD-5216-9674CBD81155}"/>
              </a:ext>
            </a:extLst>
          </p:cNvPr>
          <p:cNvCxnSpPr>
            <a:cxnSpLocks/>
          </p:cNvCxnSpPr>
          <p:nvPr/>
        </p:nvCxnSpPr>
        <p:spPr>
          <a:xfrm>
            <a:off x="2516684" y="5142213"/>
            <a:ext cx="2003593" cy="0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3BF8C6A-1468-CF7B-7270-730298792166}"/>
              </a:ext>
            </a:extLst>
          </p:cNvPr>
          <p:cNvCxnSpPr>
            <a:cxnSpLocks/>
          </p:cNvCxnSpPr>
          <p:nvPr/>
        </p:nvCxnSpPr>
        <p:spPr>
          <a:xfrm>
            <a:off x="4520277" y="5096648"/>
            <a:ext cx="867347" cy="0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8F46388-C7C8-5CB0-E8AD-C494FE5415CF}"/>
              </a:ext>
            </a:extLst>
          </p:cNvPr>
          <p:cNvCxnSpPr>
            <a:cxnSpLocks/>
          </p:cNvCxnSpPr>
          <p:nvPr/>
        </p:nvCxnSpPr>
        <p:spPr>
          <a:xfrm>
            <a:off x="3206887" y="4968317"/>
            <a:ext cx="2170500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3E10998-B886-BED4-FDEE-8934F21CD327}"/>
              </a:ext>
            </a:extLst>
          </p:cNvPr>
          <p:cNvCxnSpPr>
            <a:cxnSpLocks/>
          </p:cNvCxnSpPr>
          <p:nvPr/>
        </p:nvCxnSpPr>
        <p:spPr>
          <a:xfrm flipH="1">
            <a:off x="3246827" y="3690008"/>
            <a:ext cx="2138754" cy="0"/>
          </a:xfrm>
          <a:prstGeom prst="straightConnector1">
            <a:avLst/>
          </a:prstGeom>
          <a:ln w="9525">
            <a:solidFill>
              <a:srgbClr val="00B05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2C6B17A-A86F-0EDB-5113-FA66728F0F19}"/>
              </a:ext>
            </a:extLst>
          </p:cNvPr>
          <p:cNvCxnSpPr>
            <a:cxnSpLocks/>
          </p:cNvCxnSpPr>
          <p:nvPr/>
        </p:nvCxnSpPr>
        <p:spPr>
          <a:xfrm flipH="1">
            <a:off x="2500267" y="3508489"/>
            <a:ext cx="633849" cy="0"/>
          </a:xfrm>
          <a:prstGeom prst="straightConnector1">
            <a:avLst/>
          </a:prstGeom>
          <a:ln w="9525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F12E1C7-F180-2C87-AB89-5B131FFD4466}"/>
              </a:ext>
            </a:extLst>
          </p:cNvPr>
          <p:cNvCxnSpPr>
            <a:cxnSpLocks/>
          </p:cNvCxnSpPr>
          <p:nvPr/>
        </p:nvCxnSpPr>
        <p:spPr>
          <a:xfrm flipH="1">
            <a:off x="3238633" y="4280152"/>
            <a:ext cx="2138754" cy="0"/>
          </a:xfrm>
          <a:prstGeom prst="straightConnector1">
            <a:avLst/>
          </a:prstGeom>
          <a:ln w="9525">
            <a:solidFill>
              <a:srgbClr val="00B05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14D8593-287B-D844-4C63-71FB76C07FFA}"/>
              </a:ext>
            </a:extLst>
          </p:cNvPr>
          <p:cNvCxnSpPr>
            <a:cxnSpLocks/>
          </p:cNvCxnSpPr>
          <p:nvPr/>
        </p:nvCxnSpPr>
        <p:spPr>
          <a:xfrm flipH="1">
            <a:off x="2512686" y="4264332"/>
            <a:ext cx="668483" cy="0"/>
          </a:xfrm>
          <a:prstGeom prst="straightConnector1">
            <a:avLst/>
          </a:prstGeom>
          <a:ln w="9525">
            <a:solidFill>
              <a:srgbClr val="00B05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1B191F2-4CC3-A343-51CD-81D05DD2421D}"/>
              </a:ext>
            </a:extLst>
          </p:cNvPr>
          <p:cNvCxnSpPr>
            <a:cxnSpLocks/>
          </p:cNvCxnSpPr>
          <p:nvPr/>
        </p:nvCxnSpPr>
        <p:spPr>
          <a:xfrm flipH="1" flipV="1">
            <a:off x="3124591" y="3731491"/>
            <a:ext cx="0" cy="532841"/>
          </a:xfrm>
          <a:prstGeom prst="straightConnector1">
            <a:avLst/>
          </a:prstGeom>
          <a:ln w="9525">
            <a:solidFill>
              <a:srgbClr val="00B05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32A0291-6FB8-E23D-36B3-22A00C79A572}"/>
              </a:ext>
            </a:extLst>
          </p:cNvPr>
          <p:cNvCxnSpPr>
            <a:cxnSpLocks/>
          </p:cNvCxnSpPr>
          <p:nvPr/>
        </p:nvCxnSpPr>
        <p:spPr>
          <a:xfrm flipH="1" flipV="1">
            <a:off x="2511953" y="3690008"/>
            <a:ext cx="580893" cy="0"/>
          </a:xfrm>
          <a:prstGeom prst="straightConnector1">
            <a:avLst/>
          </a:prstGeom>
          <a:ln w="9525">
            <a:solidFill>
              <a:srgbClr val="00B05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6CBBFD1-2A69-2BBD-2E79-D2944A95B29B}"/>
              </a:ext>
            </a:extLst>
          </p:cNvPr>
          <p:cNvCxnSpPr>
            <a:cxnSpLocks/>
          </p:cNvCxnSpPr>
          <p:nvPr/>
        </p:nvCxnSpPr>
        <p:spPr>
          <a:xfrm flipH="1">
            <a:off x="4528472" y="5177662"/>
            <a:ext cx="840864" cy="0"/>
          </a:xfrm>
          <a:prstGeom prst="straightConnector1">
            <a:avLst/>
          </a:prstGeom>
          <a:ln w="9525">
            <a:solidFill>
              <a:srgbClr val="0070C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72A199A-DF02-07C6-DF8D-F6C58493DC32}"/>
              </a:ext>
            </a:extLst>
          </p:cNvPr>
          <p:cNvCxnSpPr>
            <a:cxnSpLocks/>
          </p:cNvCxnSpPr>
          <p:nvPr/>
        </p:nvCxnSpPr>
        <p:spPr>
          <a:xfrm flipH="1">
            <a:off x="2511953" y="5205794"/>
            <a:ext cx="1962725" cy="0"/>
          </a:xfrm>
          <a:prstGeom prst="straightConnector1">
            <a:avLst/>
          </a:prstGeom>
          <a:ln w="9525">
            <a:solidFill>
              <a:srgbClr val="0070C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F0E5A962-352A-0266-9ADC-50B764C28829}"/>
              </a:ext>
            </a:extLst>
          </p:cNvPr>
          <p:cNvCxnSpPr>
            <a:cxnSpLocks/>
          </p:cNvCxnSpPr>
          <p:nvPr/>
        </p:nvCxnSpPr>
        <p:spPr>
          <a:xfrm flipH="1">
            <a:off x="3228415" y="5046756"/>
            <a:ext cx="2140921" cy="0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E39B0937-3557-E7AE-FB2D-2BC5AAB50FD7}"/>
              </a:ext>
            </a:extLst>
          </p:cNvPr>
          <p:cNvCxnSpPr>
            <a:cxnSpLocks/>
          </p:cNvCxnSpPr>
          <p:nvPr/>
        </p:nvCxnSpPr>
        <p:spPr>
          <a:xfrm flipV="1">
            <a:off x="3130687" y="4417604"/>
            <a:ext cx="0" cy="641021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0542FAAB-109D-1BFA-672C-609374F2E666}"/>
              </a:ext>
            </a:extLst>
          </p:cNvPr>
          <p:cNvCxnSpPr>
            <a:cxnSpLocks/>
          </p:cNvCxnSpPr>
          <p:nvPr/>
        </p:nvCxnSpPr>
        <p:spPr>
          <a:xfrm flipH="1">
            <a:off x="2492841" y="4417604"/>
            <a:ext cx="668483" cy="0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8" name="Picture 87">
            <a:extLst>
              <a:ext uri="{FF2B5EF4-FFF2-40B4-BE49-F238E27FC236}">
                <a16:creationId xmlns:a16="http://schemas.microsoft.com/office/drawing/2014/main" id="{9075882E-C20F-E264-DE0A-7B90DC4523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74678" y="1203576"/>
            <a:ext cx="595784" cy="660543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334DB82-5BF7-5A30-80FF-F35ED9C8AB7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50830" y="1024846"/>
            <a:ext cx="1841996" cy="1031518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CF33C5E-DB80-C31B-1F88-0E0DDC309977}"/>
              </a:ext>
            </a:extLst>
          </p:cNvPr>
          <p:cNvCxnSpPr>
            <a:cxnSpLocks/>
            <a:stCxn id="88" idx="1"/>
            <a:endCxn id="3" idx="3"/>
          </p:cNvCxnSpPr>
          <p:nvPr/>
        </p:nvCxnSpPr>
        <p:spPr>
          <a:xfrm flipH="1">
            <a:off x="4092826" y="1533848"/>
            <a:ext cx="381852" cy="675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DB948CC-56FD-559D-5116-1428B6D6F191}"/>
              </a:ext>
            </a:extLst>
          </p:cNvPr>
          <p:cNvCxnSpPr>
            <a:cxnSpLocks/>
          </p:cNvCxnSpPr>
          <p:nvPr/>
        </p:nvCxnSpPr>
        <p:spPr>
          <a:xfrm>
            <a:off x="2827082" y="2056364"/>
            <a:ext cx="0" cy="125411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5DE50C6-E12D-1EAF-FB56-8D2584617BE3}"/>
              </a:ext>
            </a:extLst>
          </p:cNvPr>
          <p:cNvCxnSpPr>
            <a:cxnSpLocks/>
          </p:cNvCxnSpPr>
          <p:nvPr/>
        </p:nvCxnSpPr>
        <p:spPr>
          <a:xfrm flipH="1">
            <a:off x="2486880" y="3310474"/>
            <a:ext cx="340202" cy="368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25D5DC2-6ACF-C63B-DD42-43E71A62A747}"/>
              </a:ext>
            </a:extLst>
          </p:cNvPr>
          <p:cNvCxnSpPr>
            <a:cxnSpLocks/>
          </p:cNvCxnSpPr>
          <p:nvPr/>
        </p:nvCxnSpPr>
        <p:spPr>
          <a:xfrm>
            <a:off x="2942906" y="2056364"/>
            <a:ext cx="0" cy="300226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F70AB1A-9813-42A8-BB54-F09200C759EF}"/>
              </a:ext>
            </a:extLst>
          </p:cNvPr>
          <p:cNvCxnSpPr>
            <a:cxnSpLocks/>
          </p:cNvCxnSpPr>
          <p:nvPr/>
        </p:nvCxnSpPr>
        <p:spPr>
          <a:xfrm flipH="1" flipV="1">
            <a:off x="2502428" y="5030050"/>
            <a:ext cx="406634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9A56F48-4BB8-B15A-C2CF-1188F94AC943}"/>
              </a:ext>
            </a:extLst>
          </p:cNvPr>
          <p:cNvSpPr txBox="1"/>
          <p:nvPr/>
        </p:nvSpPr>
        <p:spPr>
          <a:xfrm>
            <a:off x="2191240" y="1738665"/>
            <a:ext cx="22683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PLC Configuration Interface</a:t>
            </a:r>
            <a:endParaRPr kumimoji="0" lang="en-SG" sz="1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AE36C2E-FFB2-393B-AC98-A6B8C3DCE9E7}"/>
              </a:ext>
            </a:extLst>
          </p:cNvPr>
          <p:cNvSpPr txBox="1"/>
          <p:nvPr/>
        </p:nvSpPr>
        <p:spPr>
          <a:xfrm>
            <a:off x="2904411" y="2057903"/>
            <a:ext cx="134297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>
                <a:solidFill>
                  <a:srgbClr val="C00000"/>
                </a:solidFill>
                <a:latin typeface="Calibri" panose="020F0502020204030204"/>
              </a:rPr>
              <a:t>U</a:t>
            </a:r>
            <a:r>
              <a:rPr kumimoji="0" lang="en-US" sz="11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nauthorized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PLC config change http(s) request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BC48F67D-8D7F-5E80-A002-8D64E901338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85623" y="2167611"/>
            <a:ext cx="500639" cy="331765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A463BA7-5D27-F8C3-0454-79C231FFD950}"/>
              </a:ext>
            </a:extLst>
          </p:cNvPr>
          <p:cNvCxnSpPr>
            <a:cxnSpLocks/>
          </p:cNvCxnSpPr>
          <p:nvPr/>
        </p:nvCxnSpPr>
        <p:spPr>
          <a:xfrm>
            <a:off x="4594106" y="1856356"/>
            <a:ext cx="0" cy="31125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38806AD5-FB58-E93E-0C53-51139805472C}"/>
              </a:ext>
            </a:extLst>
          </p:cNvPr>
          <p:cNvSpPr txBox="1"/>
          <p:nvPr/>
        </p:nvSpPr>
        <p:spPr>
          <a:xfrm>
            <a:off x="4714438" y="1925981"/>
            <a:ext cx="11108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OT attack Program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FED99D8-E31A-AC18-4552-D333FB6AC82A}"/>
              </a:ext>
            </a:extLst>
          </p:cNvPr>
          <p:cNvCxnSpPr>
            <a:cxnSpLocks/>
          </p:cNvCxnSpPr>
          <p:nvPr/>
        </p:nvCxnSpPr>
        <p:spPr>
          <a:xfrm>
            <a:off x="4308010" y="2499376"/>
            <a:ext cx="0" cy="873873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DEEA0AD-74C0-157B-0CCA-176DD0139AE8}"/>
              </a:ext>
            </a:extLst>
          </p:cNvPr>
          <p:cNvCxnSpPr>
            <a:cxnSpLocks/>
          </p:cNvCxnSpPr>
          <p:nvPr/>
        </p:nvCxnSpPr>
        <p:spPr>
          <a:xfrm flipH="1">
            <a:off x="2511953" y="4861793"/>
            <a:ext cx="2202485" cy="0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7281194D-BA20-A971-91D7-4095A7D9E138}"/>
              </a:ext>
            </a:extLst>
          </p:cNvPr>
          <p:cNvSpPr txBox="1"/>
          <p:nvPr/>
        </p:nvSpPr>
        <p:spPr>
          <a:xfrm>
            <a:off x="3204151" y="2937411"/>
            <a:ext cx="11599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FCI-OT-Attack Modbus request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43ABC448-A40A-CE94-C4A2-4043107DAD99}"/>
              </a:ext>
            </a:extLst>
          </p:cNvPr>
          <p:cNvCxnSpPr>
            <a:cxnSpLocks/>
          </p:cNvCxnSpPr>
          <p:nvPr/>
        </p:nvCxnSpPr>
        <p:spPr>
          <a:xfrm flipH="1">
            <a:off x="937260" y="3731491"/>
            <a:ext cx="977470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CC70FC3E-66CC-CAF9-EE0C-C0D41A440DC7}"/>
              </a:ext>
            </a:extLst>
          </p:cNvPr>
          <p:cNvCxnSpPr>
            <a:cxnSpLocks/>
          </p:cNvCxnSpPr>
          <p:nvPr/>
        </p:nvCxnSpPr>
        <p:spPr>
          <a:xfrm flipH="1">
            <a:off x="937260" y="4550896"/>
            <a:ext cx="977470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CC809F81-F36E-37FB-B43E-5B7366EDB928}"/>
              </a:ext>
            </a:extLst>
          </p:cNvPr>
          <p:cNvCxnSpPr>
            <a:cxnSpLocks/>
          </p:cNvCxnSpPr>
          <p:nvPr/>
        </p:nvCxnSpPr>
        <p:spPr>
          <a:xfrm flipH="1">
            <a:off x="937260" y="5358903"/>
            <a:ext cx="977470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C3307E8B-387B-5415-7971-70D14CDBDEF0}"/>
              </a:ext>
            </a:extLst>
          </p:cNvPr>
          <p:cNvCxnSpPr>
            <a:stCxn id="16" idx="2"/>
          </p:cNvCxnSpPr>
          <p:nvPr/>
        </p:nvCxnSpPr>
        <p:spPr>
          <a:xfrm rot="16200000" flipH="1">
            <a:off x="6204312" y="3247480"/>
            <a:ext cx="124525" cy="1214922"/>
          </a:xfrm>
          <a:prstGeom prst="bentConnector2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2DE72FD1-4B23-647E-5462-12E7786FD1D3}"/>
              </a:ext>
            </a:extLst>
          </p:cNvPr>
          <p:cNvCxnSpPr>
            <a:cxnSpLocks/>
            <a:stCxn id="20" idx="2"/>
          </p:cNvCxnSpPr>
          <p:nvPr/>
        </p:nvCxnSpPr>
        <p:spPr>
          <a:xfrm rot="16200000" flipH="1">
            <a:off x="6203556" y="3972924"/>
            <a:ext cx="118942" cy="1207830"/>
          </a:xfrm>
          <a:prstGeom prst="bentConnector2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C10FA8F7-EBA7-C357-7F0A-CDA0161877DF}"/>
              </a:ext>
            </a:extLst>
          </p:cNvPr>
          <p:cNvCxnSpPr>
            <a:cxnSpLocks/>
            <a:stCxn id="29" idx="2"/>
          </p:cNvCxnSpPr>
          <p:nvPr/>
        </p:nvCxnSpPr>
        <p:spPr>
          <a:xfrm rot="16200000" flipH="1">
            <a:off x="6233029" y="4779329"/>
            <a:ext cx="63972" cy="1218038"/>
          </a:xfrm>
          <a:prstGeom prst="bentConnector2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00D95110-1363-BEEC-35FE-60D505EAEA15}"/>
              </a:ext>
            </a:extLst>
          </p:cNvPr>
          <p:cNvCxnSpPr>
            <a:cxnSpLocks/>
          </p:cNvCxnSpPr>
          <p:nvPr/>
        </p:nvCxnSpPr>
        <p:spPr>
          <a:xfrm flipV="1">
            <a:off x="937260" y="3731491"/>
            <a:ext cx="0" cy="2729511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ACF7FFED-E9C2-3553-662F-7C6BAAC1B42B}"/>
              </a:ext>
            </a:extLst>
          </p:cNvPr>
          <p:cNvCxnSpPr>
            <a:cxnSpLocks/>
          </p:cNvCxnSpPr>
          <p:nvPr/>
        </p:nvCxnSpPr>
        <p:spPr>
          <a:xfrm flipH="1">
            <a:off x="937260" y="6438241"/>
            <a:ext cx="7625715" cy="22761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B71CE4FD-4049-41C6-938D-55D1ECA39323}"/>
              </a:ext>
            </a:extLst>
          </p:cNvPr>
          <p:cNvCxnSpPr>
            <a:cxnSpLocks/>
          </p:cNvCxnSpPr>
          <p:nvPr/>
        </p:nvCxnSpPr>
        <p:spPr>
          <a:xfrm flipH="1" flipV="1">
            <a:off x="6866942" y="3911255"/>
            <a:ext cx="7092" cy="1509079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Arrow: Down 118">
            <a:extLst>
              <a:ext uri="{FF2B5EF4-FFF2-40B4-BE49-F238E27FC236}">
                <a16:creationId xmlns:a16="http://schemas.microsoft.com/office/drawing/2014/main" id="{D0EB6C2C-0CB2-9462-AF2D-200EF26390CC}"/>
              </a:ext>
            </a:extLst>
          </p:cNvPr>
          <p:cNvSpPr/>
          <p:nvPr/>
        </p:nvSpPr>
        <p:spPr>
          <a:xfrm>
            <a:off x="1716406" y="5602034"/>
            <a:ext cx="131394" cy="214001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0" name="Right Brace 119">
            <a:extLst>
              <a:ext uri="{FF2B5EF4-FFF2-40B4-BE49-F238E27FC236}">
                <a16:creationId xmlns:a16="http://schemas.microsoft.com/office/drawing/2014/main" id="{B4E61BEB-C431-909E-AD0B-265A2956F214}"/>
              </a:ext>
            </a:extLst>
          </p:cNvPr>
          <p:cNvSpPr/>
          <p:nvPr/>
        </p:nvSpPr>
        <p:spPr>
          <a:xfrm rot="5400000">
            <a:off x="3734755" y="4293612"/>
            <a:ext cx="228786" cy="2851734"/>
          </a:xfrm>
          <a:prstGeom prst="rightBrac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1" name="Arrow: Down 120">
            <a:extLst>
              <a:ext uri="{FF2B5EF4-FFF2-40B4-BE49-F238E27FC236}">
                <a16:creationId xmlns:a16="http://schemas.microsoft.com/office/drawing/2014/main" id="{E76BF0AC-FC00-05B5-89FD-D47C52205078}"/>
              </a:ext>
            </a:extLst>
          </p:cNvPr>
          <p:cNvSpPr/>
          <p:nvPr/>
        </p:nvSpPr>
        <p:spPr>
          <a:xfrm>
            <a:off x="5887666" y="5588228"/>
            <a:ext cx="131394" cy="214001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74B4277D-40BE-EF08-3D0D-36650CEF7CE3}"/>
              </a:ext>
            </a:extLst>
          </p:cNvPr>
          <p:cNvSpPr txBox="1"/>
          <p:nvPr/>
        </p:nvSpPr>
        <p:spPr>
          <a:xfrm>
            <a:off x="3228790" y="3698512"/>
            <a:ext cx="12686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Controller Modbus request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706683D-8FA7-343F-EF47-F259A065CFF3}"/>
              </a:ext>
            </a:extLst>
          </p:cNvPr>
          <p:cNvSpPr txBox="1"/>
          <p:nvPr/>
        </p:nvSpPr>
        <p:spPr>
          <a:xfrm>
            <a:off x="3278501" y="5162320"/>
            <a:ext cx="12686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Controller S7comm request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5" name="Graphic 124" descr="Document with solid fill">
            <a:extLst>
              <a:ext uri="{FF2B5EF4-FFF2-40B4-BE49-F238E27FC236}">
                <a16:creationId xmlns:a16="http://schemas.microsoft.com/office/drawing/2014/main" id="{67B46515-751A-6DE1-DBB9-12845100018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623748" y="5840965"/>
            <a:ext cx="368852" cy="368852"/>
          </a:xfrm>
          <a:prstGeom prst="rect">
            <a:avLst/>
          </a:prstGeom>
        </p:spPr>
      </p:pic>
      <p:pic>
        <p:nvPicPr>
          <p:cNvPr id="127" name="Graphic 126" descr="Document with solid fill">
            <a:extLst>
              <a:ext uri="{FF2B5EF4-FFF2-40B4-BE49-F238E27FC236}">
                <a16:creationId xmlns:a16="http://schemas.microsoft.com/office/drawing/2014/main" id="{295C2F48-455F-8715-8D49-EBFE6C9D850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723974" y="5819776"/>
            <a:ext cx="368852" cy="368852"/>
          </a:xfrm>
          <a:prstGeom prst="rect">
            <a:avLst/>
          </a:prstGeom>
        </p:spPr>
      </p:pic>
      <p:pic>
        <p:nvPicPr>
          <p:cNvPr id="128" name="Graphic 127" descr="Document with solid fill">
            <a:extLst>
              <a:ext uri="{FF2B5EF4-FFF2-40B4-BE49-F238E27FC236}">
                <a16:creationId xmlns:a16="http://schemas.microsoft.com/office/drawing/2014/main" id="{92D7526B-21C3-B8BD-06B4-A2E171551F5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786370" y="5782143"/>
            <a:ext cx="368852" cy="368852"/>
          </a:xfrm>
          <a:prstGeom prst="rect">
            <a:avLst/>
          </a:prstGeom>
        </p:spPr>
      </p:pic>
      <p:sp>
        <p:nvSpPr>
          <p:cNvPr id="131" name="TextBox 130">
            <a:extLst>
              <a:ext uri="{FF2B5EF4-FFF2-40B4-BE49-F238E27FC236}">
                <a16:creationId xmlns:a16="http://schemas.microsoft.com/office/drawing/2014/main" id="{81CA22D1-231F-06AA-AEFF-8AEBF86A11EF}"/>
              </a:ext>
            </a:extLst>
          </p:cNvPr>
          <p:cNvSpPr txBox="1"/>
          <p:nvPr/>
        </p:nvSpPr>
        <p:spPr>
          <a:xfrm>
            <a:off x="884786" y="5866828"/>
            <a:ext cx="880834" cy="6001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PLC state report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(http/https)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8153954C-21A3-0BF1-CADF-379B23C3C822}"/>
              </a:ext>
            </a:extLst>
          </p:cNvPr>
          <p:cNvSpPr txBox="1"/>
          <p:nvPr/>
        </p:nvSpPr>
        <p:spPr>
          <a:xfrm>
            <a:off x="1880766" y="5817280"/>
            <a:ext cx="11928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PLC VM working Log files 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E00B913D-E46A-9593-A1CB-C763F2CFA1C0}"/>
              </a:ext>
            </a:extLst>
          </p:cNvPr>
          <p:cNvSpPr txBox="1"/>
          <p:nvPr/>
        </p:nvSpPr>
        <p:spPr>
          <a:xfrm>
            <a:off x="4005216" y="5788349"/>
            <a:ext cx="11928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>
                <a:latin typeface="Calibri" panose="020F0502020204030204"/>
              </a:rPr>
              <a:t>Network traffic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 files 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5595A168-1866-2480-2C40-3848C1739EC1}"/>
              </a:ext>
            </a:extLst>
          </p:cNvPr>
          <p:cNvSpPr txBox="1"/>
          <p:nvPr/>
        </p:nvSpPr>
        <p:spPr>
          <a:xfrm>
            <a:off x="6075813" y="5777154"/>
            <a:ext cx="12180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>
                <a:latin typeface="Calibri" panose="020F0502020204030204"/>
              </a:rPr>
              <a:t>Controller working Log files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5E146500-94AF-42EA-6D34-45D54CF108C7}"/>
              </a:ext>
            </a:extLst>
          </p:cNvPr>
          <p:cNvSpPr txBox="1"/>
          <p:nvPr/>
        </p:nvSpPr>
        <p:spPr>
          <a:xfrm>
            <a:off x="6848737" y="4296028"/>
            <a:ext cx="891215" cy="6001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>
                <a:solidFill>
                  <a:schemeClr val="accent5">
                    <a:lumMod val="75000"/>
                  </a:schemeClr>
                </a:solidFill>
                <a:latin typeface="Calibri" panose="020F0502020204030204"/>
              </a:rPr>
              <a:t>Controller verification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report 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20222B51-C305-88A7-572F-37C40A679CDB}"/>
              </a:ext>
            </a:extLst>
          </p:cNvPr>
          <p:cNvCxnSpPr>
            <a:cxnSpLocks/>
          </p:cNvCxnSpPr>
          <p:nvPr/>
        </p:nvCxnSpPr>
        <p:spPr>
          <a:xfrm>
            <a:off x="1782103" y="6181340"/>
            <a:ext cx="0" cy="14104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DE196FA4-D4A1-2B73-1AE3-5F6215ADA5A3}"/>
              </a:ext>
            </a:extLst>
          </p:cNvPr>
          <p:cNvCxnSpPr>
            <a:cxnSpLocks/>
          </p:cNvCxnSpPr>
          <p:nvPr/>
        </p:nvCxnSpPr>
        <p:spPr>
          <a:xfrm flipH="1">
            <a:off x="3897299" y="6159740"/>
            <a:ext cx="0" cy="13417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7566C220-7EE8-82B8-457D-E64925F31579}"/>
              </a:ext>
            </a:extLst>
          </p:cNvPr>
          <p:cNvCxnSpPr>
            <a:cxnSpLocks/>
          </p:cNvCxnSpPr>
          <p:nvPr/>
        </p:nvCxnSpPr>
        <p:spPr>
          <a:xfrm flipV="1">
            <a:off x="5970796" y="6134623"/>
            <a:ext cx="0" cy="15140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1119A850-E1BF-BB8E-D483-6D49096E10EC}"/>
              </a:ext>
            </a:extLst>
          </p:cNvPr>
          <p:cNvCxnSpPr>
            <a:cxnSpLocks/>
          </p:cNvCxnSpPr>
          <p:nvPr/>
        </p:nvCxnSpPr>
        <p:spPr>
          <a:xfrm>
            <a:off x="1772578" y="6303339"/>
            <a:ext cx="641892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7" name="Cylinder 146">
            <a:extLst>
              <a:ext uri="{FF2B5EF4-FFF2-40B4-BE49-F238E27FC236}">
                <a16:creationId xmlns:a16="http://schemas.microsoft.com/office/drawing/2014/main" id="{91D59CA1-CC0F-2531-ADFE-4312807069C1}"/>
              </a:ext>
            </a:extLst>
          </p:cNvPr>
          <p:cNvSpPr/>
          <p:nvPr/>
        </p:nvSpPr>
        <p:spPr>
          <a:xfrm>
            <a:off x="7598270" y="4778359"/>
            <a:ext cx="823458" cy="56053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3D294A13-DC1E-4312-A7C5-5B40364BAA84}"/>
              </a:ext>
            </a:extLst>
          </p:cNvPr>
          <p:cNvSpPr txBox="1"/>
          <p:nvPr/>
        </p:nvSpPr>
        <p:spPr>
          <a:xfrm>
            <a:off x="7577533" y="4881638"/>
            <a:ext cx="978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 Archive Server / DB</a:t>
            </a:r>
            <a:endParaRPr kumimoji="0" lang="en-SG" sz="1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38BD7DF6-BA3C-E043-835F-297F9AD2A9E6}"/>
              </a:ext>
            </a:extLst>
          </p:cNvPr>
          <p:cNvCxnSpPr>
            <a:cxnSpLocks/>
          </p:cNvCxnSpPr>
          <p:nvPr/>
        </p:nvCxnSpPr>
        <p:spPr>
          <a:xfrm>
            <a:off x="8172838" y="5356361"/>
            <a:ext cx="0" cy="94462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4CF46FE3-112F-7A68-AD1F-3BE304A44994}"/>
              </a:ext>
            </a:extLst>
          </p:cNvPr>
          <p:cNvSpPr txBox="1"/>
          <p:nvPr/>
        </p:nvSpPr>
        <p:spPr>
          <a:xfrm>
            <a:off x="7506584" y="2333493"/>
            <a:ext cx="1391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/>
              <a:t>PLC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Honey Pot Monitor LAN</a:t>
            </a:r>
          </a:p>
        </p:txBody>
      </p:sp>
      <p:pic>
        <p:nvPicPr>
          <p:cNvPr id="163" name="Graphic 162" descr="Server with solid fill">
            <a:extLst>
              <a:ext uri="{FF2B5EF4-FFF2-40B4-BE49-F238E27FC236}">
                <a16:creationId xmlns:a16="http://schemas.microsoft.com/office/drawing/2014/main" id="{81FCAE4C-3A2F-2A15-B51F-AB3E8AD12E5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971955" y="3150393"/>
            <a:ext cx="615511" cy="615511"/>
          </a:xfrm>
          <a:prstGeom prst="rect">
            <a:avLst/>
          </a:prstGeom>
        </p:spPr>
      </p:pic>
      <p:pic>
        <p:nvPicPr>
          <p:cNvPr id="166" name="Graphic 165" descr="Server with solid fill">
            <a:extLst>
              <a:ext uri="{FF2B5EF4-FFF2-40B4-BE49-F238E27FC236}">
                <a16:creationId xmlns:a16="http://schemas.microsoft.com/office/drawing/2014/main" id="{A49C9CAF-4234-A8DE-D173-B59E01D33F7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836940" y="4140096"/>
            <a:ext cx="535535" cy="535535"/>
          </a:xfrm>
          <a:prstGeom prst="rect">
            <a:avLst/>
          </a:prstGeom>
        </p:spPr>
      </p:pic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A7381011-20C3-8DE9-8C76-B0BF47B80714}"/>
              </a:ext>
            </a:extLst>
          </p:cNvPr>
          <p:cNvCxnSpPr>
            <a:cxnSpLocks/>
          </p:cNvCxnSpPr>
          <p:nvPr/>
        </p:nvCxnSpPr>
        <p:spPr>
          <a:xfrm flipH="1">
            <a:off x="6874034" y="4301924"/>
            <a:ext cx="965041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B9178714-7D01-08D8-3666-26B00EE1C734}"/>
              </a:ext>
            </a:extLst>
          </p:cNvPr>
          <p:cNvCxnSpPr>
            <a:cxnSpLocks/>
          </p:cNvCxnSpPr>
          <p:nvPr/>
        </p:nvCxnSpPr>
        <p:spPr>
          <a:xfrm flipH="1" flipV="1">
            <a:off x="8556714" y="4405465"/>
            <a:ext cx="395" cy="2029737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48F016EA-425C-5AD9-48B9-5A542B41FFB0}"/>
              </a:ext>
            </a:extLst>
          </p:cNvPr>
          <p:cNvCxnSpPr>
            <a:cxnSpLocks/>
          </p:cNvCxnSpPr>
          <p:nvPr/>
        </p:nvCxnSpPr>
        <p:spPr>
          <a:xfrm>
            <a:off x="8318672" y="4427129"/>
            <a:ext cx="244303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798289A2-B3E5-6B05-D69F-0467F3F15A5A}"/>
              </a:ext>
            </a:extLst>
          </p:cNvPr>
          <p:cNvCxnSpPr>
            <a:cxnSpLocks/>
          </p:cNvCxnSpPr>
          <p:nvPr/>
        </p:nvCxnSpPr>
        <p:spPr>
          <a:xfrm>
            <a:off x="7684376" y="4393761"/>
            <a:ext cx="0" cy="400759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86E6143E-9772-22A2-C3EA-C12C9DA5CB25}"/>
              </a:ext>
            </a:extLst>
          </p:cNvPr>
          <p:cNvCxnSpPr>
            <a:cxnSpLocks/>
          </p:cNvCxnSpPr>
          <p:nvPr/>
        </p:nvCxnSpPr>
        <p:spPr>
          <a:xfrm flipH="1">
            <a:off x="7674851" y="4417604"/>
            <a:ext cx="167084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297C9756-41C8-965A-BF72-C7C572387DAB}"/>
              </a:ext>
            </a:extLst>
          </p:cNvPr>
          <p:cNvSpPr txBox="1"/>
          <p:nvPr/>
        </p:nvSpPr>
        <p:spPr>
          <a:xfrm>
            <a:off x="7582842" y="3792678"/>
            <a:ext cx="12308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Monitor Data processing server 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1FAD6832-90C2-B7C1-F0CD-94C07060CE29}"/>
              </a:ext>
            </a:extLst>
          </p:cNvPr>
          <p:cNvSpPr txBox="1"/>
          <p:nvPr/>
        </p:nvSpPr>
        <p:spPr>
          <a:xfrm>
            <a:off x="7478835" y="2936312"/>
            <a:ext cx="13336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Monitor </a:t>
            </a:r>
            <a:r>
              <a:rPr lang="en-US" sz="1100" b="1" dirty="0">
                <a:solidFill>
                  <a:schemeClr val="bg1"/>
                </a:solidFill>
                <a:latin typeface="Calibri" panose="020F0502020204030204"/>
              </a:rPr>
              <a:t>dashboard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server 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1D216CF2-2A6B-22E6-2E1F-B03291CCE820}"/>
              </a:ext>
            </a:extLst>
          </p:cNvPr>
          <p:cNvCxnSpPr>
            <a:cxnSpLocks/>
          </p:cNvCxnSpPr>
          <p:nvPr/>
        </p:nvCxnSpPr>
        <p:spPr>
          <a:xfrm flipH="1">
            <a:off x="7581900" y="4226791"/>
            <a:ext cx="351449" cy="0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D11A015E-BC07-8376-A84B-E4F447FEFCA9}"/>
              </a:ext>
            </a:extLst>
          </p:cNvPr>
          <p:cNvCxnSpPr>
            <a:cxnSpLocks/>
          </p:cNvCxnSpPr>
          <p:nvPr/>
        </p:nvCxnSpPr>
        <p:spPr>
          <a:xfrm flipV="1">
            <a:off x="7613335" y="3538014"/>
            <a:ext cx="0" cy="611607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E4E426DB-2B3A-9A12-4373-F86942F18E7D}"/>
              </a:ext>
            </a:extLst>
          </p:cNvPr>
          <p:cNvCxnSpPr>
            <a:cxnSpLocks/>
          </p:cNvCxnSpPr>
          <p:nvPr/>
        </p:nvCxnSpPr>
        <p:spPr>
          <a:xfrm>
            <a:off x="7627416" y="3537450"/>
            <a:ext cx="373584" cy="0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0" name="Picture 199" descr="A screenshot of a computer&#10;&#10;Description automatically generated">
            <a:extLst>
              <a:ext uri="{FF2B5EF4-FFF2-40B4-BE49-F238E27FC236}">
                <a16:creationId xmlns:a16="http://schemas.microsoft.com/office/drawing/2014/main" id="{B6E8B041-5FBE-AD02-80EF-5272511817F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9094" y="2380146"/>
            <a:ext cx="1943100" cy="1142118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202" name="Picture 201" descr="A screenshot of a computer&#10;&#10;Description automatically generated">
            <a:extLst>
              <a:ext uri="{FF2B5EF4-FFF2-40B4-BE49-F238E27FC236}">
                <a16:creationId xmlns:a16="http://schemas.microsoft.com/office/drawing/2014/main" id="{E8F4C9B5-DB9C-A61C-F0D6-FE354865AD4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9094" y="3815616"/>
            <a:ext cx="1933256" cy="108089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204" name="Picture 203" descr="A screenshot of a computer&#10;&#10;Description automatically generated">
            <a:extLst>
              <a:ext uri="{FF2B5EF4-FFF2-40B4-BE49-F238E27FC236}">
                <a16:creationId xmlns:a16="http://schemas.microsoft.com/office/drawing/2014/main" id="{02BB5FF4-BF91-C1F2-680A-6D0ED2ED185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2805" y="5201023"/>
            <a:ext cx="1911445" cy="1167893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208" name="TextBox 207">
            <a:extLst>
              <a:ext uri="{FF2B5EF4-FFF2-40B4-BE49-F238E27FC236}">
                <a16:creationId xmlns:a16="http://schemas.microsoft.com/office/drawing/2014/main" id="{2C0355E5-FE76-BEC7-EB36-31D8D6AF75B4}"/>
              </a:ext>
            </a:extLst>
          </p:cNvPr>
          <p:cNvSpPr txBox="1"/>
          <p:nvPr/>
        </p:nvSpPr>
        <p:spPr>
          <a:xfrm>
            <a:off x="7350604" y="5695228"/>
            <a:ext cx="891215" cy="6001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Subsystem log report (FTP)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6AB1E5C1-A773-E69F-1F44-51426D4F769D}"/>
              </a:ext>
            </a:extLst>
          </p:cNvPr>
          <p:cNvSpPr txBox="1"/>
          <p:nvPr/>
        </p:nvSpPr>
        <p:spPr>
          <a:xfrm>
            <a:off x="9163046" y="2108579"/>
            <a:ext cx="22479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Honeypot overview dashboard</a:t>
            </a:r>
            <a:endParaRPr kumimoji="0" lang="en-SG" sz="1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CDA0F9DB-C2BA-D137-5E1E-A545D9F89548}"/>
              </a:ext>
            </a:extLst>
          </p:cNvPr>
          <p:cNvSpPr txBox="1"/>
          <p:nvPr/>
        </p:nvSpPr>
        <p:spPr>
          <a:xfrm>
            <a:off x="9153318" y="3540552"/>
            <a:ext cx="22479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latin typeface="Calibri" panose="020F0502020204030204"/>
              </a:rPr>
              <a:t>Components state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dashboard</a:t>
            </a:r>
            <a:endParaRPr kumimoji="0" lang="en-SG" sz="1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9F0B6CF5-9D56-D43B-B46E-96D1230E47BE}"/>
              </a:ext>
            </a:extLst>
          </p:cNvPr>
          <p:cNvSpPr txBox="1"/>
          <p:nvPr/>
        </p:nvSpPr>
        <p:spPr>
          <a:xfrm>
            <a:off x="9200582" y="4928795"/>
            <a:ext cx="1943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System Log data dashboard</a:t>
            </a:r>
            <a:endParaRPr kumimoji="0" lang="en-SG" sz="1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12" name="Picture 211">
            <a:extLst>
              <a:ext uri="{FF2B5EF4-FFF2-40B4-BE49-F238E27FC236}">
                <a16:creationId xmlns:a16="http://schemas.microsoft.com/office/drawing/2014/main" id="{03CCD510-A35A-CA17-4C3B-684135A2770B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656866" y="1275299"/>
            <a:ext cx="914696" cy="581057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213" name="TextBox 212">
            <a:extLst>
              <a:ext uri="{FF2B5EF4-FFF2-40B4-BE49-F238E27FC236}">
                <a16:creationId xmlns:a16="http://schemas.microsoft.com/office/drawing/2014/main" id="{A8D4C96E-F4F7-5B89-9542-93B907B9617E}"/>
              </a:ext>
            </a:extLst>
          </p:cNvPr>
          <p:cNvSpPr txBox="1"/>
          <p:nvPr/>
        </p:nvSpPr>
        <p:spPr>
          <a:xfrm>
            <a:off x="8410575" y="926577"/>
            <a:ext cx="177755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</a:rPr>
              <a:t>Blue Team Defender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1A48329C-A77C-7CCA-6D5B-373F3FA96F69}"/>
              </a:ext>
            </a:extLst>
          </p:cNvPr>
          <p:cNvSpPr txBox="1"/>
          <p:nvPr/>
        </p:nvSpPr>
        <p:spPr>
          <a:xfrm>
            <a:off x="4200468" y="943346"/>
            <a:ext cx="177755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Red Team Attackers</a:t>
            </a:r>
            <a:endParaRPr lang="en-SG" sz="1200" b="1" dirty="0">
              <a:solidFill>
                <a:srgbClr val="C00000"/>
              </a:solidFill>
            </a:endParaRPr>
          </a:p>
        </p:txBody>
      </p:sp>
      <p:cxnSp>
        <p:nvCxnSpPr>
          <p:cNvPr id="217" name="Connector: Elbow 216">
            <a:extLst>
              <a:ext uri="{FF2B5EF4-FFF2-40B4-BE49-F238E27FC236}">
                <a16:creationId xmlns:a16="http://schemas.microsoft.com/office/drawing/2014/main" id="{01E253D0-84AE-E72A-04F3-56ADF3CE3C6E}"/>
              </a:ext>
            </a:extLst>
          </p:cNvPr>
          <p:cNvCxnSpPr>
            <a:stCxn id="163" idx="3"/>
            <a:endCxn id="200" idx="1"/>
          </p:cNvCxnSpPr>
          <p:nvPr/>
        </p:nvCxnSpPr>
        <p:spPr>
          <a:xfrm flipV="1">
            <a:off x="8587466" y="2951205"/>
            <a:ext cx="661628" cy="50694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8" name="Connector: Elbow 217">
            <a:extLst>
              <a:ext uri="{FF2B5EF4-FFF2-40B4-BE49-F238E27FC236}">
                <a16:creationId xmlns:a16="http://schemas.microsoft.com/office/drawing/2014/main" id="{99EB1464-2A83-6DAB-76AE-8F48350BCC70}"/>
              </a:ext>
            </a:extLst>
          </p:cNvPr>
          <p:cNvCxnSpPr>
            <a:cxnSpLocks/>
            <a:endCxn id="202" idx="1"/>
          </p:cNvCxnSpPr>
          <p:nvPr/>
        </p:nvCxnSpPr>
        <p:spPr>
          <a:xfrm rot="16200000" flipH="1">
            <a:off x="8638056" y="3745023"/>
            <a:ext cx="897910" cy="32416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3" name="Connector: Elbow 222">
            <a:extLst>
              <a:ext uri="{FF2B5EF4-FFF2-40B4-BE49-F238E27FC236}">
                <a16:creationId xmlns:a16="http://schemas.microsoft.com/office/drawing/2014/main" id="{31D563A1-7B5E-17D5-3A60-9062EAF9CC35}"/>
              </a:ext>
            </a:extLst>
          </p:cNvPr>
          <p:cNvCxnSpPr>
            <a:cxnSpLocks/>
            <a:endCxn id="204" idx="1"/>
          </p:cNvCxnSpPr>
          <p:nvPr/>
        </p:nvCxnSpPr>
        <p:spPr>
          <a:xfrm>
            <a:off x="8448485" y="5058625"/>
            <a:ext cx="784320" cy="726345"/>
          </a:xfrm>
          <a:prstGeom prst="bentConnector3">
            <a:avLst>
              <a:gd name="adj1" fmla="val 64573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9" name="Connector: Elbow 228">
            <a:extLst>
              <a:ext uri="{FF2B5EF4-FFF2-40B4-BE49-F238E27FC236}">
                <a16:creationId xmlns:a16="http://schemas.microsoft.com/office/drawing/2014/main" id="{E63E0603-68FE-B818-D18C-6A8155AF1136}"/>
              </a:ext>
            </a:extLst>
          </p:cNvPr>
          <p:cNvCxnSpPr>
            <a:cxnSpLocks/>
            <a:stCxn id="212" idx="3"/>
          </p:cNvCxnSpPr>
          <p:nvPr/>
        </p:nvCxnSpPr>
        <p:spPr>
          <a:xfrm>
            <a:off x="9571562" y="1565828"/>
            <a:ext cx="296338" cy="486962"/>
          </a:xfrm>
          <a:prstGeom prst="bentConnector2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3" name="Connector: Elbow 232">
            <a:extLst>
              <a:ext uri="{FF2B5EF4-FFF2-40B4-BE49-F238E27FC236}">
                <a16:creationId xmlns:a16="http://schemas.microsoft.com/office/drawing/2014/main" id="{799C6766-B727-8FF0-6442-BBBE8F7EC00B}"/>
              </a:ext>
            </a:extLst>
          </p:cNvPr>
          <p:cNvCxnSpPr>
            <a:cxnSpLocks/>
            <a:stCxn id="212" idx="1"/>
            <a:endCxn id="154" idx="0"/>
          </p:cNvCxnSpPr>
          <p:nvPr/>
        </p:nvCxnSpPr>
        <p:spPr>
          <a:xfrm rot="10800000" flipV="1">
            <a:off x="8182416" y="1565827"/>
            <a:ext cx="474450" cy="701069"/>
          </a:xfrm>
          <a:prstGeom prst="bentConnector2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6" name="TextBox 235">
            <a:extLst>
              <a:ext uri="{FF2B5EF4-FFF2-40B4-BE49-F238E27FC236}">
                <a16:creationId xmlns:a16="http://schemas.microsoft.com/office/drawing/2014/main" id="{8F82E656-94DE-0E89-1261-59781E616FE6}"/>
              </a:ext>
            </a:extLst>
          </p:cNvPr>
          <p:cNvSpPr txBox="1"/>
          <p:nvPr/>
        </p:nvSpPr>
        <p:spPr>
          <a:xfrm>
            <a:off x="9828323" y="1640912"/>
            <a:ext cx="9764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>
                <a:latin typeface="Calibri" panose="020F0502020204030204"/>
              </a:rPr>
              <a:t>Attack detection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5BA9E198-394F-7605-31E5-4BBAB89157CC}"/>
              </a:ext>
            </a:extLst>
          </p:cNvPr>
          <p:cNvSpPr txBox="1"/>
          <p:nvPr/>
        </p:nvSpPr>
        <p:spPr>
          <a:xfrm>
            <a:off x="8157297" y="1681109"/>
            <a:ext cx="97644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Attack path/flow analysis 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40" name="Picture 239" descr="A close-up of a device&#10;&#10;Description automatically generated">
            <a:extLst>
              <a:ext uri="{FF2B5EF4-FFF2-40B4-BE49-F238E27FC236}">
                <a16:creationId xmlns:a16="http://schemas.microsoft.com/office/drawing/2014/main" id="{9CCA3FB1-410C-6DD9-E28A-444185D9039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8823" y="474181"/>
            <a:ext cx="1171569" cy="1171569"/>
          </a:xfrm>
          <a:prstGeom prst="rect">
            <a:avLst/>
          </a:prstGeom>
        </p:spPr>
      </p:pic>
      <p:pic>
        <p:nvPicPr>
          <p:cNvPr id="1026" name="Picture 2" descr="PLC Ladder Simulator - Apps on Google Play">
            <a:extLst>
              <a:ext uri="{FF2B5EF4-FFF2-40B4-BE49-F238E27FC236}">
                <a16:creationId xmlns:a16="http://schemas.microsoft.com/office/drawing/2014/main" id="{CC0772A9-F3F1-5E9D-C14B-850CFFFB02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808" y="2857195"/>
            <a:ext cx="475314" cy="475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2" name="Graphic 241" descr="Construction worker male with solid fill">
            <a:extLst>
              <a:ext uri="{FF2B5EF4-FFF2-40B4-BE49-F238E27FC236}">
                <a16:creationId xmlns:a16="http://schemas.microsoft.com/office/drawing/2014/main" id="{02C600C7-FC3B-1102-7DF1-329E3257B226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6792583" y="1385453"/>
            <a:ext cx="547275" cy="547275"/>
          </a:xfrm>
          <a:prstGeom prst="rect">
            <a:avLst/>
          </a:prstGeom>
        </p:spPr>
      </p:pic>
      <p:sp>
        <p:nvSpPr>
          <p:cNvPr id="243" name="TextBox 242">
            <a:extLst>
              <a:ext uri="{FF2B5EF4-FFF2-40B4-BE49-F238E27FC236}">
                <a16:creationId xmlns:a16="http://schemas.microsoft.com/office/drawing/2014/main" id="{8971BCE1-ADC6-432C-B1CA-83CF2547531F}"/>
              </a:ext>
            </a:extLst>
          </p:cNvPr>
          <p:cNvSpPr txBox="1"/>
          <p:nvPr/>
        </p:nvSpPr>
        <p:spPr>
          <a:xfrm>
            <a:off x="6598074" y="961582"/>
            <a:ext cx="9083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Red Team Engineer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DADCA06D-8280-E753-3621-939F00C3D2B1}"/>
              </a:ext>
            </a:extLst>
          </p:cNvPr>
          <p:cNvCxnSpPr>
            <a:cxnSpLocks/>
          </p:cNvCxnSpPr>
          <p:nvPr/>
        </p:nvCxnSpPr>
        <p:spPr>
          <a:xfrm>
            <a:off x="4714438" y="2511639"/>
            <a:ext cx="0" cy="2350154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7" name="Straight Arrow Connector 1026">
            <a:extLst>
              <a:ext uri="{FF2B5EF4-FFF2-40B4-BE49-F238E27FC236}">
                <a16:creationId xmlns:a16="http://schemas.microsoft.com/office/drawing/2014/main" id="{2A475224-830E-B217-158C-2F3394982593}"/>
              </a:ext>
            </a:extLst>
          </p:cNvPr>
          <p:cNvCxnSpPr>
            <a:cxnSpLocks/>
          </p:cNvCxnSpPr>
          <p:nvPr/>
        </p:nvCxnSpPr>
        <p:spPr>
          <a:xfrm flipH="1">
            <a:off x="2495141" y="3385425"/>
            <a:ext cx="1812869" cy="0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1" name="TextBox 1030">
            <a:extLst>
              <a:ext uri="{FF2B5EF4-FFF2-40B4-BE49-F238E27FC236}">
                <a16:creationId xmlns:a16="http://schemas.microsoft.com/office/drawing/2014/main" id="{AAD1B6EF-94E7-F947-18C3-4F3B114B8C30}"/>
              </a:ext>
            </a:extLst>
          </p:cNvPr>
          <p:cNvSpPr txBox="1"/>
          <p:nvPr/>
        </p:nvSpPr>
        <p:spPr>
          <a:xfrm>
            <a:off x="3214165" y="4450689"/>
            <a:ext cx="12841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FDI-OT-Attack S7comm request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32" name="Straight Arrow Connector 1031">
            <a:extLst>
              <a:ext uri="{FF2B5EF4-FFF2-40B4-BE49-F238E27FC236}">
                <a16:creationId xmlns:a16="http://schemas.microsoft.com/office/drawing/2014/main" id="{80F9F539-AC00-1849-A9B1-2FFC29CE4187}"/>
              </a:ext>
            </a:extLst>
          </p:cNvPr>
          <p:cNvCxnSpPr>
            <a:cxnSpLocks/>
          </p:cNvCxnSpPr>
          <p:nvPr/>
        </p:nvCxnSpPr>
        <p:spPr>
          <a:xfrm>
            <a:off x="7047675" y="3358011"/>
            <a:ext cx="0" cy="383005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5" name="Straight Arrow Connector 1034">
            <a:extLst>
              <a:ext uri="{FF2B5EF4-FFF2-40B4-BE49-F238E27FC236}">
                <a16:creationId xmlns:a16="http://schemas.microsoft.com/office/drawing/2014/main" id="{050A8335-2015-007B-E5EB-53CCE489032E}"/>
              </a:ext>
            </a:extLst>
          </p:cNvPr>
          <p:cNvCxnSpPr>
            <a:cxnSpLocks/>
          </p:cNvCxnSpPr>
          <p:nvPr/>
        </p:nvCxnSpPr>
        <p:spPr>
          <a:xfrm flipH="1">
            <a:off x="5825246" y="3741016"/>
            <a:ext cx="1204204" cy="9525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6" name="Straight Arrow Connector 1045">
            <a:extLst>
              <a:ext uri="{FF2B5EF4-FFF2-40B4-BE49-F238E27FC236}">
                <a16:creationId xmlns:a16="http://schemas.microsoft.com/office/drawing/2014/main" id="{1A9A0549-8AD2-3A41-3D70-8C7C5F58A3FC}"/>
              </a:ext>
            </a:extLst>
          </p:cNvPr>
          <p:cNvCxnSpPr>
            <a:cxnSpLocks/>
          </p:cNvCxnSpPr>
          <p:nvPr/>
        </p:nvCxnSpPr>
        <p:spPr>
          <a:xfrm>
            <a:off x="2250830" y="3152854"/>
            <a:ext cx="0" cy="120209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8" name="TextBox 1047">
            <a:extLst>
              <a:ext uri="{FF2B5EF4-FFF2-40B4-BE49-F238E27FC236}">
                <a16:creationId xmlns:a16="http://schemas.microsoft.com/office/drawing/2014/main" id="{B942D5CB-A328-D10D-1EF7-794123216387}"/>
              </a:ext>
            </a:extLst>
          </p:cNvPr>
          <p:cNvSpPr txBox="1"/>
          <p:nvPr/>
        </p:nvSpPr>
        <p:spPr>
          <a:xfrm>
            <a:off x="6708740" y="2159336"/>
            <a:ext cx="97644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Customized Ladder logic module 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0" name="TextBox 1049">
            <a:extLst>
              <a:ext uri="{FF2B5EF4-FFF2-40B4-BE49-F238E27FC236}">
                <a16:creationId xmlns:a16="http://schemas.microsoft.com/office/drawing/2014/main" id="{D9CD0017-BD79-2D78-CA08-4547E6196334}"/>
              </a:ext>
            </a:extLst>
          </p:cNvPr>
          <p:cNvSpPr txBox="1"/>
          <p:nvPr/>
        </p:nvSpPr>
        <p:spPr>
          <a:xfrm>
            <a:off x="827050" y="528399"/>
            <a:ext cx="8364575" cy="369332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n-US" b="1" dirty="0"/>
              <a:t>Python PLC Honeypot Project : System Structure Workflow Overview Diagram </a:t>
            </a:r>
            <a:endParaRPr lang="en-SG" b="1" dirty="0"/>
          </a:p>
        </p:txBody>
      </p:sp>
      <p:pic>
        <p:nvPicPr>
          <p:cNvPr id="1053" name="Picture 2" descr="PLC Ladder Simulator - Apps on Google Play">
            <a:extLst>
              <a:ext uri="{FF2B5EF4-FFF2-40B4-BE49-F238E27FC236}">
                <a16:creationId xmlns:a16="http://schemas.microsoft.com/office/drawing/2014/main" id="{D664CA84-FCDF-B6CA-C7C3-6EAA59F9C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989" y="1531667"/>
            <a:ext cx="475314" cy="475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54" name="Straight Arrow Connector 1053">
            <a:extLst>
              <a:ext uri="{FF2B5EF4-FFF2-40B4-BE49-F238E27FC236}">
                <a16:creationId xmlns:a16="http://schemas.microsoft.com/office/drawing/2014/main" id="{B4D3FE10-DBEB-E7D8-06C8-AD237F7BEF67}"/>
              </a:ext>
            </a:extLst>
          </p:cNvPr>
          <p:cNvCxnSpPr>
            <a:cxnSpLocks/>
          </p:cNvCxnSpPr>
          <p:nvPr/>
        </p:nvCxnSpPr>
        <p:spPr>
          <a:xfrm>
            <a:off x="1055701" y="2015664"/>
            <a:ext cx="0" cy="196087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1" name="TextBox 1060">
            <a:extLst>
              <a:ext uri="{FF2B5EF4-FFF2-40B4-BE49-F238E27FC236}">
                <a16:creationId xmlns:a16="http://schemas.microsoft.com/office/drawing/2014/main" id="{93D2958A-506E-13AE-923F-92D84841194C}"/>
              </a:ext>
            </a:extLst>
          </p:cNvPr>
          <p:cNvSpPr txBox="1"/>
          <p:nvPr/>
        </p:nvSpPr>
        <p:spPr>
          <a:xfrm>
            <a:off x="1325203" y="1463763"/>
            <a:ext cx="90609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Customized Ladder Logic </a:t>
            </a:r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Calibri" panose="020F0502020204030204"/>
              </a:rPr>
              <a:t>M</a:t>
            </a:r>
            <a:r>
              <a:rPr kumimoji="0" lang="en-US" sz="11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odule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64" name="Straight Arrow Connector 1063">
            <a:extLst>
              <a:ext uri="{FF2B5EF4-FFF2-40B4-BE49-F238E27FC236}">
                <a16:creationId xmlns:a16="http://schemas.microsoft.com/office/drawing/2014/main" id="{A2C3C135-808C-4B07-0D66-993A95050155}"/>
              </a:ext>
            </a:extLst>
          </p:cNvPr>
          <p:cNvCxnSpPr>
            <a:cxnSpLocks/>
          </p:cNvCxnSpPr>
          <p:nvPr/>
        </p:nvCxnSpPr>
        <p:spPr>
          <a:xfrm>
            <a:off x="1053707" y="4006399"/>
            <a:ext cx="2333" cy="793231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8" name="Connector: Elbow 1067">
            <a:extLst>
              <a:ext uri="{FF2B5EF4-FFF2-40B4-BE49-F238E27FC236}">
                <a16:creationId xmlns:a16="http://schemas.microsoft.com/office/drawing/2014/main" id="{D3FD1951-5D65-C002-094D-C91BFBBA4D5A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1093422" y="3833903"/>
            <a:ext cx="1097818" cy="146968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0" name="Connector: Elbow 1069">
            <a:extLst>
              <a:ext uri="{FF2B5EF4-FFF2-40B4-BE49-F238E27FC236}">
                <a16:creationId xmlns:a16="http://schemas.microsoft.com/office/drawing/2014/main" id="{8F08778F-3B41-8F00-1922-6416AFF6B593}"/>
              </a:ext>
            </a:extLst>
          </p:cNvPr>
          <p:cNvCxnSpPr>
            <a:cxnSpLocks/>
          </p:cNvCxnSpPr>
          <p:nvPr/>
        </p:nvCxnSpPr>
        <p:spPr>
          <a:xfrm flipV="1">
            <a:off x="1066544" y="4634591"/>
            <a:ext cx="1097818" cy="146968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5836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837</TotalTime>
  <Words>200</Words>
  <Application>Microsoft Office PowerPoint</Application>
  <PresentationFormat>Widescreen</PresentationFormat>
  <Paragraphs>75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yuancheng Liu</dc:creator>
  <cp:lastModifiedBy>yuancheng Liu</cp:lastModifiedBy>
  <cp:revision>10</cp:revision>
  <dcterms:created xsi:type="dcterms:W3CDTF">2024-10-24T09:28:42Z</dcterms:created>
  <dcterms:modified xsi:type="dcterms:W3CDTF">2024-11-19T06:55:27Z</dcterms:modified>
</cp:coreProperties>
</file>