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73" r:id="rId6"/>
    <p:sldId id="27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9" r:id="rId17"/>
    <p:sldId id="270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12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2.png"/><Relationship Id="rId7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sv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2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15545" y="1220939"/>
            <a:ext cx="1614918" cy="5456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PLC Emulator or Controller 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11654" y="2046537"/>
            <a:ext cx="991331" cy="431371"/>
          </a:xfrm>
          <a:prstGeom prst="bentConnector4">
            <a:avLst>
              <a:gd name="adj1" fmla="val 43019"/>
              <a:gd name="adj2" fmla="val 15299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69" y="1716187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89914" y="1685640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5878506" y="2270481"/>
            <a:ext cx="238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Orchestration Network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000068" y="4461399"/>
            <a:ext cx="37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Honeypot PLC Emulator or Controller 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187093" y="4446592"/>
            <a:ext cx="272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Honeypot 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0089-DFFB-5686-5AB2-DE843763FB12}"/>
              </a:ext>
            </a:extLst>
          </p:cNvPr>
          <p:cNvSpPr txBox="1"/>
          <p:nvPr/>
        </p:nvSpPr>
        <p:spPr>
          <a:xfrm>
            <a:off x="1859141" y="642776"/>
            <a:ext cx="532795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PLC Honeypot Log Archive System Workflow</a:t>
            </a:r>
            <a:endParaRPr lang="en-SG" b="1" dirty="0"/>
          </a:p>
        </p:txBody>
      </p:sp>
      <p:pic>
        <p:nvPicPr>
          <p:cNvPr id="21" name="Picture 20" descr="A close-up of a device&#10;&#10;Description automatically generated">
            <a:extLst>
              <a:ext uri="{FF2B5EF4-FFF2-40B4-BE49-F238E27FC236}">
                <a16:creationId xmlns:a16="http://schemas.microsoft.com/office/drawing/2014/main" id="{9418027E-B621-502F-0849-EB0D0D487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07" y="3570832"/>
            <a:ext cx="1171569" cy="1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0B9404-6229-B514-C888-9496E8D8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22" y="603767"/>
            <a:ext cx="5132668" cy="33278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133DA9-B3D2-F0DD-AEFF-4059F336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9" y="603766"/>
            <a:ext cx="5132668" cy="3327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41C6-A7CA-D048-19DF-B27B02CC3E5F}"/>
              </a:ext>
            </a:extLst>
          </p:cNvPr>
          <p:cNvSpPr txBox="1"/>
          <p:nvPr/>
        </p:nvSpPr>
        <p:spPr>
          <a:xfrm>
            <a:off x="761497" y="35442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Emulators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3C18B-FA87-CB6B-BA38-3E210FB0803E}"/>
              </a:ext>
            </a:extLst>
          </p:cNvPr>
          <p:cNvSpPr txBox="1"/>
          <p:nvPr/>
        </p:nvSpPr>
        <p:spPr>
          <a:xfrm>
            <a:off x="6167384" y="3533002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9B081-D194-62DE-FB67-9D6CD3B7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13" y="259989"/>
            <a:ext cx="5237344" cy="33957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504F4D-5CE9-95EA-F1FE-880AE73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1" y="259989"/>
            <a:ext cx="5237344" cy="3395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9CDA7-C311-0E75-6A5F-055EA3C5A82C}"/>
              </a:ext>
            </a:extLst>
          </p:cNvPr>
          <p:cNvSpPr txBox="1"/>
          <p:nvPr/>
        </p:nvSpPr>
        <p:spPr>
          <a:xfrm>
            <a:off x="632984" y="32748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2D89-B166-AA3F-4D3E-14F9B2FA3864}"/>
              </a:ext>
            </a:extLst>
          </p:cNvPr>
          <p:cNvSpPr txBox="1"/>
          <p:nvPr/>
        </p:nvSpPr>
        <p:spPr>
          <a:xfrm>
            <a:off x="6086997" y="3274835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0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2A9041-9E9B-A942-D1F7-BD75AA59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4" y="1123778"/>
            <a:ext cx="9847619" cy="1390476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91B437-09AD-E87A-F39C-486B6B33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9" y="3253434"/>
            <a:ext cx="9885714" cy="14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7F56D-EEF8-E929-C081-B5BB1C2152D6}"/>
              </a:ext>
            </a:extLst>
          </p:cNvPr>
          <p:cNvSpPr txBox="1"/>
          <p:nvPr/>
        </p:nvSpPr>
        <p:spPr>
          <a:xfrm>
            <a:off x="702959" y="70546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Monitor Hub: Before PLC Report Alert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07676-167B-11AA-8732-D45D7D1ED81E}"/>
              </a:ext>
            </a:extLst>
          </p:cNvPr>
          <p:cNvSpPr txBox="1"/>
          <p:nvPr/>
        </p:nvSpPr>
        <p:spPr>
          <a:xfrm>
            <a:off x="741054" y="2945657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Monitor Hub: After PLC Report Alert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58B61E5-D9C3-5712-1705-A3D007D0121D}"/>
              </a:ext>
            </a:extLst>
          </p:cNvPr>
          <p:cNvSpPr/>
          <p:nvPr/>
        </p:nvSpPr>
        <p:spPr>
          <a:xfrm>
            <a:off x="5293074" y="2641161"/>
            <a:ext cx="371789" cy="401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7A57C-B2B2-3A4D-57A8-F9F78FEA1D4F}"/>
              </a:ext>
            </a:extLst>
          </p:cNvPr>
          <p:cNvSpPr/>
          <p:nvPr/>
        </p:nvSpPr>
        <p:spPr>
          <a:xfrm>
            <a:off x="8219552" y="1517301"/>
            <a:ext cx="1215850" cy="80386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8D5DA-0634-17C3-21E5-098B6F99644D}"/>
              </a:ext>
            </a:extLst>
          </p:cNvPr>
          <p:cNvSpPr/>
          <p:nvPr/>
        </p:nvSpPr>
        <p:spPr>
          <a:xfrm>
            <a:off x="8219552" y="3709516"/>
            <a:ext cx="1215850" cy="8038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D74D9-AC4F-7F2A-2C43-96A45BC3C660}"/>
              </a:ext>
            </a:extLst>
          </p:cNvPr>
          <p:cNvCxnSpPr>
            <a:cxnSpLocks/>
          </p:cNvCxnSpPr>
          <p:nvPr/>
        </p:nvCxnSpPr>
        <p:spPr>
          <a:xfrm>
            <a:off x="8857622" y="2321169"/>
            <a:ext cx="0" cy="1388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2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282D43-D5B3-5D3E-8684-B8FD6476F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340328"/>
            <a:ext cx="11155128" cy="3369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92A9C7-8A73-1F59-AE31-EE1051BE199F}"/>
              </a:ext>
            </a:extLst>
          </p:cNvPr>
          <p:cNvSpPr/>
          <p:nvPr/>
        </p:nvSpPr>
        <p:spPr>
          <a:xfrm>
            <a:off x="7100614" y="2490536"/>
            <a:ext cx="404062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17513-9A28-0F53-3F9D-54DB3B762560}"/>
              </a:ext>
            </a:extLst>
          </p:cNvPr>
          <p:cNvSpPr/>
          <p:nvPr/>
        </p:nvSpPr>
        <p:spPr>
          <a:xfrm>
            <a:off x="3125037" y="2944387"/>
            <a:ext cx="379324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035D1-EFDF-2FF0-71E7-113E5A86965E}"/>
              </a:ext>
            </a:extLst>
          </p:cNvPr>
          <p:cNvCxnSpPr>
            <a:cxnSpLocks/>
          </p:cNvCxnSpPr>
          <p:nvPr/>
        </p:nvCxnSpPr>
        <p:spPr>
          <a:xfrm flipH="1" flipV="1">
            <a:off x="6998677" y="3492111"/>
            <a:ext cx="7586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04918-06C7-3826-EC50-E29F1D5F18C2}"/>
              </a:ext>
            </a:extLst>
          </p:cNvPr>
          <p:cNvCxnSpPr>
            <a:cxnSpLocks/>
          </p:cNvCxnSpPr>
          <p:nvPr/>
        </p:nvCxnSpPr>
        <p:spPr>
          <a:xfrm flipV="1">
            <a:off x="9266255" y="3056021"/>
            <a:ext cx="0" cy="225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9B18F-ED8F-912D-DC7B-46214CF3A669}"/>
              </a:ext>
            </a:extLst>
          </p:cNvPr>
          <p:cNvSpPr txBox="1"/>
          <p:nvPr/>
        </p:nvSpPr>
        <p:spPr>
          <a:xfrm>
            <a:off x="7853659" y="3313729"/>
            <a:ext cx="309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PLC alert report detail information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E84BDB-9C47-1E6C-4162-67F780C2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8" y="364045"/>
            <a:ext cx="6779325" cy="37680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857F2D-111A-30C8-7EA8-54DAF84CF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95" y="818361"/>
            <a:ext cx="520460" cy="57703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C93DA9D-0D1C-385C-0845-DC3380B55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46" y="4228953"/>
            <a:ext cx="5942857" cy="2542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32C262-9838-E12D-7D54-FD20ABAB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48" y="5985523"/>
            <a:ext cx="520460" cy="57703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627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CB6D767-A218-9A73-2713-4B1E500A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0"/>
          <a:stretch/>
        </p:blipFill>
        <p:spPr>
          <a:xfrm>
            <a:off x="693153" y="1049154"/>
            <a:ext cx="4658494" cy="30003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B078776-91C8-CBEE-4AF7-ACB059BF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3"/>
          <a:stretch/>
        </p:blipFill>
        <p:spPr>
          <a:xfrm>
            <a:off x="5620675" y="1049154"/>
            <a:ext cx="4658494" cy="38254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E44544-47A2-F663-689B-98B3DC882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039" y="4303433"/>
            <a:ext cx="593023" cy="657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3A570E-FE01-E8BB-F0E5-BC1898C7CC04}"/>
              </a:ext>
            </a:extLst>
          </p:cNvPr>
          <p:cNvSpPr/>
          <p:nvPr/>
        </p:nvSpPr>
        <p:spPr>
          <a:xfrm>
            <a:off x="3545457" y="3493698"/>
            <a:ext cx="1699403" cy="47445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C79542-E187-3642-68AC-F313EEC9D2E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70062" y="4049537"/>
            <a:ext cx="1148255" cy="582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2E275-7AD8-7DCD-E4DA-ED5E6A54420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244860" y="3730925"/>
            <a:ext cx="3890514" cy="409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7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E665B99-085D-FCDA-1524-5FAE4239463A}"/>
              </a:ext>
            </a:extLst>
          </p:cNvPr>
          <p:cNvSpPr/>
          <p:nvPr/>
        </p:nvSpPr>
        <p:spPr>
          <a:xfrm>
            <a:off x="5364367" y="695576"/>
            <a:ext cx="3854626" cy="49142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66C2B1B-7C84-76A0-53F7-6BFCF263949E}"/>
              </a:ext>
            </a:extLst>
          </p:cNvPr>
          <p:cNvSpPr/>
          <p:nvPr/>
        </p:nvSpPr>
        <p:spPr>
          <a:xfrm>
            <a:off x="1156434" y="712811"/>
            <a:ext cx="3676757" cy="4914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31EE3-0C05-C3E9-F687-BF3533D77473}"/>
              </a:ext>
            </a:extLst>
          </p:cNvPr>
          <p:cNvSpPr/>
          <p:nvPr/>
        </p:nvSpPr>
        <p:spPr>
          <a:xfrm>
            <a:off x="4577459" y="116801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4DF1-9561-1113-CC5F-E6A4C3623D97}"/>
              </a:ext>
            </a:extLst>
          </p:cNvPr>
          <p:cNvSpPr txBox="1"/>
          <p:nvPr/>
        </p:nvSpPr>
        <p:spPr>
          <a:xfrm>
            <a:off x="4272658" y="890620"/>
            <a:ext cx="203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emulator 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3F650-A726-42AB-19D4-2D621473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1248195"/>
            <a:ext cx="531176" cy="46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42B1E6-24AC-031D-3821-6DA71880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1363204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F7BE88-C0F2-81CC-8FE0-56338196D5A6}"/>
              </a:ext>
            </a:extLst>
          </p:cNvPr>
          <p:cNvSpPr txBox="1"/>
          <p:nvPr/>
        </p:nvSpPr>
        <p:spPr>
          <a:xfrm>
            <a:off x="4617149" y="173414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ID:modbusPLC01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9EF20-8F27-D5DB-7C00-D30FE9C4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1427728"/>
            <a:ext cx="259996" cy="253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0ED368-1D2D-8E21-EB8E-181EBEF1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1427727"/>
            <a:ext cx="259996" cy="253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6CDE27-BCD5-149C-FB58-262C64AA0697}"/>
              </a:ext>
            </a:extLst>
          </p:cNvPr>
          <p:cNvSpPr txBox="1"/>
          <p:nvPr/>
        </p:nvSpPr>
        <p:spPr>
          <a:xfrm>
            <a:off x="3548173" y="123096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88C21-AE51-5C91-FA09-2DD6DD1B2DD5}"/>
              </a:ext>
            </a:extLst>
          </p:cNvPr>
          <p:cNvSpPr txBox="1"/>
          <p:nvPr/>
        </p:nvSpPr>
        <p:spPr>
          <a:xfrm>
            <a:off x="5675503" y="121020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56B6E-CE28-E2BC-7F5C-1580702DB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087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50C58B-1D0D-21B2-A777-B24EFD414BF5}"/>
              </a:ext>
            </a:extLst>
          </p:cNvPr>
          <p:cNvCxnSpPr>
            <a:stCxn id="13" idx="1"/>
            <a:endCxn id="18" idx="0"/>
          </p:cNvCxnSpPr>
          <p:nvPr/>
        </p:nvCxnSpPr>
        <p:spPr>
          <a:xfrm rot="10800000" flipV="1">
            <a:off x="2799443" y="1554476"/>
            <a:ext cx="1608328" cy="140140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201001-C713-9240-0350-6AC00D40E1F9}"/>
              </a:ext>
            </a:extLst>
          </p:cNvPr>
          <p:cNvSpPr txBox="1"/>
          <p:nvPr/>
        </p:nvSpPr>
        <p:spPr>
          <a:xfrm>
            <a:off x="1461251" y="306932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172.23.155.1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B4A5C-AACE-08AE-A854-CFA4CB66C1C2}"/>
              </a:ext>
            </a:extLst>
          </p:cNvPr>
          <p:cNvSpPr txBox="1"/>
          <p:nvPr/>
        </p:nvSpPr>
        <p:spPr>
          <a:xfrm>
            <a:off x="2384087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D89F57-009B-9B3C-817F-17017ED767C7}"/>
              </a:ext>
            </a:extLst>
          </p:cNvPr>
          <p:cNvSpPr/>
          <p:nvPr/>
        </p:nvSpPr>
        <p:spPr>
          <a:xfrm>
            <a:off x="4577459" y="2296397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8FBE8-9711-00F7-9822-AFF0797E5CB8}"/>
              </a:ext>
            </a:extLst>
          </p:cNvPr>
          <p:cNvSpPr txBox="1"/>
          <p:nvPr/>
        </p:nvSpPr>
        <p:spPr>
          <a:xfrm>
            <a:off x="4272658" y="2043936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emulator VM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4368DD-4C64-3E73-F574-34D2A0C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2376581"/>
            <a:ext cx="531176" cy="4679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BD65AC-6F37-FD21-AB78-2C52A57D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24915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FE3CBE-769E-1032-AF32-B2753C9A2C4D}"/>
              </a:ext>
            </a:extLst>
          </p:cNvPr>
          <p:cNvSpPr txBox="1"/>
          <p:nvPr/>
        </p:nvSpPr>
        <p:spPr>
          <a:xfrm>
            <a:off x="4617149" y="2862526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ID:S7commPLC02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F39A3F-0007-7CFE-ECAB-7327DEBF4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2556114"/>
            <a:ext cx="259996" cy="2534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30374A-B270-34F8-BEC6-F0DB5B3C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2556113"/>
            <a:ext cx="259996" cy="2534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61C383-F9EF-6E5D-747B-44EA77070643}"/>
              </a:ext>
            </a:extLst>
          </p:cNvPr>
          <p:cNvSpPr txBox="1"/>
          <p:nvPr/>
        </p:nvSpPr>
        <p:spPr>
          <a:xfrm>
            <a:off x="3548173" y="2359346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B17D5-04A5-406A-2BB1-3463588D631C}"/>
              </a:ext>
            </a:extLst>
          </p:cNvPr>
          <p:cNvSpPr txBox="1"/>
          <p:nvPr/>
        </p:nvSpPr>
        <p:spPr>
          <a:xfrm>
            <a:off x="5703255" y="2336056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197E81-4DBA-0539-4BFC-124E536584F7}"/>
              </a:ext>
            </a:extLst>
          </p:cNvPr>
          <p:cNvCxnSpPr/>
          <p:nvPr/>
        </p:nvCxnSpPr>
        <p:spPr>
          <a:xfrm flipH="1">
            <a:off x="2799443" y="2667333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F696C06-ACBF-C508-B09E-AB64FC3D2D5A}"/>
              </a:ext>
            </a:extLst>
          </p:cNvPr>
          <p:cNvSpPr/>
          <p:nvPr/>
        </p:nvSpPr>
        <p:spPr>
          <a:xfrm>
            <a:off x="4577459" y="3570290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ACAEB7-782A-FD05-2536-F39557DF2C67}"/>
              </a:ext>
            </a:extLst>
          </p:cNvPr>
          <p:cNvSpPr txBox="1"/>
          <p:nvPr/>
        </p:nvSpPr>
        <p:spPr>
          <a:xfrm>
            <a:off x="4272658" y="3317829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Controller VM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52BAD8-6A27-8F6B-B310-0B623AA6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3650474"/>
            <a:ext cx="531176" cy="4679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FC8E01-2FB6-F215-FAB0-21432F2C57FC}"/>
              </a:ext>
            </a:extLst>
          </p:cNvPr>
          <p:cNvSpPr txBox="1"/>
          <p:nvPr/>
        </p:nvSpPr>
        <p:spPr>
          <a:xfrm>
            <a:off x="4617149" y="4136419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1EBB4B-2BCE-6B16-0A31-D4764421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3830007"/>
            <a:ext cx="259996" cy="2534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E9CFDA2-AD52-3438-BF50-669A082F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3830006"/>
            <a:ext cx="259996" cy="253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B12E64E-0498-14DD-9363-62FB8BA1D833}"/>
              </a:ext>
            </a:extLst>
          </p:cNvPr>
          <p:cNvSpPr txBox="1"/>
          <p:nvPr/>
        </p:nvSpPr>
        <p:spPr>
          <a:xfrm>
            <a:off x="3548173" y="363323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A35241-663D-4BCA-5F74-962C54855081}"/>
              </a:ext>
            </a:extLst>
          </p:cNvPr>
          <p:cNvSpPr txBox="1"/>
          <p:nvPr/>
        </p:nvSpPr>
        <p:spPr>
          <a:xfrm>
            <a:off x="5675503" y="3612483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472F3B-902C-C119-B537-3670BF55189B}"/>
              </a:ext>
            </a:extLst>
          </p:cNvPr>
          <p:cNvCxnSpPr/>
          <p:nvPr/>
        </p:nvCxnSpPr>
        <p:spPr>
          <a:xfrm flipH="1">
            <a:off x="2799443" y="3941226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4D9BD6-6D27-5DBE-9066-CD3F27BBDAB3}"/>
              </a:ext>
            </a:extLst>
          </p:cNvPr>
          <p:cNvSpPr/>
          <p:nvPr/>
        </p:nvSpPr>
        <p:spPr>
          <a:xfrm>
            <a:off x="4581868" y="468299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9E55EA-4875-C29B-AA27-652F00C05629}"/>
              </a:ext>
            </a:extLst>
          </p:cNvPr>
          <p:cNvSpPr txBox="1"/>
          <p:nvPr/>
        </p:nvSpPr>
        <p:spPr>
          <a:xfrm>
            <a:off x="4277067" y="4430530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Controller VM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76E020-FB63-20CF-A27F-9913D7D0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2" y="4763175"/>
            <a:ext cx="531176" cy="46794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D6A917-C828-1D7E-73A4-7A6C25E90A87}"/>
              </a:ext>
            </a:extLst>
          </p:cNvPr>
          <p:cNvSpPr txBox="1"/>
          <p:nvPr/>
        </p:nvSpPr>
        <p:spPr>
          <a:xfrm>
            <a:off x="4621558" y="524912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8D7A34F-0ABC-28C8-B04D-435532A16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80" y="4942708"/>
            <a:ext cx="259996" cy="2534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1A18C58-D7CA-9A1E-6019-5D313421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459" y="4942707"/>
            <a:ext cx="259996" cy="25349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93C46ED-B803-BA1F-FAC1-F3EBF0DF97C9}"/>
              </a:ext>
            </a:extLst>
          </p:cNvPr>
          <p:cNvSpPr txBox="1"/>
          <p:nvPr/>
        </p:nvSpPr>
        <p:spPr>
          <a:xfrm>
            <a:off x="3552582" y="474594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EBC50B-FACD-1269-BCE1-CB520094461B}"/>
              </a:ext>
            </a:extLst>
          </p:cNvPr>
          <p:cNvSpPr txBox="1"/>
          <p:nvPr/>
        </p:nvSpPr>
        <p:spPr>
          <a:xfrm>
            <a:off x="5679912" y="472518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172.23.20.6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E607E48-1E3B-2C38-624A-0CD7E3B533B6}"/>
              </a:ext>
            </a:extLst>
          </p:cNvPr>
          <p:cNvCxnSpPr>
            <a:cxnSpLocks/>
            <a:stCxn id="50" idx="1"/>
            <a:endCxn id="22" idx="2"/>
          </p:cNvCxnSpPr>
          <p:nvPr/>
        </p:nvCxnSpPr>
        <p:spPr>
          <a:xfrm rot="10800000">
            <a:off x="2786678" y="3428999"/>
            <a:ext cx="1625502" cy="164045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6A9E6D7-93BF-56A2-8C7B-8C683475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25" y="1849556"/>
            <a:ext cx="531176" cy="467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E6976BA-AAAB-8EDB-33D1-860DAA785C2F}"/>
              </a:ext>
            </a:extLst>
          </p:cNvPr>
          <p:cNvSpPr txBox="1"/>
          <p:nvPr/>
        </p:nvSpPr>
        <p:spPr>
          <a:xfrm>
            <a:off x="1424863" y="1427727"/>
            <a:ext cx="1284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Engineer VM</a:t>
            </a:r>
          </a:p>
        </p:txBody>
      </p:sp>
      <p:pic>
        <p:nvPicPr>
          <p:cNvPr id="61" name="Graphic 60" descr="Cmd Terminal with solid fill">
            <a:extLst>
              <a:ext uri="{FF2B5EF4-FFF2-40B4-BE49-F238E27FC236}">
                <a16:creationId xmlns:a16="http://schemas.microsoft.com/office/drawing/2014/main" id="{A23F3BB9-ADB1-79E4-D6DD-528E7D096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382" y="3656995"/>
            <a:ext cx="341887" cy="341887"/>
          </a:xfrm>
          <a:prstGeom prst="rect">
            <a:avLst/>
          </a:prstGeom>
        </p:spPr>
      </p:pic>
      <p:pic>
        <p:nvPicPr>
          <p:cNvPr id="62" name="Graphic 61" descr="Cmd Terminal with solid fill">
            <a:extLst>
              <a:ext uri="{FF2B5EF4-FFF2-40B4-BE49-F238E27FC236}">
                <a16:creationId xmlns:a16="http://schemas.microsoft.com/office/drawing/2014/main" id="{A9F3163E-C75D-2FEC-D8BD-6007F7880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5992" y="4773222"/>
            <a:ext cx="341887" cy="341887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D44318F-748C-AD43-0EEB-A5D9E6CD3F1D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870514" y="2317497"/>
            <a:ext cx="928929" cy="38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5C4BB2-F152-C9A8-6CAA-58651CEAD4BB}"/>
              </a:ext>
            </a:extLst>
          </p:cNvPr>
          <p:cNvSpPr txBox="1"/>
          <p:nvPr/>
        </p:nvSpPr>
        <p:spPr>
          <a:xfrm>
            <a:off x="1804669" y="228810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172.23.155.1xx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1171563-B451-EF47-20C4-409AECA3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200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BE8252F-ADC5-085F-BBE5-335A436D9FE1}"/>
              </a:ext>
            </a:extLst>
          </p:cNvPr>
          <p:cNvSpPr txBox="1"/>
          <p:nvPr/>
        </p:nvSpPr>
        <p:spPr>
          <a:xfrm>
            <a:off x="7104200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Switch-2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2D91AF5-9AEA-BC12-5247-937B97C7D6CB}"/>
              </a:ext>
            </a:extLst>
          </p:cNvPr>
          <p:cNvCxnSpPr>
            <a:cxnSpLocks/>
            <a:stCxn id="14" idx="3"/>
            <a:endCxn id="68" idx="0"/>
          </p:cNvCxnSpPr>
          <p:nvPr/>
        </p:nvCxnSpPr>
        <p:spPr>
          <a:xfrm>
            <a:off x="5883046" y="1554476"/>
            <a:ext cx="1636510" cy="14014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DE4EE6-2DD8-71F3-B0D1-B5D41A73F72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5883046" y="2682862"/>
            <a:ext cx="1636509" cy="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3D142FA-E554-B6DB-BB14-AFB1A58B33EA}"/>
              </a:ext>
            </a:extLst>
          </p:cNvPr>
          <p:cNvCxnSpPr>
            <a:cxnSpLocks/>
            <a:stCxn id="51" idx="3"/>
            <a:endCxn id="68" idx="2"/>
          </p:cNvCxnSpPr>
          <p:nvPr/>
        </p:nvCxnSpPr>
        <p:spPr>
          <a:xfrm flipV="1">
            <a:off x="5887455" y="3429000"/>
            <a:ext cx="1632101" cy="16404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21F1FF-ED78-00B0-9887-0B8ECBA55C30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5883046" y="3956755"/>
            <a:ext cx="1623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EBB62F6-D878-062D-D4EA-7606212940C3}"/>
              </a:ext>
            </a:extLst>
          </p:cNvPr>
          <p:cNvSpPr txBox="1"/>
          <p:nvPr/>
        </p:nvSpPr>
        <p:spPr>
          <a:xfrm>
            <a:off x="7876356" y="3044277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172.23.20.1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78B12C1-891D-5A4F-6B92-6D99179F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2137626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5AF0829-DAB9-ECBC-88FB-57D7D108D95C}"/>
              </a:ext>
            </a:extLst>
          </p:cNvPr>
          <p:cNvSpPr txBox="1"/>
          <p:nvPr/>
        </p:nvSpPr>
        <p:spPr>
          <a:xfrm>
            <a:off x="7834913" y="1625975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Monitor hub  VM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61F951-381F-A0BF-DC78-6385E090C682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513173" y="2359346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73342AF-CF31-83C8-F3ED-36910ECA8152}"/>
              </a:ext>
            </a:extLst>
          </p:cNvPr>
          <p:cNvSpPr txBox="1"/>
          <p:nvPr/>
        </p:nvSpPr>
        <p:spPr>
          <a:xfrm>
            <a:off x="7957044" y="2630747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172.23.20.4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1559C3D-C6E1-DC26-31FD-F9B52884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4136419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CE4CF73-6BD7-8CE2-22AE-6C8A2688B234}"/>
              </a:ext>
            </a:extLst>
          </p:cNvPr>
          <p:cNvSpPr txBox="1"/>
          <p:nvPr/>
        </p:nvSpPr>
        <p:spPr>
          <a:xfrm>
            <a:off x="7834913" y="3624768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Log Archive VM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A9F257-419D-33D8-BCC0-901BF74E1A4A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7513173" y="4358139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F9211CC-EBA1-EF87-BF22-CF0D51732339}"/>
              </a:ext>
            </a:extLst>
          </p:cNvPr>
          <p:cNvSpPr txBox="1"/>
          <p:nvPr/>
        </p:nvSpPr>
        <p:spPr>
          <a:xfrm>
            <a:off x="7957044" y="4629540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861FA6-DF54-E59B-A566-27EA7DE3F430}"/>
              </a:ext>
            </a:extLst>
          </p:cNvPr>
          <p:cNvSpPr txBox="1"/>
          <p:nvPr/>
        </p:nvSpPr>
        <p:spPr>
          <a:xfrm>
            <a:off x="1431354" y="922411"/>
            <a:ext cx="2261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FA8D33-6913-D3B4-C75E-D96BAFDD77FA}"/>
              </a:ext>
            </a:extLst>
          </p:cNvPr>
          <p:cNvSpPr txBox="1"/>
          <p:nvPr/>
        </p:nvSpPr>
        <p:spPr>
          <a:xfrm>
            <a:off x="7291680" y="773526"/>
            <a:ext cx="2370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07C8C-8361-71BD-E110-CC00C5B41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739" y="4911716"/>
            <a:ext cx="516027" cy="5721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B92E1-04B2-0040-6133-9DEE94759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3972" y="5043246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309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DF36C-2E93-78E5-0D12-BA79E865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85268FF9-3C2A-95E3-88E5-B60894B83197}"/>
              </a:ext>
            </a:extLst>
          </p:cNvPr>
          <p:cNvSpPr/>
          <p:nvPr/>
        </p:nvSpPr>
        <p:spPr>
          <a:xfrm>
            <a:off x="5816543" y="518830"/>
            <a:ext cx="3854626" cy="46497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E0C5B3-78B4-1D9C-C0F1-E1550304F351}"/>
              </a:ext>
            </a:extLst>
          </p:cNvPr>
          <p:cNvSpPr/>
          <p:nvPr/>
        </p:nvSpPr>
        <p:spPr>
          <a:xfrm>
            <a:off x="1608610" y="518831"/>
            <a:ext cx="3676757" cy="4667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8C8C9-3BF7-EFAC-11A8-8FFC09CCBC68}"/>
              </a:ext>
            </a:extLst>
          </p:cNvPr>
          <p:cNvSpPr/>
          <p:nvPr/>
        </p:nvSpPr>
        <p:spPr>
          <a:xfrm>
            <a:off x="5029635" y="796222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9E920-1C86-FBE5-2E81-5AB7FAC19D73}"/>
              </a:ext>
            </a:extLst>
          </p:cNvPr>
          <p:cNvSpPr txBox="1"/>
          <p:nvPr/>
        </p:nvSpPr>
        <p:spPr>
          <a:xfrm>
            <a:off x="4724834" y="518831"/>
            <a:ext cx="203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emulator 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6F80C-9047-B6F8-AD8A-45C2899A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99" y="876406"/>
            <a:ext cx="531176" cy="46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17FCE-BCF2-DE19-9B90-A03BFA3D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63" y="991415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475806-63B0-EF6E-4068-DC9092818AE6}"/>
              </a:ext>
            </a:extLst>
          </p:cNvPr>
          <p:cNvSpPr txBox="1"/>
          <p:nvPr/>
        </p:nvSpPr>
        <p:spPr>
          <a:xfrm>
            <a:off x="5069325" y="1362351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ID:modbusPLC01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BD0736-BC54-FBF6-D46F-08DAA895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947" y="1055939"/>
            <a:ext cx="259996" cy="253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64662-1E4B-13CE-A08B-A16B48883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226" y="1055938"/>
            <a:ext cx="259996" cy="253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79D3C4-D7D8-39FA-B8A9-5D92F8DAFF16}"/>
              </a:ext>
            </a:extLst>
          </p:cNvPr>
          <p:cNvSpPr txBox="1"/>
          <p:nvPr/>
        </p:nvSpPr>
        <p:spPr>
          <a:xfrm>
            <a:off x="3978597" y="737958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9CEE8-EE1F-D2B1-41AC-14AF36C9A483}"/>
              </a:ext>
            </a:extLst>
          </p:cNvPr>
          <p:cNvSpPr txBox="1"/>
          <p:nvPr/>
        </p:nvSpPr>
        <p:spPr>
          <a:xfrm>
            <a:off x="6127679" y="838415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FD28F2-AFC0-3FD0-BB98-FA5AED5F1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263" y="2584091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F0BFEED-4720-3C19-2CD8-6F4E8AB4FF75}"/>
              </a:ext>
            </a:extLst>
          </p:cNvPr>
          <p:cNvCxnSpPr>
            <a:stCxn id="13" idx="1"/>
            <a:endCxn id="18" idx="0"/>
          </p:cNvCxnSpPr>
          <p:nvPr/>
        </p:nvCxnSpPr>
        <p:spPr>
          <a:xfrm rot="10800000" flipV="1">
            <a:off x="3251619" y="1182687"/>
            <a:ext cx="1608328" cy="140140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FC30BF-8EF5-EA83-1B78-5D3432A2CE3B}"/>
              </a:ext>
            </a:extLst>
          </p:cNvPr>
          <p:cNvSpPr txBox="1"/>
          <p:nvPr/>
        </p:nvSpPr>
        <p:spPr>
          <a:xfrm>
            <a:off x="2186444" y="2376516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172.23.155.1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231D9-8DB3-936B-584D-91E32B67F345}"/>
              </a:ext>
            </a:extLst>
          </p:cNvPr>
          <p:cNvSpPr txBox="1"/>
          <p:nvPr/>
        </p:nvSpPr>
        <p:spPr>
          <a:xfrm>
            <a:off x="2836263" y="2795600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696EAA-67B1-383C-E629-2276B06FC266}"/>
              </a:ext>
            </a:extLst>
          </p:cNvPr>
          <p:cNvSpPr/>
          <p:nvPr/>
        </p:nvSpPr>
        <p:spPr>
          <a:xfrm>
            <a:off x="5029635" y="1924608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95477F-F022-24B8-758F-65A29E4D89F9}"/>
              </a:ext>
            </a:extLst>
          </p:cNvPr>
          <p:cNvSpPr txBox="1"/>
          <p:nvPr/>
        </p:nvSpPr>
        <p:spPr>
          <a:xfrm>
            <a:off x="4724834" y="1672147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emulator VM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87BAF1-52A7-AC52-4CB2-E317B33B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99" y="2004792"/>
            <a:ext cx="531176" cy="4679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5EAE8D-05A5-D80F-01EC-4D501D90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63" y="2119801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632152-0F5E-C9E5-1304-861FB64B5044}"/>
              </a:ext>
            </a:extLst>
          </p:cNvPr>
          <p:cNvSpPr txBox="1"/>
          <p:nvPr/>
        </p:nvSpPr>
        <p:spPr>
          <a:xfrm>
            <a:off x="5069325" y="2490737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ID:S7commPLC02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BCF2A1-8EDB-3429-F02D-A234A4AF8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947" y="2184325"/>
            <a:ext cx="259996" cy="2534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4D40D88-F75B-A5BA-3069-B79928D07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226" y="2184324"/>
            <a:ext cx="259996" cy="2534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378ECFD-3109-E6D8-3940-A32A4D9338C1}"/>
              </a:ext>
            </a:extLst>
          </p:cNvPr>
          <p:cNvSpPr txBox="1"/>
          <p:nvPr/>
        </p:nvSpPr>
        <p:spPr>
          <a:xfrm>
            <a:off x="4000349" y="1987557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C9C54-C16B-A87B-E524-050B5B3B249E}"/>
              </a:ext>
            </a:extLst>
          </p:cNvPr>
          <p:cNvSpPr txBox="1"/>
          <p:nvPr/>
        </p:nvSpPr>
        <p:spPr>
          <a:xfrm>
            <a:off x="6155431" y="1964267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F1AE87-8AD9-0670-CFB0-F01CB58A091B}"/>
              </a:ext>
            </a:extLst>
          </p:cNvPr>
          <p:cNvCxnSpPr/>
          <p:nvPr/>
        </p:nvCxnSpPr>
        <p:spPr>
          <a:xfrm flipH="1">
            <a:off x="3251619" y="2295544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E1D8D1E-EB89-5646-6105-746D1BF68342}"/>
              </a:ext>
            </a:extLst>
          </p:cNvPr>
          <p:cNvSpPr/>
          <p:nvPr/>
        </p:nvSpPr>
        <p:spPr>
          <a:xfrm>
            <a:off x="5029635" y="319850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920E92-0F83-CCB0-56BA-F0CB5261D540}"/>
              </a:ext>
            </a:extLst>
          </p:cNvPr>
          <p:cNvSpPr txBox="1"/>
          <p:nvPr/>
        </p:nvSpPr>
        <p:spPr>
          <a:xfrm>
            <a:off x="4724834" y="2946040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Controller VM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34295DC-D7D2-BBC4-C5A7-02292218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99" y="3278685"/>
            <a:ext cx="531176" cy="4679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0AE8545-B016-A1BB-F21C-A38F536F9182}"/>
              </a:ext>
            </a:extLst>
          </p:cNvPr>
          <p:cNvSpPr txBox="1"/>
          <p:nvPr/>
        </p:nvSpPr>
        <p:spPr>
          <a:xfrm>
            <a:off x="5069325" y="376463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854B5F8-C01C-4585-199A-125F4E5A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947" y="3458218"/>
            <a:ext cx="259996" cy="2534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A370B22-6314-CB75-0661-15CDABEB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226" y="3458217"/>
            <a:ext cx="259996" cy="253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DCCCBFB-B605-32DD-01FB-8D3A3E261EE7}"/>
              </a:ext>
            </a:extLst>
          </p:cNvPr>
          <p:cNvSpPr txBox="1"/>
          <p:nvPr/>
        </p:nvSpPr>
        <p:spPr>
          <a:xfrm>
            <a:off x="4000349" y="326145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0C6FEB-F6AB-76AA-7F9B-B957A64071F8}"/>
              </a:ext>
            </a:extLst>
          </p:cNvPr>
          <p:cNvSpPr txBox="1"/>
          <p:nvPr/>
        </p:nvSpPr>
        <p:spPr>
          <a:xfrm>
            <a:off x="6127679" y="324069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1728A6-9124-9DBB-2829-EAD08208BF41}"/>
              </a:ext>
            </a:extLst>
          </p:cNvPr>
          <p:cNvCxnSpPr/>
          <p:nvPr/>
        </p:nvCxnSpPr>
        <p:spPr>
          <a:xfrm flipH="1">
            <a:off x="3251619" y="3569437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64B7563-082F-42E8-FC79-081305D1A8D4}"/>
              </a:ext>
            </a:extLst>
          </p:cNvPr>
          <p:cNvSpPr/>
          <p:nvPr/>
        </p:nvSpPr>
        <p:spPr>
          <a:xfrm>
            <a:off x="5034044" y="4311202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B28E8A-5C9D-6747-DDE2-C41552957184}"/>
              </a:ext>
            </a:extLst>
          </p:cNvPr>
          <p:cNvSpPr txBox="1"/>
          <p:nvPr/>
        </p:nvSpPr>
        <p:spPr>
          <a:xfrm>
            <a:off x="4729243" y="4058741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Controller VM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3A85DFC-C97B-EE19-58FB-5F5D7FB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508" y="4391386"/>
            <a:ext cx="531176" cy="46794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DB1B044-C58B-29B0-20D1-E71CABC9AD77}"/>
              </a:ext>
            </a:extLst>
          </p:cNvPr>
          <p:cNvSpPr txBox="1"/>
          <p:nvPr/>
        </p:nvSpPr>
        <p:spPr>
          <a:xfrm>
            <a:off x="5073734" y="4877331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71F3324-FB80-9B77-3124-8B854CB49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356" y="4570919"/>
            <a:ext cx="259996" cy="2534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F819327-CE2F-8D98-0CC0-5A1937F7F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635" y="4570918"/>
            <a:ext cx="259996" cy="25349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6EC2D7-6E44-EBBD-ED29-2C48CBCBF737}"/>
              </a:ext>
            </a:extLst>
          </p:cNvPr>
          <p:cNvSpPr txBox="1"/>
          <p:nvPr/>
        </p:nvSpPr>
        <p:spPr>
          <a:xfrm>
            <a:off x="4004758" y="4374151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554E29-8437-C332-9427-94ACBC9CB7D0}"/>
              </a:ext>
            </a:extLst>
          </p:cNvPr>
          <p:cNvSpPr txBox="1"/>
          <p:nvPr/>
        </p:nvSpPr>
        <p:spPr>
          <a:xfrm>
            <a:off x="6132088" y="4353395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172.23.20.6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5D7C1EE-812B-A682-5B81-A23712D88E6C}"/>
              </a:ext>
            </a:extLst>
          </p:cNvPr>
          <p:cNvCxnSpPr>
            <a:cxnSpLocks/>
            <a:stCxn id="50" idx="1"/>
            <a:endCxn id="22" idx="2"/>
          </p:cNvCxnSpPr>
          <p:nvPr/>
        </p:nvCxnSpPr>
        <p:spPr>
          <a:xfrm rot="10800000">
            <a:off x="3238854" y="3057210"/>
            <a:ext cx="1625502" cy="164045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2CB72E2B-C6DD-A1F6-FBDA-29891E3B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01" y="1477767"/>
            <a:ext cx="531176" cy="467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D91B1E1-6290-434D-C170-187A75046753}"/>
              </a:ext>
            </a:extLst>
          </p:cNvPr>
          <p:cNvSpPr txBox="1"/>
          <p:nvPr/>
        </p:nvSpPr>
        <p:spPr>
          <a:xfrm>
            <a:off x="1877039" y="1055938"/>
            <a:ext cx="1284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Engineer VM</a:t>
            </a:r>
          </a:p>
        </p:txBody>
      </p:sp>
      <p:pic>
        <p:nvPicPr>
          <p:cNvPr id="61" name="Graphic 60" descr="Cmd Terminal with solid fill">
            <a:extLst>
              <a:ext uri="{FF2B5EF4-FFF2-40B4-BE49-F238E27FC236}">
                <a16:creationId xmlns:a16="http://schemas.microsoft.com/office/drawing/2014/main" id="{FFD8A6BF-A24B-4590-C7AA-019CF1A03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6558" y="3285206"/>
            <a:ext cx="341887" cy="341887"/>
          </a:xfrm>
          <a:prstGeom prst="rect">
            <a:avLst/>
          </a:prstGeom>
        </p:spPr>
      </p:pic>
      <p:pic>
        <p:nvPicPr>
          <p:cNvPr id="62" name="Graphic 61" descr="Cmd Terminal with solid fill">
            <a:extLst>
              <a:ext uri="{FF2B5EF4-FFF2-40B4-BE49-F238E27FC236}">
                <a16:creationId xmlns:a16="http://schemas.microsoft.com/office/drawing/2014/main" id="{4B53D5F7-6199-0187-53C0-DFE6A6B8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8168" y="4401433"/>
            <a:ext cx="341887" cy="341887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34943D8-EFE6-48A0-222F-239B586435E1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2322690" y="1945708"/>
            <a:ext cx="928929" cy="38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9ACFE6-189B-F8E2-76E5-E00BF6ED2B35}"/>
              </a:ext>
            </a:extLst>
          </p:cNvPr>
          <p:cNvSpPr txBox="1"/>
          <p:nvPr/>
        </p:nvSpPr>
        <p:spPr>
          <a:xfrm>
            <a:off x="2256845" y="191632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172.23.155.1xx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4F9CF7E-0C16-4658-BF61-5E05735AC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376" y="2584091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0EC5BEF-D0C7-5BA3-B390-803C67C41B05}"/>
              </a:ext>
            </a:extLst>
          </p:cNvPr>
          <p:cNvSpPr txBox="1"/>
          <p:nvPr/>
        </p:nvSpPr>
        <p:spPr>
          <a:xfrm>
            <a:off x="7556376" y="2795600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Switch-2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255AC81-BB99-6165-1C7F-E390E102291A}"/>
              </a:ext>
            </a:extLst>
          </p:cNvPr>
          <p:cNvCxnSpPr>
            <a:cxnSpLocks/>
            <a:stCxn id="14" idx="3"/>
            <a:endCxn id="68" idx="0"/>
          </p:cNvCxnSpPr>
          <p:nvPr/>
        </p:nvCxnSpPr>
        <p:spPr>
          <a:xfrm>
            <a:off x="6335222" y="1182687"/>
            <a:ext cx="1636510" cy="14014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B6F565-1C51-419F-F787-1DA9C00632D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6335222" y="2311073"/>
            <a:ext cx="1636509" cy="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2DCC4F7-2F17-6F9E-20B5-C487429CB92D}"/>
              </a:ext>
            </a:extLst>
          </p:cNvPr>
          <p:cNvCxnSpPr>
            <a:cxnSpLocks/>
            <a:stCxn id="51" idx="3"/>
            <a:endCxn id="68" idx="2"/>
          </p:cNvCxnSpPr>
          <p:nvPr/>
        </p:nvCxnSpPr>
        <p:spPr>
          <a:xfrm flipV="1">
            <a:off x="6339631" y="3057211"/>
            <a:ext cx="1632101" cy="16404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FAA1D9-5148-A789-2C8B-51618B78EC34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6335222" y="3584966"/>
            <a:ext cx="1623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51189F9-D506-8AA0-81D1-F1732F94C293}"/>
              </a:ext>
            </a:extLst>
          </p:cNvPr>
          <p:cNvSpPr txBox="1"/>
          <p:nvPr/>
        </p:nvSpPr>
        <p:spPr>
          <a:xfrm>
            <a:off x="6695224" y="2683608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172.23.20.1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681190AE-42BD-C94D-51A4-EA888D33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560" y="1765837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B51DCBC-D1B7-1371-0727-EB451EA9B7A4}"/>
              </a:ext>
            </a:extLst>
          </p:cNvPr>
          <p:cNvSpPr txBox="1"/>
          <p:nvPr/>
        </p:nvSpPr>
        <p:spPr>
          <a:xfrm>
            <a:off x="8287089" y="1254186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Monitor hub  VM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F5B3BFC-D428-08B5-3BAB-2571B815D752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965349" y="1987557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035C71F-5FE8-A331-E761-D0CD5CECDA74}"/>
              </a:ext>
            </a:extLst>
          </p:cNvPr>
          <p:cNvSpPr txBox="1"/>
          <p:nvPr/>
        </p:nvSpPr>
        <p:spPr>
          <a:xfrm>
            <a:off x="8409220" y="2258958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172.23.20.4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D0BEE4F-D917-53A3-A0CE-A9EF3E49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345" y="4129282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6A651EF-3D84-DA88-4905-1ACD0ACEAFAB}"/>
              </a:ext>
            </a:extLst>
          </p:cNvPr>
          <p:cNvSpPr txBox="1"/>
          <p:nvPr/>
        </p:nvSpPr>
        <p:spPr>
          <a:xfrm>
            <a:off x="8035003" y="3754913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Log Archive VM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58E7E9-28F8-2AEB-A374-1FC939E36FF1}"/>
              </a:ext>
            </a:extLst>
          </p:cNvPr>
          <p:cNvCxnSpPr>
            <a:cxnSpLocks/>
          </p:cNvCxnSpPr>
          <p:nvPr/>
        </p:nvCxnSpPr>
        <p:spPr>
          <a:xfrm flipH="1" flipV="1">
            <a:off x="7971731" y="4311202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0DDFFA4-9FED-376F-E8FC-53E9E08F63AC}"/>
              </a:ext>
            </a:extLst>
          </p:cNvPr>
          <p:cNvSpPr txBox="1"/>
          <p:nvPr/>
        </p:nvSpPr>
        <p:spPr>
          <a:xfrm>
            <a:off x="8100633" y="4620209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B801E0-7C01-00E2-03C7-1564942E275E}"/>
              </a:ext>
            </a:extLst>
          </p:cNvPr>
          <p:cNvSpPr txBox="1"/>
          <p:nvPr/>
        </p:nvSpPr>
        <p:spPr>
          <a:xfrm>
            <a:off x="1683166" y="619164"/>
            <a:ext cx="2261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FA5299-C219-AD47-9829-168212961CD6}"/>
              </a:ext>
            </a:extLst>
          </p:cNvPr>
          <p:cNvSpPr txBox="1"/>
          <p:nvPr/>
        </p:nvSpPr>
        <p:spPr>
          <a:xfrm>
            <a:off x="7693651" y="582173"/>
            <a:ext cx="2370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792C00-51FE-5F4F-47FC-8A047D263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262" y="2854197"/>
            <a:ext cx="516027" cy="5721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F7A3E5-26D9-E84B-4996-275B758AA0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1847" y="4221166"/>
            <a:ext cx="926885" cy="5888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48B32-672A-C423-8A4D-F6B687EA6C4F}"/>
              </a:ext>
            </a:extLst>
          </p:cNvPr>
          <p:cNvSpPr txBox="1"/>
          <p:nvPr/>
        </p:nvSpPr>
        <p:spPr>
          <a:xfrm>
            <a:off x="694491" y="2594923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172.23.144.1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653D75-A4B7-91A2-D57F-A64E7C115371}"/>
              </a:ext>
            </a:extLst>
          </p:cNvPr>
          <p:cNvCxnSpPr>
            <a:cxnSpLocks/>
          </p:cNvCxnSpPr>
          <p:nvPr/>
        </p:nvCxnSpPr>
        <p:spPr>
          <a:xfrm flipV="1">
            <a:off x="3161577" y="1079286"/>
            <a:ext cx="0" cy="144636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2B81A7-AADA-DBDA-F022-C68D688B4C0B}"/>
              </a:ext>
            </a:extLst>
          </p:cNvPr>
          <p:cNvCxnSpPr>
            <a:cxnSpLocks/>
          </p:cNvCxnSpPr>
          <p:nvPr/>
        </p:nvCxnSpPr>
        <p:spPr>
          <a:xfrm>
            <a:off x="3251618" y="1079286"/>
            <a:ext cx="160832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461A0A-4DD7-D1FB-4EDC-7155C929FEB0}"/>
              </a:ext>
            </a:extLst>
          </p:cNvPr>
          <p:cNvCxnSpPr>
            <a:cxnSpLocks/>
          </p:cNvCxnSpPr>
          <p:nvPr/>
        </p:nvCxnSpPr>
        <p:spPr>
          <a:xfrm>
            <a:off x="1357125" y="2902736"/>
            <a:ext cx="1411144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1106CC4-B35D-FBAE-6A37-DF1DDA39CDFC}"/>
              </a:ext>
            </a:extLst>
          </p:cNvPr>
          <p:cNvSpPr/>
          <p:nvPr/>
        </p:nvSpPr>
        <p:spPr>
          <a:xfrm>
            <a:off x="1970538" y="281164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E399F8-70CC-CB32-FA44-583E789AD436}"/>
              </a:ext>
            </a:extLst>
          </p:cNvPr>
          <p:cNvSpPr/>
          <p:nvPr/>
        </p:nvSpPr>
        <p:spPr>
          <a:xfrm>
            <a:off x="3032721" y="151753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8370F14-7C31-E06B-4275-15C8FD38008D}"/>
              </a:ext>
            </a:extLst>
          </p:cNvPr>
          <p:cNvSpPr/>
          <p:nvPr/>
        </p:nvSpPr>
        <p:spPr>
          <a:xfrm>
            <a:off x="3880511" y="91575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74" name="Picture 73" descr="A screenshot of a computer&#10;&#10;Description automatically generated">
            <a:extLst>
              <a:ext uri="{FF2B5EF4-FFF2-40B4-BE49-F238E27FC236}">
                <a16:creationId xmlns:a16="http://schemas.microsoft.com/office/drawing/2014/main" id="{7B2706B9-8F40-DC07-6C58-12FD7A10A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16" y="4145470"/>
            <a:ext cx="1526510" cy="9127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1C6D61-6C4A-19A6-1A82-D213A4AAF48A}"/>
              </a:ext>
            </a:extLst>
          </p:cNvPr>
          <p:cNvCxnSpPr>
            <a:cxnSpLocks/>
          </p:cNvCxnSpPr>
          <p:nvPr/>
        </p:nvCxnSpPr>
        <p:spPr>
          <a:xfrm flipH="1">
            <a:off x="3436066" y="1301757"/>
            <a:ext cx="1357237" cy="767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B9CE855-313F-6CC7-C617-10CE389D07C9}"/>
              </a:ext>
            </a:extLst>
          </p:cNvPr>
          <p:cNvCxnSpPr>
            <a:cxnSpLocks/>
          </p:cNvCxnSpPr>
          <p:nvPr/>
        </p:nvCxnSpPr>
        <p:spPr>
          <a:xfrm>
            <a:off x="3375844" y="1340163"/>
            <a:ext cx="0" cy="115057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00E9FC-6C1C-2671-BC8F-9C54998616A2}"/>
              </a:ext>
            </a:extLst>
          </p:cNvPr>
          <p:cNvCxnSpPr>
            <a:cxnSpLocks/>
          </p:cNvCxnSpPr>
          <p:nvPr/>
        </p:nvCxnSpPr>
        <p:spPr>
          <a:xfrm>
            <a:off x="3132042" y="3140255"/>
            <a:ext cx="0" cy="115057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7C49FF-4D82-B9F7-227E-9B25AAACF1EE}"/>
              </a:ext>
            </a:extLst>
          </p:cNvPr>
          <p:cNvCxnSpPr>
            <a:cxnSpLocks/>
          </p:cNvCxnSpPr>
          <p:nvPr/>
        </p:nvCxnSpPr>
        <p:spPr>
          <a:xfrm flipH="1">
            <a:off x="2842926" y="4353395"/>
            <a:ext cx="28648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47AF3C5-6D8E-B235-CDA1-6C771988A512}"/>
              </a:ext>
            </a:extLst>
          </p:cNvPr>
          <p:cNvCxnSpPr>
            <a:cxnSpLocks/>
            <a:stCxn id="2" idx="2"/>
            <a:endCxn id="74" idx="1"/>
          </p:cNvCxnSpPr>
          <p:nvPr/>
        </p:nvCxnSpPr>
        <p:spPr>
          <a:xfrm rot="16200000" flipH="1">
            <a:off x="592575" y="3878014"/>
            <a:ext cx="1175542" cy="272140"/>
          </a:xfrm>
          <a:prstGeom prst="bentConnector2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06F7493-C2FF-E04E-4776-DECECE361996}"/>
              </a:ext>
            </a:extLst>
          </p:cNvPr>
          <p:cNvSpPr/>
          <p:nvPr/>
        </p:nvSpPr>
        <p:spPr>
          <a:xfrm>
            <a:off x="4161798" y="121700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1F58C19-4FB7-0B27-2B38-0E46EB34CC4E}"/>
              </a:ext>
            </a:extLst>
          </p:cNvPr>
          <p:cNvSpPr/>
          <p:nvPr/>
        </p:nvSpPr>
        <p:spPr>
          <a:xfrm>
            <a:off x="3320223" y="189274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432E96-4BFB-047F-E23B-E29200DCB22F}"/>
              </a:ext>
            </a:extLst>
          </p:cNvPr>
          <p:cNvSpPr/>
          <p:nvPr/>
        </p:nvSpPr>
        <p:spPr>
          <a:xfrm>
            <a:off x="3014281" y="364069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266F70D-BCE2-A69F-AB0F-5E2F96CD74B2}"/>
              </a:ext>
            </a:extLst>
          </p:cNvPr>
          <p:cNvSpPr/>
          <p:nvPr/>
        </p:nvSpPr>
        <p:spPr>
          <a:xfrm>
            <a:off x="928686" y="378133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09DD805-69B4-9F0E-86C4-C80012F905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5695" y="3195926"/>
            <a:ext cx="608709" cy="403381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7715791-F07D-E02F-D3D1-703C7AC7FD7B}"/>
              </a:ext>
            </a:extLst>
          </p:cNvPr>
          <p:cNvCxnSpPr>
            <a:cxnSpLocks/>
          </p:cNvCxnSpPr>
          <p:nvPr/>
        </p:nvCxnSpPr>
        <p:spPr>
          <a:xfrm>
            <a:off x="1310652" y="3384560"/>
            <a:ext cx="465091" cy="1305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A705425-9E3C-0D74-9747-B0E703A6F28A}"/>
              </a:ext>
            </a:extLst>
          </p:cNvPr>
          <p:cNvCxnSpPr>
            <a:cxnSpLocks/>
          </p:cNvCxnSpPr>
          <p:nvPr/>
        </p:nvCxnSpPr>
        <p:spPr>
          <a:xfrm flipV="1">
            <a:off x="3448803" y="1469629"/>
            <a:ext cx="1411144" cy="99024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C54EC63-6686-A766-F41E-06461EE37D80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2374404" y="3114621"/>
            <a:ext cx="586296" cy="282996"/>
          </a:xfrm>
          <a:prstGeom prst="bentConnector3">
            <a:avLst>
              <a:gd name="adj1" fmla="val 99702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2AA83963-1C30-30A9-35F7-FD824914B6CC}"/>
              </a:ext>
            </a:extLst>
          </p:cNvPr>
          <p:cNvSpPr/>
          <p:nvPr/>
        </p:nvSpPr>
        <p:spPr>
          <a:xfrm>
            <a:off x="2557665" y="331924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1F0DBDD-B971-3005-715E-5AF5077E3797}"/>
              </a:ext>
            </a:extLst>
          </p:cNvPr>
          <p:cNvSpPr/>
          <p:nvPr/>
        </p:nvSpPr>
        <p:spPr>
          <a:xfrm>
            <a:off x="4206496" y="171459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06DC161-7D9D-F494-8D0E-5C66641FBBEC}"/>
              </a:ext>
            </a:extLst>
          </p:cNvPr>
          <p:cNvCxnSpPr>
            <a:cxnSpLocks/>
          </p:cNvCxnSpPr>
          <p:nvPr/>
        </p:nvCxnSpPr>
        <p:spPr>
          <a:xfrm>
            <a:off x="6362044" y="1326226"/>
            <a:ext cx="1466481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917886A-03DE-59B8-83BB-A9F2C8D5B058}"/>
              </a:ext>
            </a:extLst>
          </p:cNvPr>
          <p:cNvSpPr txBox="1"/>
          <p:nvPr/>
        </p:nvSpPr>
        <p:spPr>
          <a:xfrm>
            <a:off x="2132204" y="4364034"/>
            <a:ext cx="126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Unauthorized access configuration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D103DF-9939-179A-040F-16349C5FF46A}"/>
              </a:ext>
            </a:extLst>
          </p:cNvPr>
          <p:cNvSpPr txBox="1"/>
          <p:nvPr/>
        </p:nvSpPr>
        <p:spPr>
          <a:xfrm>
            <a:off x="1170336" y="3554566"/>
            <a:ext cx="20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Modbus False Command Injection attack script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5CDBD4F-BF57-CEE5-9EE0-F0158413A41B}"/>
              </a:ext>
            </a:extLst>
          </p:cNvPr>
          <p:cNvSpPr txBox="1"/>
          <p:nvPr/>
        </p:nvSpPr>
        <p:spPr>
          <a:xfrm>
            <a:off x="1613539" y="2547951"/>
            <a:ext cx="11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Nmap Scan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AF08ED-5151-11FF-7A35-D3A0E6CC8207}"/>
              </a:ext>
            </a:extLst>
          </p:cNvPr>
          <p:cNvCxnSpPr>
            <a:cxnSpLocks/>
          </p:cNvCxnSpPr>
          <p:nvPr/>
        </p:nvCxnSpPr>
        <p:spPr>
          <a:xfrm>
            <a:off x="6420235" y="4824415"/>
            <a:ext cx="1466481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C1096C6-E298-F9A9-58FD-C4EBA2C585D3}"/>
              </a:ext>
            </a:extLst>
          </p:cNvPr>
          <p:cNvCxnSpPr>
            <a:cxnSpLocks/>
          </p:cNvCxnSpPr>
          <p:nvPr/>
        </p:nvCxnSpPr>
        <p:spPr>
          <a:xfrm flipV="1">
            <a:off x="7878579" y="3127945"/>
            <a:ext cx="0" cy="1615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AA3E65F-F231-2F27-4748-C11AE2F47C43}"/>
              </a:ext>
            </a:extLst>
          </p:cNvPr>
          <p:cNvCxnSpPr>
            <a:cxnSpLocks/>
          </p:cNvCxnSpPr>
          <p:nvPr/>
        </p:nvCxnSpPr>
        <p:spPr>
          <a:xfrm>
            <a:off x="7839787" y="1362351"/>
            <a:ext cx="0" cy="49588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54F7CE5-69F9-6692-98CA-FD14F4CBC503}"/>
              </a:ext>
            </a:extLst>
          </p:cNvPr>
          <p:cNvCxnSpPr>
            <a:cxnSpLocks/>
          </p:cNvCxnSpPr>
          <p:nvPr/>
        </p:nvCxnSpPr>
        <p:spPr>
          <a:xfrm>
            <a:off x="7902093" y="1892134"/>
            <a:ext cx="58831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68D933C-C1EE-2EF2-CCEF-0A256B12ECF7}"/>
              </a:ext>
            </a:extLst>
          </p:cNvPr>
          <p:cNvCxnSpPr>
            <a:cxnSpLocks/>
          </p:cNvCxnSpPr>
          <p:nvPr/>
        </p:nvCxnSpPr>
        <p:spPr>
          <a:xfrm flipV="1">
            <a:off x="7846686" y="2130256"/>
            <a:ext cx="0" cy="39539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E1AE83E-5C4D-41DF-85B9-8585910A2DDA}"/>
              </a:ext>
            </a:extLst>
          </p:cNvPr>
          <p:cNvCxnSpPr>
            <a:cxnSpLocks/>
          </p:cNvCxnSpPr>
          <p:nvPr/>
        </p:nvCxnSpPr>
        <p:spPr>
          <a:xfrm flipV="1">
            <a:off x="7884211" y="2121740"/>
            <a:ext cx="618697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5" name="Picture 154" descr="A screenshot of a computer&#10;&#10;Description automatically generated">
            <a:extLst>
              <a:ext uri="{FF2B5EF4-FFF2-40B4-BE49-F238E27FC236}">
                <a16:creationId xmlns:a16="http://schemas.microsoft.com/office/drawing/2014/main" id="{A3BD09EA-F31F-8C4B-0FF1-DBCD2A426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158" y="2560058"/>
            <a:ext cx="1860941" cy="1206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A94C444F-8374-8FDE-E203-6C9DED2F7D8A}"/>
              </a:ext>
            </a:extLst>
          </p:cNvPr>
          <p:cNvCxnSpPr>
            <a:stCxn id="88" idx="3"/>
            <a:endCxn id="155" idx="0"/>
          </p:cNvCxnSpPr>
          <p:nvPr/>
        </p:nvCxnSpPr>
        <p:spPr>
          <a:xfrm>
            <a:off x="9101736" y="1999808"/>
            <a:ext cx="490893" cy="56025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0B7F6E1-5A1F-98B9-709A-5674D018E91B}"/>
              </a:ext>
            </a:extLst>
          </p:cNvPr>
          <p:cNvCxnSpPr>
            <a:cxnSpLocks/>
          </p:cNvCxnSpPr>
          <p:nvPr/>
        </p:nvCxnSpPr>
        <p:spPr>
          <a:xfrm>
            <a:off x="9818469" y="3801913"/>
            <a:ext cx="0" cy="3838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F56E00C2-C1EB-DE5F-20C4-73365CFDDBCE}"/>
              </a:ext>
            </a:extLst>
          </p:cNvPr>
          <p:cNvSpPr/>
          <p:nvPr/>
        </p:nvSpPr>
        <p:spPr>
          <a:xfrm>
            <a:off x="7010876" y="1254722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DD0EA58-A818-5866-D2DE-8ABC96610446}"/>
              </a:ext>
            </a:extLst>
          </p:cNvPr>
          <p:cNvSpPr/>
          <p:nvPr/>
        </p:nvSpPr>
        <p:spPr>
          <a:xfrm>
            <a:off x="8140599" y="1708059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F4FB00E-D80D-D119-C8F4-8F5F538D3689}"/>
              </a:ext>
            </a:extLst>
          </p:cNvPr>
          <p:cNvSpPr/>
          <p:nvPr/>
        </p:nvSpPr>
        <p:spPr>
          <a:xfrm>
            <a:off x="7110832" y="4738666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C04C2F9-047D-A0C2-0111-85FB510343A9}"/>
              </a:ext>
            </a:extLst>
          </p:cNvPr>
          <p:cNvSpPr/>
          <p:nvPr/>
        </p:nvSpPr>
        <p:spPr>
          <a:xfrm>
            <a:off x="7718609" y="3255535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DBEAF81-643A-A340-8DD0-621E8F2F21AE}"/>
              </a:ext>
            </a:extLst>
          </p:cNvPr>
          <p:cNvCxnSpPr>
            <a:cxnSpLocks/>
          </p:cNvCxnSpPr>
          <p:nvPr/>
        </p:nvCxnSpPr>
        <p:spPr>
          <a:xfrm flipH="1">
            <a:off x="864158" y="5329294"/>
            <a:ext cx="891177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9695224-95F0-685B-3213-92F0671749E3}"/>
              </a:ext>
            </a:extLst>
          </p:cNvPr>
          <p:cNvCxnSpPr>
            <a:cxnSpLocks/>
          </p:cNvCxnSpPr>
          <p:nvPr/>
        </p:nvCxnSpPr>
        <p:spPr>
          <a:xfrm>
            <a:off x="9808338" y="4866430"/>
            <a:ext cx="0" cy="44201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A58E9FAD-8EFF-1C27-7734-8A21ECD601C7}"/>
              </a:ext>
            </a:extLst>
          </p:cNvPr>
          <p:cNvSpPr/>
          <p:nvPr/>
        </p:nvSpPr>
        <p:spPr>
          <a:xfrm>
            <a:off x="5429511" y="5229531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1434E7B-FCDB-FD3D-F337-8D508A9C99B9}"/>
              </a:ext>
            </a:extLst>
          </p:cNvPr>
          <p:cNvSpPr/>
          <p:nvPr/>
        </p:nvSpPr>
        <p:spPr>
          <a:xfrm>
            <a:off x="9701040" y="4877331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7963EAB-B144-C4B2-DACF-9A9A4D5B2BCB}"/>
              </a:ext>
            </a:extLst>
          </p:cNvPr>
          <p:cNvCxnSpPr>
            <a:cxnSpLocks/>
          </p:cNvCxnSpPr>
          <p:nvPr/>
        </p:nvCxnSpPr>
        <p:spPr>
          <a:xfrm flipV="1">
            <a:off x="870813" y="3526220"/>
            <a:ext cx="0" cy="17303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D2F4469A-E227-ADC7-B89B-EDA6B76A7E9A}"/>
              </a:ext>
            </a:extLst>
          </p:cNvPr>
          <p:cNvSpPr/>
          <p:nvPr/>
        </p:nvSpPr>
        <p:spPr>
          <a:xfrm>
            <a:off x="796084" y="4702902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1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D5B04-CF11-04A9-4FF4-2EB2BAFB3B2D}"/>
              </a:ext>
            </a:extLst>
          </p:cNvPr>
          <p:cNvSpPr/>
          <p:nvPr/>
        </p:nvSpPr>
        <p:spPr>
          <a:xfrm>
            <a:off x="870116" y="3507572"/>
            <a:ext cx="2474268" cy="78084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ABCA5-AFBA-BCDB-993A-C26DCC8DB640}"/>
              </a:ext>
            </a:extLst>
          </p:cNvPr>
          <p:cNvSpPr txBox="1"/>
          <p:nvPr/>
        </p:nvSpPr>
        <p:spPr>
          <a:xfrm>
            <a:off x="904431" y="3522584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8658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46" y="3255351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23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255203" y="3447776"/>
            <a:ext cx="251214" cy="250857"/>
          </a:xfrm>
          <a:prstGeom prst="bentConnector3">
            <a:avLst>
              <a:gd name="adj1" fmla="val 98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971</Words>
  <Application>Microsoft Office PowerPoint</Application>
  <PresentationFormat>Widescreen</PresentationFormat>
  <Paragraphs>321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50</cp:revision>
  <dcterms:created xsi:type="dcterms:W3CDTF">2024-10-24T09:28:42Z</dcterms:created>
  <dcterms:modified xsi:type="dcterms:W3CDTF">2024-11-30T02:26:13Z</dcterms:modified>
</cp:coreProperties>
</file>