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2341772" y="1912690"/>
            <a:ext cx="1324292" cy="3427406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741167" y="1912690"/>
            <a:ext cx="1453201" cy="3427406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2398241" y="2020858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797636" y="2020858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87" y="2938674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2313537" y="2928349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118" y="4527404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8" y="3733039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2302288" y="3752092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2285303" y="4546094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1315" y="2917461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6406896" y="2858126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1314" y="3642150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6430040" y="3582815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0004" y="4403726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6363449" y="4366839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4352544" y="2390190"/>
            <a:ext cx="0" cy="283103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5062728" y="2390190"/>
            <a:ext cx="0" cy="28310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3972740" y="5221699"/>
            <a:ext cx="823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797235" y="5221699"/>
            <a:ext cx="823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3632537" y="3219094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24838" y="4013459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4341234" y="3187875"/>
            <a:ext cx="155877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4360333" y="3876468"/>
            <a:ext cx="155877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3662341" y="4807824"/>
            <a:ext cx="140038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5062728" y="4762259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4352544" y="4633928"/>
            <a:ext cx="155877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4384290" y="3123760"/>
            <a:ext cx="1447868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3636399" y="3126475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4384290" y="3945763"/>
            <a:ext cx="151571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3658343" y="3929943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V="1">
            <a:off x="4279392" y="3288922"/>
            <a:ext cx="0" cy="64102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3657610" y="3317519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5070923" y="4843273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3657610" y="4871405"/>
            <a:ext cx="128998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4374072" y="4712367"/>
            <a:ext cx="151571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4276344" y="4083215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3638498" y="4083215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224" y="745743"/>
            <a:ext cx="485714" cy="5385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</cp:revision>
  <dcterms:created xsi:type="dcterms:W3CDTF">2024-10-24T09:28:42Z</dcterms:created>
  <dcterms:modified xsi:type="dcterms:W3CDTF">2024-11-18T07:38:10Z</dcterms:modified>
</cp:coreProperties>
</file>