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3277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8" y="943277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713371" y="3958124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167384" y="3958123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803</Words>
  <Application>Microsoft Office PowerPoint</Application>
  <PresentationFormat>Widescreen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32</cp:revision>
  <dcterms:created xsi:type="dcterms:W3CDTF">2024-10-24T09:28:42Z</dcterms:created>
  <dcterms:modified xsi:type="dcterms:W3CDTF">2024-11-24T09:13:11Z</dcterms:modified>
</cp:coreProperties>
</file>