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2451500" y="1766386"/>
            <a:ext cx="1324292" cy="3325227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609688" y="1766385"/>
            <a:ext cx="1514845" cy="3325227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2507969" y="1874554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dirty="0">
                <a:solidFill>
                  <a:prstClr val="black"/>
                </a:solidFill>
              </a:rPr>
              <a:t>Field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671334" y="1832688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62" y="2721385"/>
            <a:ext cx="670663" cy="6801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2507969" y="2721385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2024-10-24T09:28:42Z</dcterms:created>
  <dcterms:modified xsi:type="dcterms:W3CDTF">2024-11-14T03:16:06Z</dcterms:modified>
</cp:coreProperties>
</file>