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1B2E-0FD6-171D-131E-55C67644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B8376-19C2-DF43-FA2D-DC7EA7C1B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F7370-206D-4D4B-CAB0-70D59411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7/11/2024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AA934-E42B-978A-D1AB-28087FF2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F9946-594F-68CE-E086-4F0EF84B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454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880E-DAF4-B8D6-2BB3-F605E826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93248-F2A3-A699-3D80-CFF0B515F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85CC4-942F-719B-0738-0ACE9FBE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7/11/2024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D1FEF-84DA-68AA-7C04-66F04927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BF2AC-2354-1F8A-CCE0-641CC2E7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25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26A4E-5211-A305-CC83-0CFFECA2A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72571-CDE2-8C0A-F842-529DA5B61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36FE5-C3DA-3DBF-EC14-C3BBFAFC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7/11/2024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053D0-0B80-070A-C3BC-FF539571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20DC4-7033-FA24-894A-67EFC38B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742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0D95-F46A-87CC-FD81-BBE13AFB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5D776-1A3B-4C64-C798-D6B579D7B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6AD7-8051-31E2-86D3-771D0DA1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7/11/2024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7D4EB-A295-DAF3-71C8-B09BDAE0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69D85-4546-AC2E-7473-AC1549FC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07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32E8-02AC-6FD6-9C09-52074AF3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6B6CD-0C7E-5E13-4C4C-BFF7DC294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9CD4F-567C-D1E6-699F-112604D4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7/11/2024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D1BDE-0A24-73C1-78CD-4F354684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9DF5D-F20E-C515-B410-BFBF237A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455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284C-0BF1-5336-B933-B24B7BE2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D25F1-F538-0088-72F1-CFB15F6E6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3E1CF-E37E-CEC0-A251-550F9CC0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308D7-FC17-C975-A94F-9DB27A65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7/11/2024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13B74-75CB-B2B0-BFD9-42B1C913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2F657-9E5B-E396-1BB7-37037949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150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4F4E-DF86-5C4A-E1E0-38D01A73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1D56C-2346-83E1-4E84-9A3B023C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32C43-DAFE-DE51-0962-2CEC8536B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75B4E-E1B5-F855-643F-16FF6727F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6F016-358F-35BE-C780-13C2EBB84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90D7F-57C9-F75F-E296-BCE0EEB0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7/11/2024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1B9D48-5882-272D-757C-14D4855E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AEDF1-A4E1-1D41-7197-702BB838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23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39F1-DEF0-3FF7-5C37-5A093C35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05BE1-41EF-75ED-3C0B-B19B9949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7/11/2024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44938-28E0-CA38-E00A-8C7DE04F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6953D-743F-B1F6-6A6D-BDF3B187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344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559A9-6C46-7DD8-E6F5-67C7C561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7/11/2024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7EFA4-9418-CAE3-EBA3-4BB0F829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43D47-4805-B44D-D4AC-4FB3031F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994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FCB8-6117-6E74-C4C6-9C6E31E0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C05B-68C1-F4F7-76B7-6D3C233FC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B2B7D-2389-8CCD-4EAA-4AF2B3BC9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B7E1E-7F4B-9B5B-BD62-26A3D0BB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7/11/2024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210D2-1832-7EFA-7620-A4D8B8D8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C7202-D8CF-9363-5B8B-C71A4041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036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893D-E70F-3E00-1552-EE0D2F5F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44418-5F70-88A7-EE50-680FCE5CC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DEA09-5B3A-F1CD-FFBC-3EDCD8C70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06BE2-0265-4493-6E42-8900A4E8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7/11/2024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6BBC9-3407-55A0-047E-D4839D53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3CAE8-7D55-B030-13CA-BF0F8263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988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D75B5-9B36-D048-6C0F-9051A0ED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063F2-D0DF-BAEC-E633-9567AF8A2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58F34-8FBD-7A84-6565-1ADAFDB59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602038-B3F0-4825-ABDA-D66CE1C4CFDA}" type="datetimeFigureOut">
              <a:rPr lang="en-SG" smtClean="0"/>
              <a:t>7/11/2024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6A074-D097-D579-8B43-DB4C20AF7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0F353-8555-81E4-D8F1-786B4E854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593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09FBE6-C10C-3EEC-C51E-216951E44404}"/>
              </a:ext>
            </a:extLst>
          </p:cNvPr>
          <p:cNvSpPr/>
          <p:nvPr/>
        </p:nvSpPr>
        <p:spPr>
          <a:xfrm>
            <a:off x="1051560" y="932688"/>
            <a:ext cx="6272784" cy="33467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1226C-D73A-606F-49CC-BC94D4523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61" y="1038524"/>
            <a:ext cx="3082567" cy="3126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5996CE-EEFD-02B3-FEB1-DC282734D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885" y="1038524"/>
            <a:ext cx="2915406" cy="31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8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DB1189-D179-78C0-71E2-AF77D30BD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20" y="558327"/>
            <a:ext cx="409524" cy="32381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1CFD8C-6A10-2BB9-CD68-62EA15F53103}"/>
              </a:ext>
            </a:extLst>
          </p:cNvPr>
          <p:cNvCxnSpPr>
            <a:cxnSpLocks/>
          </p:cNvCxnSpPr>
          <p:nvPr/>
        </p:nvCxnSpPr>
        <p:spPr>
          <a:xfrm flipV="1">
            <a:off x="2594770" y="709957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5BFBE8F-417C-7DEC-5D38-9B33F159D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602" y="548802"/>
            <a:ext cx="438095" cy="342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D576EC-ED9A-646A-21BC-7CF303346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8" y="558327"/>
            <a:ext cx="409524" cy="3238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B4FDF6-64A4-EDBA-E86C-ADA3EDD92C65}"/>
              </a:ext>
            </a:extLst>
          </p:cNvPr>
          <p:cNvSpPr txBox="1"/>
          <p:nvPr/>
        </p:nvSpPr>
        <p:spPr>
          <a:xfrm>
            <a:off x="2170455" y="327817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HR0.0</a:t>
            </a:r>
            <a:endParaRPr lang="en-SG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62ABF2-8839-6091-0B5A-9CCBEFFA0CCB}"/>
              </a:ext>
            </a:extLst>
          </p:cNvPr>
          <p:cNvSpPr txBox="1"/>
          <p:nvPr/>
        </p:nvSpPr>
        <p:spPr>
          <a:xfrm>
            <a:off x="3193160" y="32295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HR0.7</a:t>
            </a:r>
            <a:endParaRPr lang="en-SG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E8A41E-ABF9-06DB-2BB0-7F6A94228580}"/>
              </a:ext>
            </a:extLst>
          </p:cNvPr>
          <p:cNvSpPr txBox="1"/>
          <p:nvPr/>
        </p:nvSpPr>
        <p:spPr>
          <a:xfrm>
            <a:off x="8054602" y="32295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C0.0</a:t>
            </a:r>
            <a:endParaRPr lang="en-SG" sz="11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374AB1-CB06-5FAD-F458-FA19E71F08B8}"/>
              </a:ext>
            </a:extLst>
          </p:cNvPr>
          <p:cNvCxnSpPr>
            <a:cxnSpLocks/>
          </p:cNvCxnSpPr>
          <p:nvPr/>
        </p:nvCxnSpPr>
        <p:spPr>
          <a:xfrm flipV="1">
            <a:off x="2609561" y="129776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6DA9926-3E2F-F874-AF08-876923FD1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667" y="1126337"/>
            <a:ext cx="438095" cy="3428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9A03C-C05E-AF32-9842-0897BFFC2F07}"/>
              </a:ext>
            </a:extLst>
          </p:cNvPr>
          <p:cNvSpPr txBox="1"/>
          <p:nvPr/>
        </p:nvSpPr>
        <p:spPr>
          <a:xfrm>
            <a:off x="2195520" y="89507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HR0.1</a:t>
            </a:r>
            <a:endParaRPr lang="en-SG" sz="1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B69EDC-62BC-4686-503F-A94F4D5D5EE1}"/>
              </a:ext>
            </a:extLst>
          </p:cNvPr>
          <p:cNvSpPr txBox="1"/>
          <p:nvPr/>
        </p:nvSpPr>
        <p:spPr>
          <a:xfrm>
            <a:off x="8079667" y="890217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C0.1</a:t>
            </a:r>
            <a:endParaRPr lang="en-SG" sz="11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B21278-7FDC-FB34-D63F-50136795E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8" y="1110696"/>
            <a:ext cx="409524" cy="3238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9288E58-5C67-4139-40C8-86854FF71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994" y="1128675"/>
            <a:ext cx="409524" cy="32381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D641BF7-7125-D3DF-D513-F57AEF034C3F}"/>
              </a:ext>
            </a:extLst>
          </p:cNvPr>
          <p:cNvCxnSpPr>
            <a:cxnSpLocks/>
          </p:cNvCxnSpPr>
          <p:nvPr/>
        </p:nvCxnSpPr>
        <p:spPr>
          <a:xfrm flipV="1">
            <a:off x="2630035" y="181762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3E8CC5E2-B4CC-8889-84A5-DE1B8B990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867" y="1656474"/>
            <a:ext cx="438095" cy="34285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C0EAD9F-3FB3-1970-56B7-B9B3EFAC1459}"/>
              </a:ext>
            </a:extLst>
          </p:cNvPr>
          <p:cNvSpPr txBox="1"/>
          <p:nvPr/>
        </p:nvSpPr>
        <p:spPr>
          <a:xfrm>
            <a:off x="2205720" y="143548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HR0.2</a:t>
            </a:r>
            <a:endParaRPr lang="en-SG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47455A-5907-5928-C74E-77ABB4E21351}"/>
              </a:ext>
            </a:extLst>
          </p:cNvPr>
          <p:cNvSpPr txBox="1"/>
          <p:nvPr/>
        </p:nvSpPr>
        <p:spPr>
          <a:xfrm>
            <a:off x="8089867" y="143062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C0.2</a:t>
            </a:r>
            <a:endParaRPr lang="en-SG" sz="11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53E07E0-8E10-890A-9BF4-19C5E6E81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194" y="1658812"/>
            <a:ext cx="409524" cy="32381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1BDB0AE-9C1C-B742-ED95-05ABC47B3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886" y="1665247"/>
            <a:ext cx="409524" cy="32381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1B07D9-48C9-9D4C-BEA4-821AC9B35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576" y="1665247"/>
            <a:ext cx="409524" cy="32381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4A10D51-4DFB-5715-1695-16069DB7D549}"/>
              </a:ext>
            </a:extLst>
          </p:cNvPr>
          <p:cNvSpPr txBox="1"/>
          <p:nvPr/>
        </p:nvSpPr>
        <p:spPr>
          <a:xfrm>
            <a:off x="3158222" y="143389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HR0.3</a:t>
            </a:r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0727E2-8FC3-E955-378F-DB1F696AAD51}"/>
              </a:ext>
            </a:extLst>
          </p:cNvPr>
          <p:cNvSpPr txBox="1"/>
          <p:nvPr/>
        </p:nvSpPr>
        <p:spPr>
          <a:xfrm>
            <a:off x="4099461" y="142171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HR0.4</a:t>
            </a:r>
            <a:endParaRPr lang="en-SG" sz="1100" b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8F2605-64A8-6143-9476-A9E0AFBBF53D}"/>
              </a:ext>
            </a:extLst>
          </p:cNvPr>
          <p:cNvCxnSpPr>
            <a:cxnSpLocks/>
          </p:cNvCxnSpPr>
          <p:nvPr/>
        </p:nvCxnSpPr>
        <p:spPr>
          <a:xfrm flipV="1">
            <a:off x="2635718" y="2468783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EECED77F-560D-F201-B28E-BACF13B94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50" y="2307628"/>
            <a:ext cx="438095" cy="34285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AC17F6D-0E7A-2CCC-3C0B-316AFC7CB33E}"/>
              </a:ext>
            </a:extLst>
          </p:cNvPr>
          <p:cNvSpPr txBox="1"/>
          <p:nvPr/>
        </p:nvSpPr>
        <p:spPr>
          <a:xfrm>
            <a:off x="2211403" y="2086643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HR0.0</a:t>
            </a:r>
            <a:endParaRPr lang="en-SG" sz="11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D12ED7-0B86-150C-F1AA-094F187C9BE3}"/>
              </a:ext>
            </a:extLst>
          </p:cNvPr>
          <p:cNvSpPr txBox="1"/>
          <p:nvPr/>
        </p:nvSpPr>
        <p:spPr>
          <a:xfrm>
            <a:off x="8095550" y="2081782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C0.3</a:t>
            </a:r>
            <a:endParaRPr lang="en-SG" sz="1100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F0541607-EC1E-7645-3A7F-236B4C358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7" y="2309966"/>
            <a:ext cx="409524" cy="32381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14BDFBB-8B33-6DF7-9540-C32FED119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0" y="2807068"/>
            <a:ext cx="409524" cy="32381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ECD3735-AC13-11B3-3F35-88023483DFCE}"/>
              </a:ext>
            </a:extLst>
          </p:cNvPr>
          <p:cNvSpPr txBox="1"/>
          <p:nvPr/>
        </p:nvSpPr>
        <p:spPr>
          <a:xfrm>
            <a:off x="2186477" y="261136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HR0.6</a:t>
            </a:r>
            <a:endParaRPr lang="en-SG" sz="1100" b="1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26E59F2-C28C-9B8C-62EC-9413C9083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57" y="2291072"/>
            <a:ext cx="409524" cy="323810"/>
          </a:xfrm>
          <a:prstGeom prst="rect">
            <a:avLst/>
          </a:prstGeom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81E5E5F-0466-D9C3-C447-A80B09BE173A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631464" y="2479056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354FBA8-A7D3-6C5D-E0C2-7001C7A52115}"/>
              </a:ext>
            </a:extLst>
          </p:cNvPr>
          <p:cNvCxnSpPr>
            <a:cxnSpLocks/>
          </p:cNvCxnSpPr>
          <p:nvPr/>
        </p:nvCxnSpPr>
        <p:spPr>
          <a:xfrm flipV="1">
            <a:off x="2635718" y="353750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78CDE7BF-BB0A-FA0B-B20E-93F756DE5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50" y="3366077"/>
            <a:ext cx="438095" cy="34285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63120C1-96CA-7C60-E55C-322028963BE4}"/>
              </a:ext>
            </a:extLst>
          </p:cNvPr>
          <p:cNvSpPr txBox="1"/>
          <p:nvPr/>
        </p:nvSpPr>
        <p:spPr>
          <a:xfrm>
            <a:off x="2211403" y="315536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HR0.4</a:t>
            </a:r>
            <a:endParaRPr lang="en-SG" sz="11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505649-9726-5616-3F0B-D80DC1A70F41}"/>
              </a:ext>
            </a:extLst>
          </p:cNvPr>
          <p:cNvSpPr txBox="1"/>
          <p:nvPr/>
        </p:nvSpPr>
        <p:spPr>
          <a:xfrm>
            <a:off x="8095550" y="315050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C0.4</a:t>
            </a:r>
            <a:endParaRPr lang="en-SG" sz="1100" b="1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8DA31A7-865B-04A1-04B8-972F85171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7" y="3378689"/>
            <a:ext cx="409524" cy="32381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1FE3B7C-D332-2190-B0CF-EC82C4DBE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0" y="3875791"/>
            <a:ext cx="409524" cy="32381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94C2C39-351F-17FB-6CF6-48D86D7CD2FC}"/>
              </a:ext>
            </a:extLst>
          </p:cNvPr>
          <p:cNvSpPr txBox="1"/>
          <p:nvPr/>
        </p:nvSpPr>
        <p:spPr>
          <a:xfrm>
            <a:off x="2186477" y="368008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HR0.5</a:t>
            </a:r>
            <a:endParaRPr lang="en-SG" sz="1100" b="1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E8BD0504-41C3-D062-2515-04E47EBFF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44" y="3357699"/>
            <a:ext cx="409524" cy="323810"/>
          </a:xfrm>
          <a:prstGeom prst="rect">
            <a:avLst/>
          </a:prstGeom>
        </p:spPr>
      </p:pic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E4238B8-13E5-62A0-15D6-335C61AEC2AA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2631464" y="3547779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E936A74-FBD2-F3B1-F7D8-E49CDF8CB688}"/>
              </a:ext>
            </a:extLst>
          </p:cNvPr>
          <p:cNvCxnSpPr>
            <a:cxnSpLocks/>
          </p:cNvCxnSpPr>
          <p:nvPr/>
        </p:nvCxnSpPr>
        <p:spPr>
          <a:xfrm flipV="1">
            <a:off x="2640235" y="463681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147E8098-F170-5A1A-2384-EEECA323A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341" y="4465390"/>
            <a:ext cx="438095" cy="342857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21A9DB0-9F5E-7CBF-4241-414106193B49}"/>
              </a:ext>
            </a:extLst>
          </p:cNvPr>
          <p:cNvSpPr txBox="1"/>
          <p:nvPr/>
        </p:nvSpPr>
        <p:spPr>
          <a:xfrm>
            <a:off x="2226194" y="423413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HR0.2</a:t>
            </a:r>
            <a:endParaRPr lang="en-SG" sz="11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3EDB13-E0F2-B2F5-9AEF-B154CA21F9EF}"/>
              </a:ext>
            </a:extLst>
          </p:cNvPr>
          <p:cNvSpPr txBox="1"/>
          <p:nvPr/>
        </p:nvSpPr>
        <p:spPr>
          <a:xfrm>
            <a:off x="8110341" y="4229270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C0.5</a:t>
            </a:r>
            <a:endParaRPr lang="en-SG" sz="1100" b="1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47E05B35-BCC3-D981-3422-805C230C9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82" y="4449749"/>
            <a:ext cx="409524" cy="32381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F9FEF88-6F91-7958-D48D-F1F27C84B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68" y="4467728"/>
            <a:ext cx="409524" cy="32381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E220B16-91B3-7352-43BA-E091B8868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92" y="4474913"/>
            <a:ext cx="409524" cy="32381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5E7B6D3-99F7-0697-7E92-3537D500DC9F}"/>
              </a:ext>
            </a:extLst>
          </p:cNvPr>
          <p:cNvSpPr txBox="1"/>
          <p:nvPr/>
        </p:nvSpPr>
        <p:spPr>
          <a:xfrm>
            <a:off x="4308338" y="422049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HR0.6</a:t>
            </a:r>
            <a:endParaRPr lang="en-SG" sz="11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518BC95-4BFD-F785-3709-85EB9C7BF65E}"/>
              </a:ext>
            </a:extLst>
          </p:cNvPr>
          <p:cNvCxnSpPr>
            <a:cxnSpLocks/>
          </p:cNvCxnSpPr>
          <p:nvPr/>
        </p:nvCxnSpPr>
        <p:spPr>
          <a:xfrm flipV="1">
            <a:off x="2695909" y="523881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79EDA7F7-214D-F540-8942-A02029E95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741" y="5077664"/>
            <a:ext cx="438095" cy="3428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B7B6C43D-DDE3-D4C0-729F-51C7B0E1AFBA}"/>
              </a:ext>
            </a:extLst>
          </p:cNvPr>
          <p:cNvSpPr txBox="1"/>
          <p:nvPr/>
        </p:nvSpPr>
        <p:spPr>
          <a:xfrm>
            <a:off x="2271594" y="485667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HR0.3</a:t>
            </a:r>
            <a:endParaRPr lang="en-SG" sz="11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9F8B0E2-4E48-B748-703D-552881CDF771}"/>
              </a:ext>
            </a:extLst>
          </p:cNvPr>
          <p:cNvSpPr txBox="1"/>
          <p:nvPr/>
        </p:nvSpPr>
        <p:spPr>
          <a:xfrm>
            <a:off x="8155741" y="485181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C0.6</a:t>
            </a:r>
            <a:endParaRPr lang="en-SG" sz="1100" b="1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B34A569C-C459-1438-FFFE-842B66F79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068" y="5080002"/>
            <a:ext cx="409524" cy="32381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4A0370C9-CF5B-E58E-4993-8B49EC374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131" y="5577104"/>
            <a:ext cx="409524" cy="32381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2E803D53-C3A4-4DA3-7CC4-BE52301B1356}"/>
              </a:ext>
            </a:extLst>
          </p:cNvPr>
          <p:cNvSpPr txBox="1"/>
          <p:nvPr/>
        </p:nvSpPr>
        <p:spPr>
          <a:xfrm>
            <a:off x="2246668" y="538140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HR0.7</a:t>
            </a:r>
            <a:endParaRPr lang="en-SG" sz="1100" b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E52F10E-5C7E-3D6F-1FB2-2BD7B43BF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535" y="5059012"/>
            <a:ext cx="409524" cy="323810"/>
          </a:xfrm>
          <a:prstGeom prst="rect">
            <a:avLst/>
          </a:prstGeom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4356CC1-4057-839B-1ED3-474126444DA2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2691655" y="5249092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6527A6DB-DF79-F737-E300-AF189C2AA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10" y="5554431"/>
            <a:ext cx="409524" cy="32381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53CF3916-1102-A835-31AA-E6CD32B08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33" y="6084736"/>
            <a:ext cx="409524" cy="323810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AC9E2E0-827D-9511-9508-514E6D272FE6}"/>
              </a:ext>
            </a:extLst>
          </p:cNvPr>
          <p:cNvCxnSpPr>
            <a:cxnSpLocks/>
          </p:cNvCxnSpPr>
          <p:nvPr/>
        </p:nvCxnSpPr>
        <p:spPr>
          <a:xfrm flipV="1">
            <a:off x="2670983" y="623636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12E30A79-DCF2-86B2-6741-32C65A20F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815" y="6075211"/>
            <a:ext cx="438095" cy="342857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255DB9FB-34CF-9B71-4CBB-5830B311B59D}"/>
              </a:ext>
            </a:extLst>
          </p:cNvPr>
          <p:cNvSpPr txBox="1"/>
          <p:nvPr/>
        </p:nvSpPr>
        <p:spPr>
          <a:xfrm>
            <a:off x="2246668" y="585422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HR0.5</a:t>
            </a:r>
            <a:endParaRPr lang="en-SG" sz="11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00426B9-EB56-CECB-534B-80D8C0D30BE9}"/>
              </a:ext>
            </a:extLst>
          </p:cNvPr>
          <p:cNvSpPr txBox="1"/>
          <p:nvPr/>
        </p:nvSpPr>
        <p:spPr>
          <a:xfrm>
            <a:off x="8130815" y="584936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C0.7</a:t>
            </a:r>
            <a:endParaRPr lang="en-SG" sz="1100" b="1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1BA9701-C852-8A91-AAB7-7B6F266DCB05}"/>
              </a:ext>
            </a:extLst>
          </p:cNvPr>
          <p:cNvCxnSpPr>
            <a:cxnSpLocks/>
          </p:cNvCxnSpPr>
          <p:nvPr/>
        </p:nvCxnSpPr>
        <p:spPr>
          <a:xfrm>
            <a:off x="1538866" y="241545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4CC73EC-49F6-CB84-78A9-8CE8BDF12DE5}"/>
              </a:ext>
            </a:extLst>
          </p:cNvPr>
          <p:cNvCxnSpPr>
            <a:cxnSpLocks/>
          </p:cNvCxnSpPr>
          <p:nvPr/>
        </p:nvCxnSpPr>
        <p:spPr>
          <a:xfrm>
            <a:off x="1538866" y="890217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EF1D2A0-7770-56BD-EEE9-73B76A7B7E16}"/>
              </a:ext>
            </a:extLst>
          </p:cNvPr>
          <p:cNvCxnSpPr>
            <a:cxnSpLocks/>
          </p:cNvCxnSpPr>
          <p:nvPr/>
        </p:nvCxnSpPr>
        <p:spPr>
          <a:xfrm>
            <a:off x="1500982" y="147272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63535E8-A21C-372B-CA3D-0CF2AE38D803}"/>
              </a:ext>
            </a:extLst>
          </p:cNvPr>
          <p:cNvCxnSpPr>
            <a:cxnSpLocks/>
          </p:cNvCxnSpPr>
          <p:nvPr/>
        </p:nvCxnSpPr>
        <p:spPr>
          <a:xfrm>
            <a:off x="1490708" y="206476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2661506-63DD-7670-4196-D59A168C33E6}"/>
              </a:ext>
            </a:extLst>
          </p:cNvPr>
          <p:cNvCxnSpPr>
            <a:cxnSpLocks/>
          </p:cNvCxnSpPr>
          <p:nvPr/>
        </p:nvCxnSpPr>
        <p:spPr>
          <a:xfrm>
            <a:off x="1511182" y="3154032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CE2BD88-E42B-760E-289C-D7F6E21BFC4B}"/>
              </a:ext>
            </a:extLst>
          </p:cNvPr>
          <p:cNvCxnSpPr>
            <a:cxnSpLocks/>
          </p:cNvCxnSpPr>
          <p:nvPr/>
        </p:nvCxnSpPr>
        <p:spPr>
          <a:xfrm>
            <a:off x="1538866" y="4191700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3F93813-F968-A102-9DB1-8C9FE99E4F8C}"/>
              </a:ext>
            </a:extLst>
          </p:cNvPr>
          <p:cNvCxnSpPr>
            <a:cxnSpLocks/>
          </p:cNvCxnSpPr>
          <p:nvPr/>
        </p:nvCxnSpPr>
        <p:spPr>
          <a:xfrm>
            <a:off x="1538866" y="4851818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F86C39-7C02-7C02-9025-A421E5E3BE58}"/>
              </a:ext>
            </a:extLst>
          </p:cNvPr>
          <p:cNvCxnSpPr>
            <a:cxnSpLocks/>
          </p:cNvCxnSpPr>
          <p:nvPr/>
        </p:nvCxnSpPr>
        <p:spPr>
          <a:xfrm>
            <a:off x="1543238" y="5900914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927E0BD-F8E1-B683-2953-94918D4D9873}"/>
              </a:ext>
            </a:extLst>
          </p:cNvPr>
          <p:cNvCxnSpPr>
            <a:cxnSpLocks/>
          </p:cNvCxnSpPr>
          <p:nvPr/>
        </p:nvCxnSpPr>
        <p:spPr>
          <a:xfrm>
            <a:off x="1536108" y="653789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AC72FA9-D071-04A4-136F-B37CCFBFD992}"/>
              </a:ext>
            </a:extLst>
          </p:cNvPr>
          <p:cNvCxnSpPr>
            <a:cxnSpLocks/>
          </p:cNvCxnSpPr>
          <p:nvPr/>
        </p:nvCxnSpPr>
        <p:spPr>
          <a:xfrm>
            <a:off x="8802196" y="241545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00099F4-B637-3765-1D60-7C471C896189}"/>
              </a:ext>
            </a:extLst>
          </p:cNvPr>
          <p:cNvCxnSpPr>
            <a:cxnSpLocks/>
          </p:cNvCxnSpPr>
          <p:nvPr/>
        </p:nvCxnSpPr>
        <p:spPr>
          <a:xfrm>
            <a:off x="2135163" y="229548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AD4F75F-EFA1-8DC5-74F1-34CD31646628}"/>
              </a:ext>
            </a:extLst>
          </p:cNvPr>
          <p:cNvCxnSpPr>
            <a:cxnSpLocks/>
          </p:cNvCxnSpPr>
          <p:nvPr/>
        </p:nvCxnSpPr>
        <p:spPr>
          <a:xfrm>
            <a:off x="1511182" y="241545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5C727F9-3638-88C6-15A9-2FC37E9D2C4E}"/>
              </a:ext>
            </a:extLst>
          </p:cNvPr>
          <p:cNvSpPr txBox="1"/>
          <p:nvPr/>
        </p:nvSpPr>
        <p:spPr>
          <a:xfrm>
            <a:off x="1490708" y="434439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Rung0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B624322-C71C-8CCA-9D9D-196307A1D14B}"/>
              </a:ext>
            </a:extLst>
          </p:cNvPr>
          <p:cNvSpPr txBox="1"/>
          <p:nvPr/>
        </p:nvSpPr>
        <p:spPr>
          <a:xfrm>
            <a:off x="1509856" y="1049215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Rung1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E902922-CB2E-7D2A-5FE4-AA0B144A1969}"/>
              </a:ext>
            </a:extLst>
          </p:cNvPr>
          <p:cNvSpPr txBox="1"/>
          <p:nvPr/>
        </p:nvSpPr>
        <p:spPr>
          <a:xfrm>
            <a:off x="1498766" y="1614674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Rung2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A7EBF7-455F-0BCB-5791-55C731783D2F}"/>
              </a:ext>
            </a:extLst>
          </p:cNvPr>
          <p:cNvSpPr txBox="1"/>
          <p:nvPr/>
        </p:nvSpPr>
        <p:spPr>
          <a:xfrm>
            <a:off x="1487561" y="2415046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Rung3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E8785CE-5D89-102F-3DAA-C73420DF4D14}"/>
              </a:ext>
            </a:extLst>
          </p:cNvPr>
          <p:cNvSpPr txBox="1"/>
          <p:nvPr/>
        </p:nvSpPr>
        <p:spPr>
          <a:xfrm>
            <a:off x="1470507" y="3514202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Rung4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E6ED61-4390-C166-B226-68552B915792}"/>
              </a:ext>
            </a:extLst>
          </p:cNvPr>
          <p:cNvSpPr txBox="1"/>
          <p:nvPr/>
        </p:nvSpPr>
        <p:spPr>
          <a:xfrm>
            <a:off x="1490244" y="4347236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Rung5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389F72F-D904-FA53-198E-6CBBD2DC8420}"/>
              </a:ext>
            </a:extLst>
          </p:cNvPr>
          <p:cNvSpPr txBox="1"/>
          <p:nvPr/>
        </p:nvSpPr>
        <p:spPr>
          <a:xfrm>
            <a:off x="1467665" y="5200071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Rung6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90EA0AF-8B19-93F5-9022-782C51057847}"/>
              </a:ext>
            </a:extLst>
          </p:cNvPr>
          <p:cNvSpPr txBox="1"/>
          <p:nvPr/>
        </p:nvSpPr>
        <p:spPr>
          <a:xfrm>
            <a:off x="1469758" y="6048550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Rung7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9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31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2</cp:revision>
  <dcterms:created xsi:type="dcterms:W3CDTF">2024-10-24T09:28:42Z</dcterms:created>
  <dcterms:modified xsi:type="dcterms:W3CDTF">2024-11-07T08:17:04Z</dcterms:modified>
</cp:coreProperties>
</file>