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B2E-0FD6-171D-131E-55C67644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B8376-19C2-DF43-FA2D-DC7EA7C1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7370-206D-4D4B-CAB0-70D59411D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AA934-E42B-978A-D1AB-28087FF2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9946-594F-68CE-E086-4F0EF84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45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880E-DAF4-B8D6-2BB3-F605E826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3248-F2A3-A699-3D80-CFF0B515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5CC4-942F-719B-0738-0ACE9FBE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1FEF-84DA-68AA-7C04-66F04927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BF2AC-2354-1F8A-CCE0-641CC2E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26A4E-5211-A305-CC83-0CFFECA2A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2571-CDE2-8C0A-F842-529DA5B6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6FE5-C3DA-3DBF-EC14-C3BBFAFC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53D0-0B80-070A-C3BC-FF539571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0DC4-7033-FA24-894A-67EFC38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742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0D95-F46A-87CC-FD81-BBE13AFB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5D776-1A3B-4C64-C798-D6B579D7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6AD7-8051-31E2-86D3-771D0DA1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D4EB-A295-DAF3-71C8-B09BDAE0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9D85-4546-AC2E-7473-AC1549FC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907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32E8-02AC-6FD6-9C09-52074AF3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B6CD-0C7E-5E13-4C4C-BFF7DC294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D4F-567C-D1E6-699F-112604D4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D1BDE-0A24-73C1-78CD-4F35468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DF5D-F20E-C515-B410-BFBF237A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55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284C-0BF1-5336-B933-B24B7BE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25F1-F538-0088-72F1-CFB15F6E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E1CF-E37E-CEC0-A251-550F9CC0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08D7-FC17-C975-A94F-9DB27A6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3B74-75CB-B2B0-BFD9-42B1C913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2F657-9E5B-E396-1BB7-37037949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15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4F4E-DF86-5C4A-E1E0-38D01A73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D56C-2346-83E1-4E84-9A3B023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2C43-DAFE-DE51-0962-2CEC8536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75B4E-E1B5-F855-643F-16FF6727F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6F016-358F-35BE-C780-13C2EBB84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90D7F-57C9-F75F-E296-BCE0EEB0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9D48-5882-272D-757C-14D4855E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AEDF1-A4E1-1D41-7197-702BB838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2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9F1-DEF0-3FF7-5C37-5A093C35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05BE1-41EF-75ED-3C0B-B19B9949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44938-28E0-CA38-E00A-8C7DE04F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6953D-743F-B1F6-6A6D-BDF3B187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4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559A9-6C46-7DD8-E6F5-67C7C561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7EFA4-9418-CAE3-EBA3-4BB0F829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43D47-4805-B44D-D4AC-4FB3031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94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FCB8-6117-6E74-C4C6-9C6E31E0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C05B-68C1-F4F7-76B7-6D3C233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B2B7D-2389-8CCD-4EAA-4AF2B3BC9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B7E1E-7F4B-9B5B-BD62-26A3D0BB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210D2-1832-7EFA-7620-A4D8B8D8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7202-D8CF-9363-5B8B-C71A4041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36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893D-E70F-3E00-1552-EE0D2F5F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44418-5F70-88A7-EE50-680FCE5C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DEA09-5B3A-F1CD-FFBC-3EDCD8C7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BE2-0265-4493-6E42-8900A4E8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6BBC9-3407-55A0-047E-D4839D53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CAE8-7D55-B030-13CA-BF0F8263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988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75B5-9B36-D048-6C0F-9051A0ED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63F2-D0DF-BAEC-E633-9567AF8A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58F34-8FBD-7A84-6565-1ADAFDB5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02038-B3F0-4825-ABDA-D66CE1C4CFDA}" type="datetimeFigureOut">
              <a:rPr lang="en-SG" smtClean="0"/>
              <a:t>18/11/2024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6A074-D097-D579-8B43-DB4C20AF7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353-8555-81E4-D8F1-786B4E854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AC362-E2F8-4F7D-90E8-2F4CE44349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93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FBE6-C10C-3EEC-C51E-216951E44404}"/>
              </a:ext>
            </a:extLst>
          </p:cNvPr>
          <p:cNvSpPr/>
          <p:nvPr/>
        </p:nvSpPr>
        <p:spPr>
          <a:xfrm>
            <a:off x="1051560" y="932688"/>
            <a:ext cx="6272784" cy="33467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1226C-D73A-606F-49CC-BC94D452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61" y="1038524"/>
            <a:ext cx="3082567" cy="3126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996CE-EEFD-02B3-FEB1-DC282734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85" y="1038524"/>
            <a:ext cx="2915406" cy="31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88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DB1189-D179-78C0-71E2-AF77D30B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20" y="558327"/>
            <a:ext cx="409524" cy="3238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1CFD8C-6A10-2BB9-CD68-62EA15F53103}"/>
              </a:ext>
            </a:extLst>
          </p:cNvPr>
          <p:cNvCxnSpPr>
            <a:cxnSpLocks/>
          </p:cNvCxnSpPr>
          <p:nvPr/>
        </p:nvCxnSpPr>
        <p:spPr>
          <a:xfrm flipV="1">
            <a:off x="2594770" y="709957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BFBE8F-417C-7DEC-5D38-9B33F159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02" y="548802"/>
            <a:ext cx="438095" cy="342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D576EC-ED9A-646A-21BC-7CF303346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558327"/>
            <a:ext cx="409524" cy="3238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B4FDF6-64A4-EDBA-E86C-ADA3EDD92C65}"/>
              </a:ext>
            </a:extLst>
          </p:cNvPr>
          <p:cNvSpPr txBox="1"/>
          <p:nvPr/>
        </p:nvSpPr>
        <p:spPr>
          <a:xfrm>
            <a:off x="2170455" y="3278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ABF2-8839-6091-0B5A-9CCBEFFA0CCB}"/>
              </a:ext>
            </a:extLst>
          </p:cNvPr>
          <p:cNvSpPr txBox="1"/>
          <p:nvPr/>
        </p:nvSpPr>
        <p:spPr>
          <a:xfrm>
            <a:off x="3193160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8A41E-ABF9-06DB-2BB0-7F6A94228580}"/>
              </a:ext>
            </a:extLst>
          </p:cNvPr>
          <p:cNvSpPr txBox="1"/>
          <p:nvPr/>
        </p:nvSpPr>
        <p:spPr>
          <a:xfrm>
            <a:off x="8054602" y="32295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C0.0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374AB1-CB06-5FAD-F458-FA19E71F08B8}"/>
              </a:ext>
            </a:extLst>
          </p:cNvPr>
          <p:cNvCxnSpPr>
            <a:cxnSpLocks/>
          </p:cNvCxnSpPr>
          <p:nvPr/>
        </p:nvCxnSpPr>
        <p:spPr>
          <a:xfrm flipV="1">
            <a:off x="2609561" y="12977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DA9926-3E2F-F874-AF08-876923FD1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667" y="1126337"/>
            <a:ext cx="438095" cy="342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A9A03C-C05E-AF32-9842-0897BFFC2F07}"/>
              </a:ext>
            </a:extLst>
          </p:cNvPr>
          <p:cNvSpPr txBox="1"/>
          <p:nvPr/>
        </p:nvSpPr>
        <p:spPr>
          <a:xfrm>
            <a:off x="2195520" y="89507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HR0.1</a:t>
            </a:r>
            <a:endParaRPr lang="en-SG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B69EDC-62BC-4686-503F-A94F4D5D5EE1}"/>
              </a:ext>
            </a:extLst>
          </p:cNvPr>
          <p:cNvSpPr txBox="1"/>
          <p:nvPr/>
        </p:nvSpPr>
        <p:spPr>
          <a:xfrm>
            <a:off x="8079667" y="890217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C0.1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B21278-7FDC-FB34-D63F-50136795E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8" y="1110696"/>
            <a:ext cx="409524" cy="3238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288E58-5C67-4139-40C8-86854FF71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94" y="1128675"/>
            <a:ext cx="409524" cy="3238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641BF7-7125-D3DF-D513-F57AEF034C3F}"/>
              </a:ext>
            </a:extLst>
          </p:cNvPr>
          <p:cNvCxnSpPr>
            <a:cxnSpLocks/>
          </p:cNvCxnSpPr>
          <p:nvPr/>
        </p:nvCxnSpPr>
        <p:spPr>
          <a:xfrm flipV="1">
            <a:off x="2630035" y="181762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E8CC5E2-B4CC-8889-84A5-DE1B8B99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67" y="1656474"/>
            <a:ext cx="438095" cy="34285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0EAD9F-3FB3-1970-56B7-B9B3EFAC1459}"/>
              </a:ext>
            </a:extLst>
          </p:cNvPr>
          <p:cNvSpPr txBox="1"/>
          <p:nvPr/>
        </p:nvSpPr>
        <p:spPr>
          <a:xfrm>
            <a:off x="2205720" y="143548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7455A-5907-5928-C74E-77ABB4E21351}"/>
              </a:ext>
            </a:extLst>
          </p:cNvPr>
          <p:cNvSpPr txBox="1"/>
          <p:nvPr/>
        </p:nvSpPr>
        <p:spPr>
          <a:xfrm>
            <a:off x="8089867" y="143062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C0.2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3E07E0-8E10-890A-9BF4-19C5E6E8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94" y="1658812"/>
            <a:ext cx="409524" cy="3238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1BDB0AE-9C1C-B742-ED95-05ABC47B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86" y="1665247"/>
            <a:ext cx="409524" cy="3238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1B07D9-48C9-9D4C-BEA4-821AC9B35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576" y="1665247"/>
            <a:ext cx="409524" cy="3238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4A10D51-4DFB-5715-1695-16069DB7D549}"/>
              </a:ext>
            </a:extLst>
          </p:cNvPr>
          <p:cNvSpPr txBox="1"/>
          <p:nvPr/>
        </p:nvSpPr>
        <p:spPr>
          <a:xfrm>
            <a:off x="3158222" y="143389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727E2-8FC3-E955-378F-DB1F696AAD51}"/>
              </a:ext>
            </a:extLst>
          </p:cNvPr>
          <p:cNvSpPr txBox="1"/>
          <p:nvPr/>
        </p:nvSpPr>
        <p:spPr>
          <a:xfrm>
            <a:off x="4099461" y="1421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8F2605-64A8-6143-9476-A9E0AFBBF53D}"/>
              </a:ext>
            </a:extLst>
          </p:cNvPr>
          <p:cNvCxnSpPr>
            <a:cxnSpLocks/>
          </p:cNvCxnSpPr>
          <p:nvPr/>
        </p:nvCxnSpPr>
        <p:spPr>
          <a:xfrm flipV="1">
            <a:off x="2635718" y="2468783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ECED77F-560D-F201-B28E-BACF13B9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2307628"/>
            <a:ext cx="438095" cy="3428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C17F6D-0E7A-2CCC-3C0B-316AFC7CB33E}"/>
              </a:ext>
            </a:extLst>
          </p:cNvPr>
          <p:cNvSpPr txBox="1"/>
          <p:nvPr/>
        </p:nvSpPr>
        <p:spPr>
          <a:xfrm>
            <a:off x="2211403" y="208664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HR0.0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D12ED7-0B86-150C-F1AA-094F187C9BE3}"/>
              </a:ext>
            </a:extLst>
          </p:cNvPr>
          <p:cNvSpPr txBox="1"/>
          <p:nvPr/>
        </p:nvSpPr>
        <p:spPr>
          <a:xfrm>
            <a:off x="8095550" y="208178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C0.3</a:t>
            </a:r>
            <a:endParaRPr lang="en-SG" sz="11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0541607-EC1E-7645-3A7F-236B4C358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2309966"/>
            <a:ext cx="409524" cy="3238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14BDFBB-8B33-6DF7-9540-C32FED119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2807068"/>
            <a:ext cx="409524" cy="323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D3735-AC13-11B3-3F35-88023483DFCE}"/>
              </a:ext>
            </a:extLst>
          </p:cNvPr>
          <p:cNvSpPr txBox="1"/>
          <p:nvPr/>
        </p:nvSpPr>
        <p:spPr>
          <a:xfrm>
            <a:off x="2186477" y="2611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26E59F2-C28C-9B8C-62EC-9413C9083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657" y="2291072"/>
            <a:ext cx="409524" cy="323810"/>
          </a:xfrm>
          <a:prstGeom prst="rect">
            <a:avLst/>
          </a:prstGeom>
        </p:spPr>
      </p:pic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81E5E5F-0466-D9C3-C447-A80B09BE173A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2631464" y="2479056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354FBA8-A7D3-6C5D-E0C2-7001C7A52115}"/>
              </a:ext>
            </a:extLst>
          </p:cNvPr>
          <p:cNvCxnSpPr>
            <a:cxnSpLocks/>
          </p:cNvCxnSpPr>
          <p:nvPr/>
        </p:nvCxnSpPr>
        <p:spPr>
          <a:xfrm flipV="1">
            <a:off x="2635718" y="353750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8CDE7BF-BB0A-FA0B-B20E-93F756DE5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550" y="3366077"/>
            <a:ext cx="438095" cy="34285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63120C1-96CA-7C60-E55C-322028963BE4}"/>
              </a:ext>
            </a:extLst>
          </p:cNvPr>
          <p:cNvSpPr txBox="1"/>
          <p:nvPr/>
        </p:nvSpPr>
        <p:spPr>
          <a:xfrm>
            <a:off x="2211403" y="315536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HR0.4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505649-9726-5616-3F0B-D80DC1A70F41}"/>
              </a:ext>
            </a:extLst>
          </p:cNvPr>
          <p:cNvSpPr txBox="1"/>
          <p:nvPr/>
        </p:nvSpPr>
        <p:spPr>
          <a:xfrm>
            <a:off x="8095550" y="315050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C0.4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8DA31A7-865B-04A1-04B8-972F851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77" y="3378689"/>
            <a:ext cx="409524" cy="32381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FE3B7C-D332-2190-B0CF-EC82C4DB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0" y="3875791"/>
            <a:ext cx="409524" cy="32381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94C2C39-351F-17FB-6CF6-48D86D7CD2FC}"/>
              </a:ext>
            </a:extLst>
          </p:cNvPr>
          <p:cNvSpPr txBox="1"/>
          <p:nvPr/>
        </p:nvSpPr>
        <p:spPr>
          <a:xfrm>
            <a:off x="2186477" y="368008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8BD0504-41C3-D062-2515-04E47EBF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3357699"/>
            <a:ext cx="409524" cy="323810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E4238B8-13E5-62A0-15D6-335C61AEC2AA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2631464" y="3547779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E936A74-FBD2-F3B1-F7D8-E49CDF8CB688}"/>
              </a:ext>
            </a:extLst>
          </p:cNvPr>
          <p:cNvCxnSpPr>
            <a:cxnSpLocks/>
          </p:cNvCxnSpPr>
          <p:nvPr/>
        </p:nvCxnSpPr>
        <p:spPr>
          <a:xfrm flipV="1">
            <a:off x="2640235" y="4636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47E8098-F170-5A1A-2384-EEECA323A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41" y="4465390"/>
            <a:ext cx="438095" cy="34285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A9DB0-9F5E-7CBF-4241-414106193B49}"/>
              </a:ext>
            </a:extLst>
          </p:cNvPr>
          <p:cNvSpPr txBox="1"/>
          <p:nvPr/>
        </p:nvSpPr>
        <p:spPr>
          <a:xfrm>
            <a:off x="2226194" y="423413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HR0.2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EDB13-E0F2-B2F5-9AEF-B154CA21F9EF}"/>
              </a:ext>
            </a:extLst>
          </p:cNvPr>
          <p:cNvSpPr txBox="1"/>
          <p:nvPr/>
        </p:nvSpPr>
        <p:spPr>
          <a:xfrm>
            <a:off x="8110341" y="422927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C0.5</a:t>
            </a:r>
            <a:endParaRPr lang="en-SG" sz="11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7E05B35-BCC3-D981-3422-805C230C9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82" y="4449749"/>
            <a:ext cx="409524" cy="3238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F9FEF88-6F91-7958-D48D-F1F27C84B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68" y="4467728"/>
            <a:ext cx="409524" cy="3238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220B16-91B3-7352-43BA-E091B8868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92" y="4474913"/>
            <a:ext cx="409524" cy="32381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7B6D3-99F7-0697-7E92-3537D500DC9F}"/>
              </a:ext>
            </a:extLst>
          </p:cNvPr>
          <p:cNvSpPr txBox="1"/>
          <p:nvPr/>
        </p:nvSpPr>
        <p:spPr>
          <a:xfrm>
            <a:off x="4308338" y="422049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HR0.6</a:t>
            </a:r>
            <a:endParaRPr lang="en-SG" sz="11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518BC95-4BFD-F785-3709-85EB9C7BF65E}"/>
              </a:ext>
            </a:extLst>
          </p:cNvPr>
          <p:cNvCxnSpPr>
            <a:cxnSpLocks/>
          </p:cNvCxnSpPr>
          <p:nvPr/>
        </p:nvCxnSpPr>
        <p:spPr>
          <a:xfrm flipV="1">
            <a:off x="2695909" y="5238819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79EDA7F7-214D-F540-8942-A02029E9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741" y="5077664"/>
            <a:ext cx="438095" cy="342857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7B6C43D-DDE3-D4C0-729F-51C7B0E1AFBA}"/>
              </a:ext>
            </a:extLst>
          </p:cNvPr>
          <p:cNvSpPr txBox="1"/>
          <p:nvPr/>
        </p:nvSpPr>
        <p:spPr>
          <a:xfrm>
            <a:off x="2271594" y="48566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HR0.3</a:t>
            </a:r>
            <a:endParaRPr lang="en-SG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F8B0E2-4E48-B748-703D-552881CDF771}"/>
              </a:ext>
            </a:extLst>
          </p:cNvPr>
          <p:cNvSpPr txBox="1"/>
          <p:nvPr/>
        </p:nvSpPr>
        <p:spPr>
          <a:xfrm>
            <a:off x="8155741" y="4851818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C0.6</a:t>
            </a:r>
            <a:endParaRPr lang="en-SG" sz="1100" b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34A569C-C459-1438-FFFE-842B66F79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68" y="5080002"/>
            <a:ext cx="409524" cy="32381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A0370C9-CF5B-E58E-4993-8B49EC3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31" y="5577104"/>
            <a:ext cx="409524" cy="32381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2E803D53-C3A4-4DA3-7CC4-BE52301B1356}"/>
              </a:ext>
            </a:extLst>
          </p:cNvPr>
          <p:cNvSpPr txBox="1"/>
          <p:nvPr/>
        </p:nvSpPr>
        <p:spPr>
          <a:xfrm>
            <a:off x="2246668" y="538140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HR0.7</a:t>
            </a:r>
            <a:endParaRPr lang="en-SG" sz="11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AE52F10E-5C7E-3D6F-1FB2-2BD7B43BF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535" y="5059012"/>
            <a:ext cx="409524" cy="323810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4356CC1-4057-839B-1ED3-474126444DA2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2691655" y="5249092"/>
            <a:ext cx="1807444" cy="489917"/>
          </a:xfrm>
          <a:prstGeom prst="bentConnector3">
            <a:avLst>
              <a:gd name="adj1" fmla="val 9888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6527A6DB-DF79-F737-E300-AF189C2AA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10" y="5554431"/>
            <a:ext cx="409524" cy="32381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3CF3916-1102-A835-31AA-E6CD32B08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6084736"/>
            <a:ext cx="409524" cy="323810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C9E2E0-827D-9511-9508-514E6D272FE6}"/>
              </a:ext>
            </a:extLst>
          </p:cNvPr>
          <p:cNvCxnSpPr>
            <a:cxnSpLocks/>
          </p:cNvCxnSpPr>
          <p:nvPr/>
        </p:nvCxnSpPr>
        <p:spPr>
          <a:xfrm flipV="1">
            <a:off x="2670983" y="6236366"/>
            <a:ext cx="546016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12E30A79-DCF2-86B2-6741-32C65A20F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5" y="6075211"/>
            <a:ext cx="438095" cy="34285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55DB9FB-34CF-9B71-4CBB-5830B311B59D}"/>
              </a:ext>
            </a:extLst>
          </p:cNvPr>
          <p:cNvSpPr txBox="1"/>
          <p:nvPr/>
        </p:nvSpPr>
        <p:spPr>
          <a:xfrm>
            <a:off x="2246668" y="585422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HR0.5</a:t>
            </a:r>
            <a:endParaRPr lang="en-SG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0426B9-EB56-CECB-534B-80D8C0D30BE9}"/>
              </a:ext>
            </a:extLst>
          </p:cNvPr>
          <p:cNvSpPr txBox="1"/>
          <p:nvPr/>
        </p:nvSpPr>
        <p:spPr>
          <a:xfrm>
            <a:off x="8130815" y="5849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C0.7</a:t>
            </a:r>
            <a:endParaRPr lang="en-SG" sz="1100" b="1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BA9701-C852-8A91-AAB7-7B6F266DCB05}"/>
              </a:ext>
            </a:extLst>
          </p:cNvPr>
          <p:cNvCxnSpPr>
            <a:cxnSpLocks/>
          </p:cNvCxnSpPr>
          <p:nvPr/>
        </p:nvCxnSpPr>
        <p:spPr>
          <a:xfrm>
            <a:off x="1538866" y="241545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CC73EC-49F6-CB84-78A9-8CE8BDF12DE5}"/>
              </a:ext>
            </a:extLst>
          </p:cNvPr>
          <p:cNvCxnSpPr>
            <a:cxnSpLocks/>
          </p:cNvCxnSpPr>
          <p:nvPr/>
        </p:nvCxnSpPr>
        <p:spPr>
          <a:xfrm>
            <a:off x="1538866" y="890217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EF1D2A0-7770-56BD-EEE9-73B76A7B7E16}"/>
              </a:ext>
            </a:extLst>
          </p:cNvPr>
          <p:cNvCxnSpPr>
            <a:cxnSpLocks/>
          </p:cNvCxnSpPr>
          <p:nvPr/>
        </p:nvCxnSpPr>
        <p:spPr>
          <a:xfrm>
            <a:off x="1500982" y="147272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535E8-A21C-372B-CA3D-0CF2AE38D803}"/>
              </a:ext>
            </a:extLst>
          </p:cNvPr>
          <p:cNvCxnSpPr>
            <a:cxnSpLocks/>
          </p:cNvCxnSpPr>
          <p:nvPr/>
        </p:nvCxnSpPr>
        <p:spPr>
          <a:xfrm>
            <a:off x="1490708" y="206476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661506-63DD-7670-4196-D59A168C33E6}"/>
              </a:ext>
            </a:extLst>
          </p:cNvPr>
          <p:cNvCxnSpPr>
            <a:cxnSpLocks/>
          </p:cNvCxnSpPr>
          <p:nvPr/>
        </p:nvCxnSpPr>
        <p:spPr>
          <a:xfrm>
            <a:off x="1511182" y="3154032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CE2BD88-E42B-760E-289C-D7F6E21BFC4B}"/>
              </a:ext>
            </a:extLst>
          </p:cNvPr>
          <p:cNvCxnSpPr>
            <a:cxnSpLocks/>
          </p:cNvCxnSpPr>
          <p:nvPr/>
        </p:nvCxnSpPr>
        <p:spPr>
          <a:xfrm>
            <a:off x="1538866" y="4191700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F93813-F968-A102-9DB1-8C9FE99E4F8C}"/>
              </a:ext>
            </a:extLst>
          </p:cNvPr>
          <p:cNvCxnSpPr>
            <a:cxnSpLocks/>
          </p:cNvCxnSpPr>
          <p:nvPr/>
        </p:nvCxnSpPr>
        <p:spPr>
          <a:xfrm>
            <a:off x="1538866" y="4851818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1F86C39-7C02-7C02-9025-A421E5E3BE58}"/>
              </a:ext>
            </a:extLst>
          </p:cNvPr>
          <p:cNvCxnSpPr>
            <a:cxnSpLocks/>
          </p:cNvCxnSpPr>
          <p:nvPr/>
        </p:nvCxnSpPr>
        <p:spPr>
          <a:xfrm>
            <a:off x="1543238" y="5900914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927E0BD-F8E1-B683-2953-94918D4D9873}"/>
              </a:ext>
            </a:extLst>
          </p:cNvPr>
          <p:cNvCxnSpPr>
            <a:cxnSpLocks/>
          </p:cNvCxnSpPr>
          <p:nvPr/>
        </p:nvCxnSpPr>
        <p:spPr>
          <a:xfrm>
            <a:off x="1536108" y="6537891"/>
            <a:ext cx="72660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AC72FA9-D071-04A4-136F-B37CCFBFD992}"/>
              </a:ext>
            </a:extLst>
          </p:cNvPr>
          <p:cNvCxnSpPr>
            <a:cxnSpLocks/>
          </p:cNvCxnSpPr>
          <p:nvPr/>
        </p:nvCxnSpPr>
        <p:spPr>
          <a:xfrm>
            <a:off x="8802196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00099F4-B637-3765-1D60-7C471C896189}"/>
              </a:ext>
            </a:extLst>
          </p:cNvPr>
          <p:cNvCxnSpPr>
            <a:cxnSpLocks/>
          </p:cNvCxnSpPr>
          <p:nvPr/>
        </p:nvCxnSpPr>
        <p:spPr>
          <a:xfrm>
            <a:off x="2135163" y="229548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4F75F-EFA1-8DC5-74F1-34CD31646628}"/>
              </a:ext>
            </a:extLst>
          </p:cNvPr>
          <p:cNvCxnSpPr>
            <a:cxnSpLocks/>
          </p:cNvCxnSpPr>
          <p:nvPr/>
        </p:nvCxnSpPr>
        <p:spPr>
          <a:xfrm>
            <a:off x="1511182" y="241545"/>
            <a:ext cx="0" cy="6296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5C727F9-3638-88C6-15A9-2FC37E9D2C4E}"/>
              </a:ext>
            </a:extLst>
          </p:cNvPr>
          <p:cNvSpPr txBox="1"/>
          <p:nvPr/>
        </p:nvSpPr>
        <p:spPr>
          <a:xfrm>
            <a:off x="1490708" y="434439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Rung0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24322-C71C-8CCA-9D9D-196307A1D14B}"/>
              </a:ext>
            </a:extLst>
          </p:cNvPr>
          <p:cNvSpPr txBox="1"/>
          <p:nvPr/>
        </p:nvSpPr>
        <p:spPr>
          <a:xfrm>
            <a:off x="1509856" y="1049215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Rung1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902922-CB2E-7D2A-5FE4-AA0B144A1969}"/>
              </a:ext>
            </a:extLst>
          </p:cNvPr>
          <p:cNvSpPr txBox="1"/>
          <p:nvPr/>
        </p:nvSpPr>
        <p:spPr>
          <a:xfrm>
            <a:off x="1498766" y="1614674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Rung2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A7EBF7-455F-0BCB-5791-55C731783D2F}"/>
              </a:ext>
            </a:extLst>
          </p:cNvPr>
          <p:cNvSpPr txBox="1"/>
          <p:nvPr/>
        </p:nvSpPr>
        <p:spPr>
          <a:xfrm>
            <a:off x="1487561" y="241504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Rung3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8785CE-5D89-102F-3DAA-C73420DF4D14}"/>
              </a:ext>
            </a:extLst>
          </p:cNvPr>
          <p:cNvSpPr txBox="1"/>
          <p:nvPr/>
        </p:nvSpPr>
        <p:spPr>
          <a:xfrm>
            <a:off x="1470507" y="351420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Rung4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E6ED61-4390-C166-B226-68552B915792}"/>
              </a:ext>
            </a:extLst>
          </p:cNvPr>
          <p:cNvSpPr txBox="1"/>
          <p:nvPr/>
        </p:nvSpPr>
        <p:spPr>
          <a:xfrm>
            <a:off x="1490244" y="4347236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Rung5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389F72F-D904-FA53-198E-6CBBD2DC8420}"/>
              </a:ext>
            </a:extLst>
          </p:cNvPr>
          <p:cNvSpPr txBox="1"/>
          <p:nvPr/>
        </p:nvSpPr>
        <p:spPr>
          <a:xfrm>
            <a:off x="1467665" y="5200071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Rung6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90EA0AF-8B19-93F5-9022-782C51057847}"/>
              </a:ext>
            </a:extLst>
          </p:cNvPr>
          <p:cNvSpPr txBox="1"/>
          <p:nvPr/>
        </p:nvSpPr>
        <p:spPr>
          <a:xfrm>
            <a:off x="1469758" y="6048550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Rung7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9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9A0EDA-1578-C4D0-8417-916255A285F0}"/>
              </a:ext>
            </a:extLst>
          </p:cNvPr>
          <p:cNvSpPr/>
          <p:nvPr/>
        </p:nvSpPr>
        <p:spPr>
          <a:xfrm>
            <a:off x="2363038" y="1508653"/>
            <a:ext cx="1324292" cy="3427406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1410E6-EDD4-32E9-F815-5ADD38C5AF6A}"/>
              </a:ext>
            </a:extLst>
          </p:cNvPr>
          <p:cNvSpPr/>
          <p:nvPr/>
        </p:nvSpPr>
        <p:spPr>
          <a:xfrm>
            <a:off x="5762433" y="1508653"/>
            <a:ext cx="1453201" cy="3427406"/>
          </a:xfrm>
          <a:prstGeom prst="roundRect">
            <a:avLst/>
          </a:prstGeom>
          <a:solidFill>
            <a:srgbClr val="D67A3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72C3A-9AD7-11C9-7482-BC56F7F22455}"/>
              </a:ext>
            </a:extLst>
          </p:cNvPr>
          <p:cNvSpPr txBox="1"/>
          <p:nvPr/>
        </p:nvSpPr>
        <p:spPr>
          <a:xfrm>
            <a:off x="2419507" y="1616821"/>
            <a:ext cx="1324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Level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OT </a:t>
            </a:r>
            <a:r>
              <a:rPr lang="en-US" sz="1400" b="1" dirty="0">
                <a:solidFill>
                  <a:prstClr val="black"/>
                </a:solidFill>
              </a:rPr>
              <a:t>Field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PLCs Emulator LAN </a:t>
            </a:r>
            <a:endParaRPr kumimoji="0" lang="en-SG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0A50-3FA4-35DA-AA5B-899F0A0DBCE7}"/>
              </a:ext>
            </a:extLst>
          </p:cNvPr>
          <p:cNvSpPr txBox="1"/>
          <p:nvPr/>
        </p:nvSpPr>
        <p:spPr>
          <a:xfrm>
            <a:off x="5818902" y="1616821"/>
            <a:ext cx="1391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Program 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01D70D-3CF6-83F3-ED4D-5E07C4D7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653" y="2534637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36A84-CA8D-0549-F361-AC8DD5042B56}"/>
              </a:ext>
            </a:extLst>
          </p:cNvPr>
          <p:cNvSpPr txBox="1"/>
          <p:nvPr/>
        </p:nvSpPr>
        <p:spPr>
          <a:xfrm>
            <a:off x="2334803" y="2524312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CD4B32-A58C-5A9D-518A-D404A10D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84" y="4123367"/>
            <a:ext cx="568419" cy="5608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13C69-CCD4-544B-29BD-EA530DB89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84" y="3329002"/>
            <a:ext cx="553020" cy="5608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66EFE6-10B5-7F2D-F341-8877ED55B8CB}"/>
              </a:ext>
            </a:extLst>
          </p:cNvPr>
          <p:cNvSpPr txBox="1"/>
          <p:nvPr/>
        </p:nvSpPr>
        <p:spPr>
          <a:xfrm>
            <a:off x="2323554" y="3348055"/>
            <a:ext cx="8003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M221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08E66-7029-B739-6509-55F67ABFED5E}"/>
              </a:ext>
            </a:extLst>
          </p:cNvPr>
          <p:cNvSpPr txBox="1"/>
          <p:nvPr/>
        </p:nvSpPr>
        <p:spPr>
          <a:xfrm>
            <a:off x="2306569" y="4142057"/>
            <a:ext cx="856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S71200 PLC Emulator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Ui Ux with solid fill">
            <a:extLst>
              <a:ext uri="{FF2B5EF4-FFF2-40B4-BE49-F238E27FC236}">
                <a16:creationId xmlns:a16="http://schemas.microsoft.com/office/drawing/2014/main" id="{77C791AE-9574-533A-CBB5-D5A37BF67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2581" y="2513424"/>
            <a:ext cx="540829" cy="540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A39506-BD38-A691-CE23-68C04683BD3D}"/>
              </a:ext>
            </a:extLst>
          </p:cNvPr>
          <p:cNvSpPr txBox="1"/>
          <p:nvPr/>
        </p:nvSpPr>
        <p:spPr>
          <a:xfrm>
            <a:off x="6428162" y="2454089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1 PLC controller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[Modbus]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Ui Ux with solid fill">
            <a:extLst>
              <a:ext uri="{FF2B5EF4-FFF2-40B4-BE49-F238E27FC236}">
                <a16:creationId xmlns:a16="http://schemas.microsoft.com/office/drawing/2014/main" id="{220EB893-E3ED-F778-F6D2-F388618BD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2580" y="3238113"/>
            <a:ext cx="540829" cy="5408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5CE597-95F1-31AC-9DAA-CA89765C16C5}"/>
              </a:ext>
            </a:extLst>
          </p:cNvPr>
          <p:cNvSpPr txBox="1"/>
          <p:nvPr/>
        </p:nvSpPr>
        <p:spPr>
          <a:xfrm>
            <a:off x="6451306" y="3178778"/>
            <a:ext cx="908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1 to N PLC controller {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9" name="Graphic 28" descr="Ui Ux with solid fill">
            <a:extLst>
              <a:ext uri="{FF2B5EF4-FFF2-40B4-BE49-F238E27FC236}">
                <a16:creationId xmlns:a16="http://schemas.microsoft.com/office/drawing/2014/main" id="{FF9E2967-87A5-3AFC-3F59-09FFA28E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1270" y="3999689"/>
            <a:ext cx="540829" cy="540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290C4B-6895-6490-8FE1-FA489733BD0B}"/>
              </a:ext>
            </a:extLst>
          </p:cNvPr>
          <p:cNvSpPr txBox="1"/>
          <p:nvPr/>
        </p:nvSpPr>
        <p:spPr>
          <a:xfrm>
            <a:off x="6384715" y="3962802"/>
            <a:ext cx="989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Mixed PLC controller [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 &amp; S7comm]</a:t>
            </a:r>
            <a:r>
              <a:rPr lang="en-US" sz="1100" b="1" dirty="0">
                <a:solidFill>
                  <a:schemeClr val="bg1"/>
                </a:solidFill>
                <a:latin typeface="Calibri" panose="020F0502020204030204"/>
              </a:rPr>
              <a:t> 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DAB555-2DBD-E50D-1CD0-F9AB32C67E07}"/>
              </a:ext>
            </a:extLst>
          </p:cNvPr>
          <p:cNvCxnSpPr>
            <a:cxnSpLocks/>
          </p:cNvCxnSpPr>
          <p:nvPr/>
        </p:nvCxnSpPr>
        <p:spPr>
          <a:xfrm>
            <a:off x="4373810" y="1986153"/>
            <a:ext cx="0" cy="283103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F1BBDBD-F5CE-B0A5-E13C-77FD9C487A90}"/>
              </a:ext>
            </a:extLst>
          </p:cNvPr>
          <p:cNvCxnSpPr>
            <a:cxnSpLocks/>
          </p:cNvCxnSpPr>
          <p:nvPr/>
        </p:nvCxnSpPr>
        <p:spPr>
          <a:xfrm>
            <a:off x="5083994" y="1986153"/>
            <a:ext cx="0" cy="283103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AD237E-13D7-119C-6D24-B105E55F93DE}"/>
              </a:ext>
            </a:extLst>
          </p:cNvPr>
          <p:cNvSpPr txBox="1"/>
          <p:nvPr/>
        </p:nvSpPr>
        <p:spPr>
          <a:xfrm>
            <a:off x="3994006" y="4817662"/>
            <a:ext cx="823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Modbus-TCP bus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943587-63F0-9746-A293-766BE7F63C12}"/>
              </a:ext>
            </a:extLst>
          </p:cNvPr>
          <p:cNvSpPr txBox="1"/>
          <p:nvPr/>
        </p:nvSpPr>
        <p:spPr>
          <a:xfrm>
            <a:off x="4818501" y="4817662"/>
            <a:ext cx="823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S7Comm bus</a:t>
            </a:r>
            <a:endParaRPr kumimoji="0" lang="en-SG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367AA7-1DD6-36E6-B128-6D4E439D7272}"/>
              </a:ext>
            </a:extLst>
          </p:cNvPr>
          <p:cNvCxnSpPr>
            <a:cxnSpLocks/>
          </p:cNvCxnSpPr>
          <p:nvPr/>
        </p:nvCxnSpPr>
        <p:spPr>
          <a:xfrm>
            <a:off x="3653803" y="2815057"/>
            <a:ext cx="727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ACA5F07-2BB4-A9CA-FC78-571883AB6DE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46104" y="3609422"/>
            <a:ext cx="73549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8F98DB-3A4B-72A8-F6AA-395588DAF576}"/>
              </a:ext>
            </a:extLst>
          </p:cNvPr>
          <p:cNvCxnSpPr>
            <a:cxnSpLocks/>
          </p:cNvCxnSpPr>
          <p:nvPr/>
        </p:nvCxnSpPr>
        <p:spPr>
          <a:xfrm>
            <a:off x="4362500" y="2783838"/>
            <a:ext cx="155877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665F5F-3552-FACD-BEE4-FE9DC3825689}"/>
              </a:ext>
            </a:extLst>
          </p:cNvPr>
          <p:cNvCxnSpPr>
            <a:cxnSpLocks/>
          </p:cNvCxnSpPr>
          <p:nvPr/>
        </p:nvCxnSpPr>
        <p:spPr>
          <a:xfrm>
            <a:off x="4381599" y="3472431"/>
            <a:ext cx="155877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DFAFC3-6641-5ACD-5216-9674CBD81155}"/>
              </a:ext>
            </a:extLst>
          </p:cNvPr>
          <p:cNvCxnSpPr>
            <a:cxnSpLocks/>
          </p:cNvCxnSpPr>
          <p:nvPr/>
        </p:nvCxnSpPr>
        <p:spPr>
          <a:xfrm>
            <a:off x="3683607" y="4403787"/>
            <a:ext cx="140038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BF8C6A-1468-CF7B-7270-730298792166}"/>
              </a:ext>
            </a:extLst>
          </p:cNvPr>
          <p:cNvCxnSpPr>
            <a:cxnSpLocks/>
          </p:cNvCxnSpPr>
          <p:nvPr/>
        </p:nvCxnSpPr>
        <p:spPr>
          <a:xfrm>
            <a:off x="5083994" y="4358222"/>
            <a:ext cx="867347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F46388-C7C8-5CB0-E8AD-C494FE5415CF}"/>
              </a:ext>
            </a:extLst>
          </p:cNvPr>
          <p:cNvCxnSpPr>
            <a:cxnSpLocks/>
          </p:cNvCxnSpPr>
          <p:nvPr/>
        </p:nvCxnSpPr>
        <p:spPr>
          <a:xfrm>
            <a:off x="4373810" y="4229891"/>
            <a:ext cx="155877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3E10998-B886-BED4-FDEE-8934F21CD327}"/>
              </a:ext>
            </a:extLst>
          </p:cNvPr>
          <p:cNvCxnSpPr>
            <a:cxnSpLocks/>
          </p:cNvCxnSpPr>
          <p:nvPr/>
        </p:nvCxnSpPr>
        <p:spPr>
          <a:xfrm flipH="1">
            <a:off x="4405556" y="2719723"/>
            <a:ext cx="1447868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C6B17A-A86F-0EDB-5113-FA66728F0F19}"/>
              </a:ext>
            </a:extLst>
          </p:cNvPr>
          <p:cNvCxnSpPr>
            <a:cxnSpLocks/>
          </p:cNvCxnSpPr>
          <p:nvPr/>
        </p:nvCxnSpPr>
        <p:spPr>
          <a:xfrm flipH="1">
            <a:off x="3657665" y="2722438"/>
            <a:ext cx="633849" cy="0"/>
          </a:xfrm>
          <a:prstGeom prst="straightConnector1">
            <a:avLst/>
          </a:prstGeom>
          <a:ln w="952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12E1C7-F180-2C87-AB89-5B131FFD4466}"/>
              </a:ext>
            </a:extLst>
          </p:cNvPr>
          <p:cNvCxnSpPr>
            <a:cxnSpLocks/>
          </p:cNvCxnSpPr>
          <p:nvPr/>
        </p:nvCxnSpPr>
        <p:spPr>
          <a:xfrm flipH="1">
            <a:off x="4405556" y="3541726"/>
            <a:ext cx="1515714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14D8593-287B-D844-4C63-71FB76C07FFA}"/>
              </a:ext>
            </a:extLst>
          </p:cNvPr>
          <p:cNvCxnSpPr>
            <a:cxnSpLocks/>
          </p:cNvCxnSpPr>
          <p:nvPr/>
        </p:nvCxnSpPr>
        <p:spPr>
          <a:xfrm flipH="1">
            <a:off x="3679609" y="3525906"/>
            <a:ext cx="66848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B191F2-4CC3-A343-51CD-81D05DD2421D}"/>
              </a:ext>
            </a:extLst>
          </p:cNvPr>
          <p:cNvCxnSpPr>
            <a:cxnSpLocks/>
          </p:cNvCxnSpPr>
          <p:nvPr/>
        </p:nvCxnSpPr>
        <p:spPr>
          <a:xfrm flipV="1">
            <a:off x="4300658" y="2884885"/>
            <a:ext cx="0" cy="641021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32A0291-6FB8-E23D-36B3-22A00C79A572}"/>
              </a:ext>
            </a:extLst>
          </p:cNvPr>
          <p:cNvCxnSpPr>
            <a:cxnSpLocks/>
          </p:cNvCxnSpPr>
          <p:nvPr/>
        </p:nvCxnSpPr>
        <p:spPr>
          <a:xfrm flipH="1" flipV="1">
            <a:off x="3678876" y="2913482"/>
            <a:ext cx="580893" cy="0"/>
          </a:xfrm>
          <a:prstGeom prst="straightConnector1">
            <a:avLst/>
          </a:prstGeom>
          <a:ln w="9525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CBBFD1-2A69-2BBD-2E79-D2944A95B29B}"/>
              </a:ext>
            </a:extLst>
          </p:cNvPr>
          <p:cNvCxnSpPr>
            <a:cxnSpLocks/>
          </p:cNvCxnSpPr>
          <p:nvPr/>
        </p:nvCxnSpPr>
        <p:spPr>
          <a:xfrm flipH="1">
            <a:off x="5092189" y="4439236"/>
            <a:ext cx="84086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2A199A-DF02-07C6-DF8D-F6C58493DC32}"/>
              </a:ext>
            </a:extLst>
          </p:cNvPr>
          <p:cNvCxnSpPr>
            <a:cxnSpLocks/>
          </p:cNvCxnSpPr>
          <p:nvPr/>
        </p:nvCxnSpPr>
        <p:spPr>
          <a:xfrm flipH="1">
            <a:off x="3678876" y="4467368"/>
            <a:ext cx="1289984" cy="0"/>
          </a:xfrm>
          <a:prstGeom prst="straightConnector1">
            <a:avLst/>
          </a:prstGeom>
          <a:ln w="952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E5A962-352A-0266-9ADC-50B764C28829}"/>
              </a:ext>
            </a:extLst>
          </p:cNvPr>
          <p:cNvCxnSpPr>
            <a:cxnSpLocks/>
          </p:cNvCxnSpPr>
          <p:nvPr/>
        </p:nvCxnSpPr>
        <p:spPr>
          <a:xfrm flipH="1">
            <a:off x="4395338" y="4308330"/>
            <a:ext cx="1515714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39B0937-3557-E7AE-FB2D-2BC5AAB50FD7}"/>
              </a:ext>
            </a:extLst>
          </p:cNvPr>
          <p:cNvCxnSpPr>
            <a:cxnSpLocks/>
          </p:cNvCxnSpPr>
          <p:nvPr/>
        </p:nvCxnSpPr>
        <p:spPr>
          <a:xfrm flipV="1">
            <a:off x="4297610" y="3679178"/>
            <a:ext cx="0" cy="64102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42FAAB-109D-1BFA-672C-609374F2E666}"/>
              </a:ext>
            </a:extLst>
          </p:cNvPr>
          <p:cNvCxnSpPr>
            <a:cxnSpLocks/>
          </p:cNvCxnSpPr>
          <p:nvPr/>
        </p:nvCxnSpPr>
        <p:spPr>
          <a:xfrm flipH="1">
            <a:off x="3659764" y="3679178"/>
            <a:ext cx="6684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075882E-C20F-E264-DE0A-7B90DC452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928" y="426766"/>
            <a:ext cx="485714" cy="5385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58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81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6</cp:revision>
  <dcterms:created xsi:type="dcterms:W3CDTF">2024-10-24T09:28:42Z</dcterms:created>
  <dcterms:modified xsi:type="dcterms:W3CDTF">2024-11-18T08:32:06Z</dcterms:modified>
</cp:coreProperties>
</file>