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5" y="3279906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C14F5E-5213-B180-A904-C688EC1634B9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2000125" y="3472331"/>
            <a:ext cx="374191" cy="288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C9DDD08-BB9C-78FB-E577-15D3838677A6}"/>
              </a:ext>
            </a:extLst>
          </p:cNvPr>
          <p:cNvCxnSpPr>
            <a:cxnSpLocks/>
          </p:cNvCxnSpPr>
          <p:nvPr/>
        </p:nvCxnSpPr>
        <p:spPr>
          <a:xfrm flipV="1">
            <a:off x="1974308" y="3207859"/>
            <a:ext cx="387927" cy="264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146512" y="3447776"/>
            <a:ext cx="419339" cy="276594"/>
          </a:xfrm>
          <a:prstGeom prst="bentConnector3">
            <a:avLst>
              <a:gd name="adj1" fmla="val 993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645</Words>
  <Application>Microsoft Office PowerPoint</Application>
  <PresentationFormat>Widescreen</PresentationFormat>
  <Paragraphs>190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24</cp:revision>
  <dcterms:created xsi:type="dcterms:W3CDTF">2024-10-24T09:28:42Z</dcterms:created>
  <dcterms:modified xsi:type="dcterms:W3CDTF">2024-11-22T09:55:50Z</dcterms:modified>
</cp:coreProperties>
</file>