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9" r:id="rId17"/>
    <p:sldId id="270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12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5" Type="http://schemas.openxmlformats.org/officeDocument/2006/relationships/image" Target="../media/image24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Relationship Id="rId1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2.png"/><Relationship Id="rId7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13" y="259989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" y="259989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632984" y="32748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086997" y="3274835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2A9041-9E9B-A942-D1F7-BD75AA59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" y="1123778"/>
            <a:ext cx="9847619" cy="139047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91B437-09AD-E87A-F39C-486B6B33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9" y="3253434"/>
            <a:ext cx="9885714" cy="1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7F56D-EEF8-E929-C081-B5BB1C2152D6}"/>
              </a:ext>
            </a:extLst>
          </p:cNvPr>
          <p:cNvSpPr txBox="1"/>
          <p:nvPr/>
        </p:nvSpPr>
        <p:spPr>
          <a:xfrm>
            <a:off x="702959" y="70546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Monitor Hub: Before PLC Report Alert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7676-167B-11AA-8732-D45D7D1ED81E}"/>
              </a:ext>
            </a:extLst>
          </p:cNvPr>
          <p:cNvSpPr txBox="1"/>
          <p:nvPr/>
        </p:nvSpPr>
        <p:spPr>
          <a:xfrm>
            <a:off x="741054" y="2945657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Monitor Hub: After PLC Report Alert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8B61E5-D9C3-5712-1705-A3D007D0121D}"/>
              </a:ext>
            </a:extLst>
          </p:cNvPr>
          <p:cNvSpPr/>
          <p:nvPr/>
        </p:nvSpPr>
        <p:spPr>
          <a:xfrm>
            <a:off x="5293074" y="2641161"/>
            <a:ext cx="371789" cy="401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7A57C-B2B2-3A4D-57A8-F9F78FEA1D4F}"/>
              </a:ext>
            </a:extLst>
          </p:cNvPr>
          <p:cNvSpPr/>
          <p:nvPr/>
        </p:nvSpPr>
        <p:spPr>
          <a:xfrm>
            <a:off x="8219552" y="1517301"/>
            <a:ext cx="1215850" cy="8038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8D5DA-0634-17C3-21E5-098B6F99644D}"/>
              </a:ext>
            </a:extLst>
          </p:cNvPr>
          <p:cNvSpPr/>
          <p:nvPr/>
        </p:nvSpPr>
        <p:spPr>
          <a:xfrm>
            <a:off x="8219552" y="3709516"/>
            <a:ext cx="1215850" cy="803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D74D9-AC4F-7F2A-2C43-96A45BC3C660}"/>
              </a:ext>
            </a:extLst>
          </p:cNvPr>
          <p:cNvCxnSpPr>
            <a:cxnSpLocks/>
          </p:cNvCxnSpPr>
          <p:nvPr/>
        </p:nvCxnSpPr>
        <p:spPr>
          <a:xfrm>
            <a:off x="8857622" y="2321169"/>
            <a:ext cx="0" cy="138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2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82D43-D5B3-5D3E-8684-B8FD6476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40328"/>
            <a:ext cx="11155128" cy="3369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2A9C7-8A73-1F59-AE31-EE1051BE199F}"/>
              </a:ext>
            </a:extLst>
          </p:cNvPr>
          <p:cNvSpPr/>
          <p:nvPr/>
        </p:nvSpPr>
        <p:spPr>
          <a:xfrm>
            <a:off x="7100614" y="2490536"/>
            <a:ext cx="404062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17513-9A28-0F53-3F9D-54DB3B762560}"/>
              </a:ext>
            </a:extLst>
          </p:cNvPr>
          <p:cNvSpPr/>
          <p:nvPr/>
        </p:nvSpPr>
        <p:spPr>
          <a:xfrm>
            <a:off x="3125037" y="2944387"/>
            <a:ext cx="379324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035D1-EFDF-2FF0-71E7-113E5A86965E}"/>
              </a:ext>
            </a:extLst>
          </p:cNvPr>
          <p:cNvCxnSpPr>
            <a:cxnSpLocks/>
          </p:cNvCxnSpPr>
          <p:nvPr/>
        </p:nvCxnSpPr>
        <p:spPr>
          <a:xfrm flipH="1" flipV="1">
            <a:off x="6998677" y="3492111"/>
            <a:ext cx="75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4918-06C7-3826-EC50-E29F1D5F18C2}"/>
              </a:ext>
            </a:extLst>
          </p:cNvPr>
          <p:cNvCxnSpPr>
            <a:cxnSpLocks/>
          </p:cNvCxnSpPr>
          <p:nvPr/>
        </p:nvCxnSpPr>
        <p:spPr>
          <a:xfrm flipV="1">
            <a:off x="9266255" y="3056021"/>
            <a:ext cx="0" cy="22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9B18F-ED8F-912D-DC7B-46214CF3A669}"/>
              </a:ext>
            </a:extLst>
          </p:cNvPr>
          <p:cNvSpPr txBox="1"/>
          <p:nvPr/>
        </p:nvSpPr>
        <p:spPr>
          <a:xfrm>
            <a:off x="7853659" y="3313729"/>
            <a:ext cx="309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PLC alert report detail information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E84BDB-9C47-1E6C-4162-67F780C2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8" y="364045"/>
            <a:ext cx="6779325" cy="3768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857F2D-111A-30C8-7EA8-54DAF84CF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5" y="818361"/>
            <a:ext cx="520460" cy="57703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C93DA9D-0D1C-385C-0845-DC3380B55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46" y="4228953"/>
            <a:ext cx="5942857" cy="2542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32C262-9838-E12D-7D54-FD20ABAB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48" y="5985523"/>
            <a:ext cx="520460" cy="57703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627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CB6D767-A218-9A73-2713-4B1E500A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0"/>
          <a:stretch/>
        </p:blipFill>
        <p:spPr>
          <a:xfrm>
            <a:off x="693153" y="1049154"/>
            <a:ext cx="4658494" cy="30003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B078776-91C8-CBEE-4AF7-ACB059BF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3"/>
          <a:stretch/>
        </p:blipFill>
        <p:spPr>
          <a:xfrm>
            <a:off x="5620675" y="1049154"/>
            <a:ext cx="4658494" cy="38254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E44544-47A2-F663-689B-98B3DC88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039" y="4303433"/>
            <a:ext cx="593023" cy="657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3A570E-FE01-E8BB-F0E5-BC1898C7CC04}"/>
              </a:ext>
            </a:extLst>
          </p:cNvPr>
          <p:cNvSpPr/>
          <p:nvPr/>
        </p:nvSpPr>
        <p:spPr>
          <a:xfrm>
            <a:off x="3545457" y="3493698"/>
            <a:ext cx="1699403" cy="47445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C79542-E187-3642-68AC-F313EEC9D2E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70062" y="4049537"/>
            <a:ext cx="1148255" cy="582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2E275-7AD8-7DCD-E4DA-ED5E6A54420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244860" y="3730925"/>
            <a:ext cx="3890514" cy="409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7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E665B99-085D-FCDA-1524-5FAE4239463A}"/>
              </a:ext>
            </a:extLst>
          </p:cNvPr>
          <p:cNvSpPr/>
          <p:nvPr/>
        </p:nvSpPr>
        <p:spPr>
          <a:xfrm>
            <a:off x="5364367" y="695576"/>
            <a:ext cx="3854626" cy="49142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66C2B1B-7C84-76A0-53F7-6BFCF263949E}"/>
              </a:ext>
            </a:extLst>
          </p:cNvPr>
          <p:cNvSpPr/>
          <p:nvPr/>
        </p:nvSpPr>
        <p:spPr>
          <a:xfrm>
            <a:off x="1156434" y="712811"/>
            <a:ext cx="3676757" cy="4914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31EE3-0C05-C3E9-F687-BF3533D77473}"/>
              </a:ext>
            </a:extLst>
          </p:cNvPr>
          <p:cNvSpPr/>
          <p:nvPr/>
        </p:nvSpPr>
        <p:spPr>
          <a:xfrm>
            <a:off x="4577459" y="116801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4DF1-9561-1113-CC5F-E6A4C3623D97}"/>
              </a:ext>
            </a:extLst>
          </p:cNvPr>
          <p:cNvSpPr txBox="1"/>
          <p:nvPr/>
        </p:nvSpPr>
        <p:spPr>
          <a:xfrm>
            <a:off x="4272658" y="890620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3F650-A726-42AB-19D4-2D621473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1248195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2B1E6-24AC-031D-3821-6DA71880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136320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7BE88-C0F2-81CC-8FE0-56338196D5A6}"/>
              </a:ext>
            </a:extLst>
          </p:cNvPr>
          <p:cNvSpPr txBox="1"/>
          <p:nvPr/>
        </p:nvSpPr>
        <p:spPr>
          <a:xfrm>
            <a:off x="4617149" y="173414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9EF20-8F27-D5DB-7C00-D30FE9C4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1427728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0ED368-1D2D-8E21-EB8E-181EBEF1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1427727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CDE27-BCD5-149C-FB58-262C64AA0697}"/>
              </a:ext>
            </a:extLst>
          </p:cNvPr>
          <p:cNvSpPr txBox="1"/>
          <p:nvPr/>
        </p:nvSpPr>
        <p:spPr>
          <a:xfrm>
            <a:off x="3548173" y="123096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88C21-AE51-5C91-FA09-2DD6DD1B2DD5}"/>
              </a:ext>
            </a:extLst>
          </p:cNvPr>
          <p:cNvSpPr txBox="1"/>
          <p:nvPr/>
        </p:nvSpPr>
        <p:spPr>
          <a:xfrm>
            <a:off x="5675503" y="121020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56B6E-CE28-E2BC-7F5C-1580702DB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087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50C58B-1D0D-21B2-A777-B24EFD414BF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2799443" y="1554476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201001-C713-9240-0350-6AC00D40E1F9}"/>
              </a:ext>
            </a:extLst>
          </p:cNvPr>
          <p:cNvSpPr txBox="1"/>
          <p:nvPr/>
        </p:nvSpPr>
        <p:spPr>
          <a:xfrm>
            <a:off x="1461251" y="306932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B4A5C-AACE-08AE-A854-CFA4CB66C1C2}"/>
              </a:ext>
            </a:extLst>
          </p:cNvPr>
          <p:cNvSpPr txBox="1"/>
          <p:nvPr/>
        </p:nvSpPr>
        <p:spPr>
          <a:xfrm>
            <a:off x="2384087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D89F57-009B-9B3C-817F-17017ED767C7}"/>
              </a:ext>
            </a:extLst>
          </p:cNvPr>
          <p:cNvSpPr/>
          <p:nvPr/>
        </p:nvSpPr>
        <p:spPr>
          <a:xfrm>
            <a:off x="4577459" y="2296397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8FBE8-9711-00F7-9822-AFF0797E5CB8}"/>
              </a:ext>
            </a:extLst>
          </p:cNvPr>
          <p:cNvSpPr txBox="1"/>
          <p:nvPr/>
        </p:nvSpPr>
        <p:spPr>
          <a:xfrm>
            <a:off x="4272658" y="2043936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4368DD-4C64-3E73-F574-34D2A0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2376581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BD65AC-6F37-FD21-AB78-2C52A57D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24915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FE3CBE-769E-1032-AF32-B2753C9A2C4D}"/>
              </a:ext>
            </a:extLst>
          </p:cNvPr>
          <p:cNvSpPr txBox="1"/>
          <p:nvPr/>
        </p:nvSpPr>
        <p:spPr>
          <a:xfrm>
            <a:off x="4617149" y="2862526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F39A3F-0007-7CFE-ECAB-7327DEBF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2556114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30374A-B270-34F8-BEC6-F0DB5B3C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2556113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1C383-F9EF-6E5D-747B-44EA77070643}"/>
              </a:ext>
            </a:extLst>
          </p:cNvPr>
          <p:cNvSpPr txBox="1"/>
          <p:nvPr/>
        </p:nvSpPr>
        <p:spPr>
          <a:xfrm>
            <a:off x="3548173" y="235934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B17D5-04A5-406A-2BB1-3463588D631C}"/>
              </a:ext>
            </a:extLst>
          </p:cNvPr>
          <p:cNvSpPr txBox="1"/>
          <p:nvPr/>
        </p:nvSpPr>
        <p:spPr>
          <a:xfrm>
            <a:off x="5703255" y="2336056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97E81-4DBA-0539-4BFC-124E536584F7}"/>
              </a:ext>
            </a:extLst>
          </p:cNvPr>
          <p:cNvCxnSpPr/>
          <p:nvPr/>
        </p:nvCxnSpPr>
        <p:spPr>
          <a:xfrm flipH="1">
            <a:off x="2799443" y="2667333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F696C06-ACBF-C508-B09E-AB64FC3D2D5A}"/>
              </a:ext>
            </a:extLst>
          </p:cNvPr>
          <p:cNvSpPr/>
          <p:nvPr/>
        </p:nvSpPr>
        <p:spPr>
          <a:xfrm>
            <a:off x="4577459" y="357029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CAEB7-782A-FD05-2536-F39557DF2C67}"/>
              </a:ext>
            </a:extLst>
          </p:cNvPr>
          <p:cNvSpPr txBox="1"/>
          <p:nvPr/>
        </p:nvSpPr>
        <p:spPr>
          <a:xfrm>
            <a:off x="4272658" y="3317829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52BAD8-6A27-8F6B-B310-0B623AA6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3650474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FC8E01-2FB6-F215-FAB0-21432F2C57FC}"/>
              </a:ext>
            </a:extLst>
          </p:cNvPr>
          <p:cNvSpPr txBox="1"/>
          <p:nvPr/>
        </p:nvSpPr>
        <p:spPr>
          <a:xfrm>
            <a:off x="4617149" y="413641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1EBB4B-2BCE-6B16-0A31-D4764421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3830007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9CFDA2-AD52-3438-BF50-669A082F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3830006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12E64E-0498-14DD-9363-62FB8BA1D833}"/>
              </a:ext>
            </a:extLst>
          </p:cNvPr>
          <p:cNvSpPr txBox="1"/>
          <p:nvPr/>
        </p:nvSpPr>
        <p:spPr>
          <a:xfrm>
            <a:off x="3548173" y="363323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A35241-663D-4BCA-5F74-962C54855081}"/>
              </a:ext>
            </a:extLst>
          </p:cNvPr>
          <p:cNvSpPr txBox="1"/>
          <p:nvPr/>
        </p:nvSpPr>
        <p:spPr>
          <a:xfrm>
            <a:off x="5675503" y="361248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472F3B-902C-C119-B537-3670BF55189B}"/>
              </a:ext>
            </a:extLst>
          </p:cNvPr>
          <p:cNvCxnSpPr/>
          <p:nvPr/>
        </p:nvCxnSpPr>
        <p:spPr>
          <a:xfrm flipH="1">
            <a:off x="2799443" y="3941226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4D9BD6-6D27-5DBE-9066-CD3F27BBDAB3}"/>
              </a:ext>
            </a:extLst>
          </p:cNvPr>
          <p:cNvSpPr/>
          <p:nvPr/>
        </p:nvSpPr>
        <p:spPr>
          <a:xfrm>
            <a:off x="4581868" y="468299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9E55EA-4875-C29B-AA27-652F00C05629}"/>
              </a:ext>
            </a:extLst>
          </p:cNvPr>
          <p:cNvSpPr txBox="1"/>
          <p:nvPr/>
        </p:nvSpPr>
        <p:spPr>
          <a:xfrm>
            <a:off x="4277067" y="4430530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76E020-FB63-20CF-A27F-9913D7D0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2" y="4763175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6A917-C828-1D7E-73A4-7A6C25E90A87}"/>
              </a:ext>
            </a:extLst>
          </p:cNvPr>
          <p:cNvSpPr txBox="1"/>
          <p:nvPr/>
        </p:nvSpPr>
        <p:spPr>
          <a:xfrm>
            <a:off x="4621558" y="524912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D7A34F-0ABC-28C8-B04D-435532A16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80" y="4942708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1A18C58-D7CA-9A1E-6019-5D313421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459" y="4942707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3C46ED-B803-BA1F-FAC1-F3EBF0DF97C9}"/>
              </a:ext>
            </a:extLst>
          </p:cNvPr>
          <p:cNvSpPr txBox="1"/>
          <p:nvPr/>
        </p:nvSpPr>
        <p:spPr>
          <a:xfrm>
            <a:off x="3552582" y="474594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EBC50B-FACD-1269-BCE1-CB520094461B}"/>
              </a:ext>
            </a:extLst>
          </p:cNvPr>
          <p:cNvSpPr txBox="1"/>
          <p:nvPr/>
        </p:nvSpPr>
        <p:spPr>
          <a:xfrm>
            <a:off x="5679912" y="472518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E607E48-1E3B-2C38-624A-0CD7E3B533B6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2786678" y="3428999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6A9E6D7-93BF-56A2-8C7B-8C68347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25" y="1849556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E6976BA-AAAB-8EDB-33D1-860DAA785C2F}"/>
              </a:ext>
            </a:extLst>
          </p:cNvPr>
          <p:cNvSpPr txBox="1"/>
          <p:nvPr/>
        </p:nvSpPr>
        <p:spPr>
          <a:xfrm>
            <a:off x="1424863" y="1427727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A23F3BB9-ADB1-79E4-D6DD-528E7D096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382" y="3656995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A9F3163E-C75D-2FEC-D8BD-6007F7880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992" y="4773222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44318F-748C-AD43-0EEB-A5D9E6CD3F1D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870514" y="2317497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5C4BB2-F152-C9A8-6CAA-58651CEAD4BB}"/>
              </a:ext>
            </a:extLst>
          </p:cNvPr>
          <p:cNvSpPr txBox="1"/>
          <p:nvPr/>
        </p:nvSpPr>
        <p:spPr>
          <a:xfrm>
            <a:off x="1804669" y="228810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1171563-B451-EF47-20C4-409AECA3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200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BE8252F-ADC5-085F-BBE5-335A436D9FE1}"/>
              </a:ext>
            </a:extLst>
          </p:cNvPr>
          <p:cNvSpPr txBox="1"/>
          <p:nvPr/>
        </p:nvSpPr>
        <p:spPr>
          <a:xfrm>
            <a:off x="7104200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2D91AF5-9AEA-BC12-5247-937B97C7D6CB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5883046" y="1554476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DE4EE6-2DD8-71F3-B0D1-B5D41A73F72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83046" y="2682862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3D142FA-E554-B6DB-BB14-AFB1A58B33EA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5887455" y="3429000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21F1FF-ED78-00B0-9887-0B8ECBA55C3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5883046" y="3956755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EBB62F6-D878-062D-D4EA-7606212940C3}"/>
              </a:ext>
            </a:extLst>
          </p:cNvPr>
          <p:cNvSpPr txBox="1"/>
          <p:nvPr/>
        </p:nvSpPr>
        <p:spPr>
          <a:xfrm>
            <a:off x="7876356" y="3044277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78B12C1-891D-5A4F-6B92-6D99179F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2137626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5AF0829-DAB9-ECBC-88FB-57D7D108D95C}"/>
              </a:ext>
            </a:extLst>
          </p:cNvPr>
          <p:cNvSpPr txBox="1"/>
          <p:nvPr/>
        </p:nvSpPr>
        <p:spPr>
          <a:xfrm>
            <a:off x="7834913" y="1625975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61F951-381F-A0BF-DC78-6385E090C68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513173" y="2359346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3342AF-CF31-83C8-F3ED-36910ECA8152}"/>
              </a:ext>
            </a:extLst>
          </p:cNvPr>
          <p:cNvSpPr txBox="1"/>
          <p:nvPr/>
        </p:nvSpPr>
        <p:spPr>
          <a:xfrm>
            <a:off x="7957044" y="263074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1559C3D-C6E1-DC26-31FD-F9B52884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4136419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CE4CF73-6BD7-8CE2-22AE-6C8A2688B234}"/>
              </a:ext>
            </a:extLst>
          </p:cNvPr>
          <p:cNvSpPr txBox="1"/>
          <p:nvPr/>
        </p:nvSpPr>
        <p:spPr>
          <a:xfrm>
            <a:off x="7834913" y="3624768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A9F257-419D-33D8-BCC0-901BF74E1A4A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7513173" y="4358139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F9211CC-EBA1-EF87-BF22-CF0D51732339}"/>
              </a:ext>
            </a:extLst>
          </p:cNvPr>
          <p:cNvSpPr txBox="1"/>
          <p:nvPr/>
        </p:nvSpPr>
        <p:spPr>
          <a:xfrm>
            <a:off x="7957044" y="4629540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861FA6-DF54-E59B-A566-27EA7DE3F430}"/>
              </a:ext>
            </a:extLst>
          </p:cNvPr>
          <p:cNvSpPr txBox="1"/>
          <p:nvPr/>
        </p:nvSpPr>
        <p:spPr>
          <a:xfrm>
            <a:off x="1431354" y="922411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FA8D33-6913-D3B4-C75E-D96BAFDD77FA}"/>
              </a:ext>
            </a:extLst>
          </p:cNvPr>
          <p:cNvSpPr txBox="1"/>
          <p:nvPr/>
        </p:nvSpPr>
        <p:spPr>
          <a:xfrm>
            <a:off x="7291680" y="773526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07C8C-8361-71BD-E110-CC00C5B41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739" y="4911716"/>
            <a:ext cx="516027" cy="5721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B92E1-04B2-0040-6133-9DEE94759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3972" y="5043246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09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DF36C-2E93-78E5-0D12-BA79E865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B2F8EB0-5FAB-D44A-2D43-9CCDBADD8367}"/>
              </a:ext>
            </a:extLst>
          </p:cNvPr>
          <p:cNvSpPr/>
          <p:nvPr/>
        </p:nvSpPr>
        <p:spPr>
          <a:xfrm>
            <a:off x="1173192" y="566191"/>
            <a:ext cx="10006642" cy="590362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268FF9-3C2A-95E3-88E5-B60894B83197}"/>
              </a:ext>
            </a:extLst>
          </p:cNvPr>
          <p:cNvSpPr/>
          <p:nvPr/>
        </p:nvSpPr>
        <p:spPr>
          <a:xfrm>
            <a:off x="6360007" y="1407358"/>
            <a:ext cx="3854626" cy="46497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E0C5B3-78B4-1D9C-C0F1-E1550304F351}"/>
              </a:ext>
            </a:extLst>
          </p:cNvPr>
          <p:cNvSpPr/>
          <p:nvPr/>
        </p:nvSpPr>
        <p:spPr>
          <a:xfrm>
            <a:off x="2152074" y="1407359"/>
            <a:ext cx="3676757" cy="466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8C8C9-3BF7-EFAC-11A8-8FFC09CCBC68}"/>
              </a:ext>
            </a:extLst>
          </p:cNvPr>
          <p:cNvSpPr/>
          <p:nvPr/>
        </p:nvSpPr>
        <p:spPr>
          <a:xfrm>
            <a:off x="5573099" y="168475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9E920-1C86-FBE5-2E81-5AB7FAC19D73}"/>
              </a:ext>
            </a:extLst>
          </p:cNvPr>
          <p:cNvSpPr txBox="1"/>
          <p:nvPr/>
        </p:nvSpPr>
        <p:spPr>
          <a:xfrm>
            <a:off x="5268298" y="1407359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6F80C-9047-B6F8-AD8A-45C2899A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63" y="1764934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17FCE-BCF2-DE19-9B90-A03BFA3D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27" y="1879943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475806-63B0-EF6E-4068-DC9092818AE6}"/>
              </a:ext>
            </a:extLst>
          </p:cNvPr>
          <p:cNvSpPr txBox="1"/>
          <p:nvPr/>
        </p:nvSpPr>
        <p:spPr>
          <a:xfrm>
            <a:off x="5612789" y="225087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BD0736-BC54-FBF6-D46F-08DAA895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11" y="1944467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64662-1E4B-13CE-A08B-A16B4888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90" y="1944466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79D3C4-D7D8-39FA-B8A9-5D92F8DAFF16}"/>
              </a:ext>
            </a:extLst>
          </p:cNvPr>
          <p:cNvSpPr txBox="1"/>
          <p:nvPr/>
        </p:nvSpPr>
        <p:spPr>
          <a:xfrm>
            <a:off x="4522061" y="162648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9CEE8-EE1F-D2B1-41AC-14AF36C9A483}"/>
              </a:ext>
            </a:extLst>
          </p:cNvPr>
          <p:cNvSpPr txBox="1"/>
          <p:nvPr/>
        </p:nvSpPr>
        <p:spPr>
          <a:xfrm>
            <a:off x="6671143" y="172694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FD28F2-AFC0-3FD0-BB98-FA5AED5F1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727" y="3472619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F0BFEED-4720-3C19-2CD8-6F4E8AB4FF7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3795083" y="2071215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FC30BF-8EF5-EA83-1B78-5D3432A2CE3B}"/>
              </a:ext>
            </a:extLst>
          </p:cNvPr>
          <p:cNvSpPr txBox="1"/>
          <p:nvPr/>
        </p:nvSpPr>
        <p:spPr>
          <a:xfrm>
            <a:off x="2729908" y="3265044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231D9-8DB3-936B-584D-91E32B67F345}"/>
              </a:ext>
            </a:extLst>
          </p:cNvPr>
          <p:cNvSpPr txBox="1"/>
          <p:nvPr/>
        </p:nvSpPr>
        <p:spPr>
          <a:xfrm>
            <a:off x="3379727" y="3684128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696EAA-67B1-383C-E629-2276B06FC266}"/>
              </a:ext>
            </a:extLst>
          </p:cNvPr>
          <p:cNvSpPr/>
          <p:nvPr/>
        </p:nvSpPr>
        <p:spPr>
          <a:xfrm>
            <a:off x="5573099" y="2813136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95477F-F022-24B8-758F-65A29E4D89F9}"/>
              </a:ext>
            </a:extLst>
          </p:cNvPr>
          <p:cNvSpPr txBox="1"/>
          <p:nvPr/>
        </p:nvSpPr>
        <p:spPr>
          <a:xfrm>
            <a:off x="5268298" y="2560675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87BAF1-52A7-AC52-4CB2-E317B33B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63" y="2893320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5EAE8D-05A5-D80F-01EC-4D501D90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27" y="3008329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632152-0F5E-C9E5-1304-861FB64B5044}"/>
              </a:ext>
            </a:extLst>
          </p:cNvPr>
          <p:cNvSpPr txBox="1"/>
          <p:nvPr/>
        </p:nvSpPr>
        <p:spPr>
          <a:xfrm>
            <a:off x="5612789" y="3379265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BCF2A1-8EDB-3429-F02D-A234A4AF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11" y="3072853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4D40D88-F75B-A5BA-3069-B79928D0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90" y="3072852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378ECFD-3109-E6D8-3940-A32A4D9338C1}"/>
              </a:ext>
            </a:extLst>
          </p:cNvPr>
          <p:cNvSpPr txBox="1"/>
          <p:nvPr/>
        </p:nvSpPr>
        <p:spPr>
          <a:xfrm>
            <a:off x="4543813" y="2876085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C9C54-C16B-A87B-E524-050B5B3B249E}"/>
              </a:ext>
            </a:extLst>
          </p:cNvPr>
          <p:cNvSpPr txBox="1"/>
          <p:nvPr/>
        </p:nvSpPr>
        <p:spPr>
          <a:xfrm>
            <a:off x="6698895" y="2852795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F1AE87-8AD9-0670-CFB0-F01CB58A091B}"/>
              </a:ext>
            </a:extLst>
          </p:cNvPr>
          <p:cNvCxnSpPr/>
          <p:nvPr/>
        </p:nvCxnSpPr>
        <p:spPr>
          <a:xfrm flipH="1">
            <a:off x="3795083" y="3184072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E1D8D1E-EB89-5646-6105-746D1BF68342}"/>
              </a:ext>
            </a:extLst>
          </p:cNvPr>
          <p:cNvSpPr/>
          <p:nvPr/>
        </p:nvSpPr>
        <p:spPr>
          <a:xfrm>
            <a:off x="5573099" y="4087029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920E92-0F83-CCB0-56BA-F0CB5261D540}"/>
              </a:ext>
            </a:extLst>
          </p:cNvPr>
          <p:cNvSpPr txBox="1"/>
          <p:nvPr/>
        </p:nvSpPr>
        <p:spPr>
          <a:xfrm>
            <a:off x="5268298" y="3834568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4295DC-D7D2-BBC4-C5A7-02292218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63" y="4167213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0AE8545-B016-A1BB-F21C-A38F536F9182}"/>
              </a:ext>
            </a:extLst>
          </p:cNvPr>
          <p:cNvSpPr txBox="1"/>
          <p:nvPr/>
        </p:nvSpPr>
        <p:spPr>
          <a:xfrm>
            <a:off x="5612789" y="4653158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854B5F8-C01C-4585-199A-125F4E5A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11" y="4346746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A370B22-6314-CB75-0661-15CDABEB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90" y="4346745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DCCCBFB-B605-32DD-01FB-8D3A3E261EE7}"/>
              </a:ext>
            </a:extLst>
          </p:cNvPr>
          <p:cNvSpPr txBox="1"/>
          <p:nvPr/>
        </p:nvSpPr>
        <p:spPr>
          <a:xfrm>
            <a:off x="4543813" y="4149978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C6FEB-F6AB-76AA-7F9B-B957A64071F8}"/>
              </a:ext>
            </a:extLst>
          </p:cNvPr>
          <p:cNvSpPr txBox="1"/>
          <p:nvPr/>
        </p:nvSpPr>
        <p:spPr>
          <a:xfrm>
            <a:off x="6671143" y="4129222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1728A6-9124-9DBB-2829-EAD08208BF41}"/>
              </a:ext>
            </a:extLst>
          </p:cNvPr>
          <p:cNvCxnSpPr/>
          <p:nvPr/>
        </p:nvCxnSpPr>
        <p:spPr>
          <a:xfrm flipH="1">
            <a:off x="3795083" y="4457965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64B7563-082F-42E8-FC79-081305D1A8D4}"/>
              </a:ext>
            </a:extLst>
          </p:cNvPr>
          <p:cNvSpPr/>
          <p:nvPr/>
        </p:nvSpPr>
        <p:spPr>
          <a:xfrm>
            <a:off x="5577508" y="519973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B28E8A-5C9D-6747-DDE2-C41552957184}"/>
              </a:ext>
            </a:extLst>
          </p:cNvPr>
          <p:cNvSpPr txBox="1"/>
          <p:nvPr/>
        </p:nvSpPr>
        <p:spPr>
          <a:xfrm>
            <a:off x="5272707" y="4947269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3A85DFC-C97B-EE19-58FB-5F5D7FB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72" y="5279914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DB1B044-C58B-29B0-20D1-E71CABC9AD77}"/>
              </a:ext>
            </a:extLst>
          </p:cNvPr>
          <p:cNvSpPr txBox="1"/>
          <p:nvPr/>
        </p:nvSpPr>
        <p:spPr>
          <a:xfrm>
            <a:off x="5617198" y="576585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71F3324-FB80-9B77-3124-8B854CB49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820" y="5459447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F819327-CE2F-8D98-0CC0-5A1937F7F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99" y="5459446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6EC2D7-6E44-EBBD-ED29-2C48CBCBF737}"/>
              </a:ext>
            </a:extLst>
          </p:cNvPr>
          <p:cNvSpPr txBox="1"/>
          <p:nvPr/>
        </p:nvSpPr>
        <p:spPr>
          <a:xfrm>
            <a:off x="4548222" y="526267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554E29-8437-C332-9427-94ACBC9CB7D0}"/>
              </a:ext>
            </a:extLst>
          </p:cNvPr>
          <p:cNvSpPr txBox="1"/>
          <p:nvPr/>
        </p:nvSpPr>
        <p:spPr>
          <a:xfrm>
            <a:off x="6675552" y="524192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5D7C1EE-812B-A682-5B81-A23712D88E6C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3782318" y="3945738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2CB72E2B-C6DD-A1F6-FBDA-29891E3B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65" y="2366295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D91B1E1-6290-434D-C170-187A75046753}"/>
              </a:ext>
            </a:extLst>
          </p:cNvPr>
          <p:cNvSpPr txBox="1"/>
          <p:nvPr/>
        </p:nvSpPr>
        <p:spPr>
          <a:xfrm>
            <a:off x="2420503" y="1944466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FFD8A6BF-A24B-4590-C7AA-019CF1A03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0022" y="4173734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4B53D5F7-6199-0187-53C0-DFE6A6B8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1632" y="5289961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34943D8-EFE6-48A0-222F-239B586435E1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2866154" y="2834236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9ACFE6-189B-F8E2-76E5-E00BF6ED2B35}"/>
              </a:ext>
            </a:extLst>
          </p:cNvPr>
          <p:cNvSpPr txBox="1"/>
          <p:nvPr/>
        </p:nvSpPr>
        <p:spPr>
          <a:xfrm>
            <a:off x="2800309" y="2804848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4F9CF7E-0C16-4658-BF61-5E05735AC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840" y="3472619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0EC5BEF-D0C7-5BA3-B390-803C67C41B05}"/>
              </a:ext>
            </a:extLst>
          </p:cNvPr>
          <p:cNvSpPr txBox="1"/>
          <p:nvPr/>
        </p:nvSpPr>
        <p:spPr>
          <a:xfrm>
            <a:off x="8099840" y="3684128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255AC81-BB99-6165-1C7F-E390E102291A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6878686" y="2071215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B6F565-1C51-419F-F787-1DA9C00632D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6878686" y="3199601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2DCC4F7-2F17-6F9E-20B5-C487429CB92D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6883095" y="3945739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FAA1D9-5148-A789-2C8B-51618B78EC34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6878686" y="4473494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1189F9-D506-8AA0-81D1-F1732F94C293}"/>
              </a:ext>
            </a:extLst>
          </p:cNvPr>
          <p:cNvSpPr txBox="1"/>
          <p:nvPr/>
        </p:nvSpPr>
        <p:spPr>
          <a:xfrm>
            <a:off x="8447873" y="3976604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81190AE-42BD-C94D-51A4-EA888D33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024" y="2654365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B51DCBC-D1B7-1371-0727-EB451EA9B7A4}"/>
              </a:ext>
            </a:extLst>
          </p:cNvPr>
          <p:cNvSpPr txBox="1"/>
          <p:nvPr/>
        </p:nvSpPr>
        <p:spPr>
          <a:xfrm>
            <a:off x="8830553" y="2142714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F5B3BFC-D428-08B5-3BAB-2571B815D75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8508813" y="2876085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035C71F-5FE8-A331-E761-D0CD5CECDA74}"/>
              </a:ext>
            </a:extLst>
          </p:cNvPr>
          <p:cNvSpPr txBox="1"/>
          <p:nvPr/>
        </p:nvSpPr>
        <p:spPr>
          <a:xfrm>
            <a:off x="8952684" y="3147486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D0BEE4F-D917-53A3-A0CE-A9EF3E49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09" y="5017810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6A651EF-3D84-DA88-4905-1ACD0ACEAFAB}"/>
              </a:ext>
            </a:extLst>
          </p:cNvPr>
          <p:cNvSpPr txBox="1"/>
          <p:nvPr/>
        </p:nvSpPr>
        <p:spPr>
          <a:xfrm>
            <a:off x="8578467" y="4643441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58E7E9-28F8-2AEB-A374-1FC939E36FF1}"/>
              </a:ext>
            </a:extLst>
          </p:cNvPr>
          <p:cNvCxnSpPr>
            <a:cxnSpLocks/>
          </p:cNvCxnSpPr>
          <p:nvPr/>
        </p:nvCxnSpPr>
        <p:spPr>
          <a:xfrm flipH="1" flipV="1">
            <a:off x="8515195" y="5199730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0DDFFA4-9FED-376F-E8FC-53E9E08F63AC}"/>
              </a:ext>
            </a:extLst>
          </p:cNvPr>
          <p:cNvSpPr txBox="1"/>
          <p:nvPr/>
        </p:nvSpPr>
        <p:spPr>
          <a:xfrm>
            <a:off x="8644097" y="550873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B801E0-7C01-00E2-03C7-1564942E275E}"/>
              </a:ext>
            </a:extLst>
          </p:cNvPr>
          <p:cNvSpPr txBox="1"/>
          <p:nvPr/>
        </p:nvSpPr>
        <p:spPr>
          <a:xfrm>
            <a:off x="2226630" y="1507692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FA5299-C219-AD47-9829-168212961CD6}"/>
              </a:ext>
            </a:extLst>
          </p:cNvPr>
          <p:cNvSpPr txBox="1"/>
          <p:nvPr/>
        </p:nvSpPr>
        <p:spPr>
          <a:xfrm>
            <a:off x="8086282" y="1556709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792C00-51FE-5F4F-47FC-8A047D263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726" y="3742725"/>
            <a:ext cx="516027" cy="5721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F7A3E5-26D9-E84B-4996-275B758AA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5311" y="5109694"/>
            <a:ext cx="926885" cy="5888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48B32-672A-C423-8A4D-F6B687EA6C4F}"/>
              </a:ext>
            </a:extLst>
          </p:cNvPr>
          <p:cNvSpPr txBox="1"/>
          <p:nvPr/>
        </p:nvSpPr>
        <p:spPr>
          <a:xfrm>
            <a:off x="1237955" y="3483451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172.23.144.1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53D75-A4B7-91A2-D57F-A64E7C115371}"/>
              </a:ext>
            </a:extLst>
          </p:cNvPr>
          <p:cNvCxnSpPr>
            <a:cxnSpLocks/>
          </p:cNvCxnSpPr>
          <p:nvPr/>
        </p:nvCxnSpPr>
        <p:spPr>
          <a:xfrm flipV="1">
            <a:off x="3705041" y="1967814"/>
            <a:ext cx="0" cy="144636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2B81A7-AADA-DBDA-F022-C68D688B4C0B}"/>
              </a:ext>
            </a:extLst>
          </p:cNvPr>
          <p:cNvCxnSpPr>
            <a:cxnSpLocks/>
          </p:cNvCxnSpPr>
          <p:nvPr/>
        </p:nvCxnSpPr>
        <p:spPr>
          <a:xfrm>
            <a:off x="3795082" y="1967814"/>
            <a:ext cx="160832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461A0A-4DD7-D1FB-4EDC-7155C929FEB0}"/>
              </a:ext>
            </a:extLst>
          </p:cNvPr>
          <p:cNvCxnSpPr>
            <a:cxnSpLocks/>
          </p:cNvCxnSpPr>
          <p:nvPr/>
        </p:nvCxnSpPr>
        <p:spPr>
          <a:xfrm>
            <a:off x="1900589" y="3791264"/>
            <a:ext cx="1411144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1106CC4-B35D-FBAE-6A37-DF1DDA39CDFC}"/>
              </a:ext>
            </a:extLst>
          </p:cNvPr>
          <p:cNvSpPr/>
          <p:nvPr/>
        </p:nvSpPr>
        <p:spPr>
          <a:xfrm>
            <a:off x="2514002" y="370017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E399F8-70CC-CB32-FA44-583E789AD436}"/>
              </a:ext>
            </a:extLst>
          </p:cNvPr>
          <p:cNvSpPr/>
          <p:nvPr/>
        </p:nvSpPr>
        <p:spPr>
          <a:xfrm>
            <a:off x="3576185" y="240605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370F14-7C31-E06B-4275-15C8FD38008D}"/>
              </a:ext>
            </a:extLst>
          </p:cNvPr>
          <p:cNvSpPr/>
          <p:nvPr/>
        </p:nvSpPr>
        <p:spPr>
          <a:xfrm>
            <a:off x="4423975" y="180428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74" name="Picture 73" descr="A screenshot of a computer&#10;&#10;Description automatically generated">
            <a:extLst>
              <a:ext uri="{FF2B5EF4-FFF2-40B4-BE49-F238E27FC236}">
                <a16:creationId xmlns:a16="http://schemas.microsoft.com/office/drawing/2014/main" id="{7B2706B9-8F40-DC07-6C58-12FD7A10A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80" y="5033998"/>
            <a:ext cx="1526510" cy="9127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1C6D61-6C4A-19A6-1A82-D213A4AAF48A}"/>
              </a:ext>
            </a:extLst>
          </p:cNvPr>
          <p:cNvCxnSpPr>
            <a:cxnSpLocks/>
          </p:cNvCxnSpPr>
          <p:nvPr/>
        </p:nvCxnSpPr>
        <p:spPr>
          <a:xfrm flipH="1">
            <a:off x="3979530" y="2190285"/>
            <a:ext cx="1357237" cy="767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B9CE855-313F-6CC7-C617-10CE389D07C9}"/>
              </a:ext>
            </a:extLst>
          </p:cNvPr>
          <p:cNvCxnSpPr>
            <a:cxnSpLocks/>
          </p:cNvCxnSpPr>
          <p:nvPr/>
        </p:nvCxnSpPr>
        <p:spPr>
          <a:xfrm>
            <a:off x="3919308" y="2228691"/>
            <a:ext cx="0" cy="11505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00E9FC-6C1C-2671-BC8F-9C54998616A2}"/>
              </a:ext>
            </a:extLst>
          </p:cNvPr>
          <p:cNvCxnSpPr>
            <a:cxnSpLocks/>
          </p:cNvCxnSpPr>
          <p:nvPr/>
        </p:nvCxnSpPr>
        <p:spPr>
          <a:xfrm>
            <a:off x="3675506" y="4028783"/>
            <a:ext cx="0" cy="11505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7C49FF-4D82-B9F7-227E-9B25AAACF1EE}"/>
              </a:ext>
            </a:extLst>
          </p:cNvPr>
          <p:cNvCxnSpPr>
            <a:cxnSpLocks/>
          </p:cNvCxnSpPr>
          <p:nvPr/>
        </p:nvCxnSpPr>
        <p:spPr>
          <a:xfrm flipH="1">
            <a:off x="3386390" y="5241923"/>
            <a:ext cx="28648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47AF3C5-6D8E-B235-CDA1-6C771988A512}"/>
              </a:ext>
            </a:extLst>
          </p:cNvPr>
          <p:cNvCxnSpPr>
            <a:cxnSpLocks/>
            <a:stCxn id="2" idx="2"/>
            <a:endCxn id="74" idx="1"/>
          </p:cNvCxnSpPr>
          <p:nvPr/>
        </p:nvCxnSpPr>
        <p:spPr>
          <a:xfrm rot="16200000" flipH="1">
            <a:off x="1136039" y="4766542"/>
            <a:ext cx="1175542" cy="272140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06F7493-C2FF-E04E-4776-DECECE361996}"/>
              </a:ext>
            </a:extLst>
          </p:cNvPr>
          <p:cNvSpPr/>
          <p:nvPr/>
        </p:nvSpPr>
        <p:spPr>
          <a:xfrm>
            <a:off x="4705262" y="210552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1F58C19-4FB7-0B27-2B38-0E46EB34CC4E}"/>
              </a:ext>
            </a:extLst>
          </p:cNvPr>
          <p:cNvSpPr/>
          <p:nvPr/>
        </p:nvSpPr>
        <p:spPr>
          <a:xfrm>
            <a:off x="3863687" y="278127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432E96-4BFB-047F-E23B-E29200DCB22F}"/>
              </a:ext>
            </a:extLst>
          </p:cNvPr>
          <p:cNvSpPr/>
          <p:nvPr/>
        </p:nvSpPr>
        <p:spPr>
          <a:xfrm>
            <a:off x="3557745" y="452921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266F70D-BCE2-A69F-AB0F-5E2F96CD74B2}"/>
              </a:ext>
            </a:extLst>
          </p:cNvPr>
          <p:cNvSpPr/>
          <p:nvPr/>
        </p:nvSpPr>
        <p:spPr>
          <a:xfrm>
            <a:off x="1472150" y="46698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09DD805-69B4-9F0E-86C4-C80012F905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9159" y="4084454"/>
            <a:ext cx="608709" cy="403381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7715791-F07D-E02F-D3D1-703C7AC7FD7B}"/>
              </a:ext>
            </a:extLst>
          </p:cNvPr>
          <p:cNvCxnSpPr>
            <a:cxnSpLocks/>
          </p:cNvCxnSpPr>
          <p:nvPr/>
        </p:nvCxnSpPr>
        <p:spPr>
          <a:xfrm>
            <a:off x="1854116" y="4273088"/>
            <a:ext cx="465091" cy="1305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705425-9E3C-0D74-9747-B0E703A6F28A}"/>
              </a:ext>
            </a:extLst>
          </p:cNvPr>
          <p:cNvCxnSpPr>
            <a:cxnSpLocks/>
          </p:cNvCxnSpPr>
          <p:nvPr/>
        </p:nvCxnSpPr>
        <p:spPr>
          <a:xfrm flipV="1">
            <a:off x="3992267" y="2358157"/>
            <a:ext cx="1411144" cy="99024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C54EC63-6686-A766-F41E-06461EE37D8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2917868" y="4003149"/>
            <a:ext cx="586296" cy="282996"/>
          </a:xfrm>
          <a:prstGeom prst="bentConnector3">
            <a:avLst>
              <a:gd name="adj1" fmla="val 99702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2AA83963-1C30-30A9-35F7-FD824914B6CC}"/>
              </a:ext>
            </a:extLst>
          </p:cNvPr>
          <p:cNvSpPr/>
          <p:nvPr/>
        </p:nvSpPr>
        <p:spPr>
          <a:xfrm>
            <a:off x="3101129" y="420777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1F0DBDD-B971-3005-715E-5AF5077E3797}"/>
              </a:ext>
            </a:extLst>
          </p:cNvPr>
          <p:cNvSpPr/>
          <p:nvPr/>
        </p:nvSpPr>
        <p:spPr>
          <a:xfrm>
            <a:off x="4749960" y="26031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06DC161-7D9D-F494-8D0E-5C66641FBBEC}"/>
              </a:ext>
            </a:extLst>
          </p:cNvPr>
          <p:cNvCxnSpPr>
            <a:cxnSpLocks/>
          </p:cNvCxnSpPr>
          <p:nvPr/>
        </p:nvCxnSpPr>
        <p:spPr>
          <a:xfrm>
            <a:off x="6905508" y="2214754"/>
            <a:ext cx="146648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917886A-03DE-59B8-83BB-A9F2C8D5B058}"/>
              </a:ext>
            </a:extLst>
          </p:cNvPr>
          <p:cNvSpPr txBox="1"/>
          <p:nvPr/>
        </p:nvSpPr>
        <p:spPr>
          <a:xfrm>
            <a:off x="2675668" y="5252562"/>
            <a:ext cx="126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Unauthorized access configuration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D103DF-9939-179A-040F-16349C5FF46A}"/>
              </a:ext>
            </a:extLst>
          </p:cNvPr>
          <p:cNvSpPr txBox="1"/>
          <p:nvPr/>
        </p:nvSpPr>
        <p:spPr>
          <a:xfrm>
            <a:off x="1713800" y="4443094"/>
            <a:ext cx="20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Modbus False Command Injection attack script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CDBD4F-BF57-CEE5-9EE0-F0158413A41B}"/>
              </a:ext>
            </a:extLst>
          </p:cNvPr>
          <p:cNvSpPr txBox="1"/>
          <p:nvPr/>
        </p:nvSpPr>
        <p:spPr>
          <a:xfrm>
            <a:off x="2157003" y="3436479"/>
            <a:ext cx="11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Nmap Scan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AF08ED-5151-11FF-7A35-D3A0E6CC8207}"/>
              </a:ext>
            </a:extLst>
          </p:cNvPr>
          <p:cNvCxnSpPr>
            <a:cxnSpLocks/>
          </p:cNvCxnSpPr>
          <p:nvPr/>
        </p:nvCxnSpPr>
        <p:spPr>
          <a:xfrm>
            <a:off x="6963699" y="5712943"/>
            <a:ext cx="146648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1096C6-E298-F9A9-58FD-C4EBA2C585D3}"/>
              </a:ext>
            </a:extLst>
          </p:cNvPr>
          <p:cNvCxnSpPr>
            <a:cxnSpLocks/>
          </p:cNvCxnSpPr>
          <p:nvPr/>
        </p:nvCxnSpPr>
        <p:spPr>
          <a:xfrm flipV="1">
            <a:off x="8422043" y="4016473"/>
            <a:ext cx="0" cy="1615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AA3E65F-F231-2F27-4748-C11AE2F47C43}"/>
              </a:ext>
            </a:extLst>
          </p:cNvPr>
          <p:cNvCxnSpPr>
            <a:cxnSpLocks/>
          </p:cNvCxnSpPr>
          <p:nvPr/>
        </p:nvCxnSpPr>
        <p:spPr>
          <a:xfrm>
            <a:off x="8383251" y="2250879"/>
            <a:ext cx="0" cy="49588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54F7CE5-69F9-6692-98CA-FD14F4CBC503}"/>
              </a:ext>
            </a:extLst>
          </p:cNvPr>
          <p:cNvCxnSpPr>
            <a:cxnSpLocks/>
          </p:cNvCxnSpPr>
          <p:nvPr/>
        </p:nvCxnSpPr>
        <p:spPr>
          <a:xfrm>
            <a:off x="8445557" y="2780662"/>
            <a:ext cx="58831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8D933C-C1EE-2EF2-CCEF-0A256B12ECF7}"/>
              </a:ext>
            </a:extLst>
          </p:cNvPr>
          <p:cNvCxnSpPr>
            <a:cxnSpLocks/>
          </p:cNvCxnSpPr>
          <p:nvPr/>
        </p:nvCxnSpPr>
        <p:spPr>
          <a:xfrm flipV="1">
            <a:off x="8390150" y="3018784"/>
            <a:ext cx="0" cy="39539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E1AE83E-5C4D-41DF-85B9-8585910A2DDA}"/>
              </a:ext>
            </a:extLst>
          </p:cNvPr>
          <p:cNvCxnSpPr>
            <a:cxnSpLocks/>
          </p:cNvCxnSpPr>
          <p:nvPr/>
        </p:nvCxnSpPr>
        <p:spPr>
          <a:xfrm flipV="1">
            <a:off x="8427675" y="3010268"/>
            <a:ext cx="61869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5" name="Picture 154" descr="A screenshot of a computer&#10;&#10;Description automatically generated">
            <a:extLst>
              <a:ext uri="{FF2B5EF4-FFF2-40B4-BE49-F238E27FC236}">
                <a16:creationId xmlns:a16="http://schemas.microsoft.com/office/drawing/2014/main" id="{A3BD09EA-F31F-8C4B-0FF1-DBCD2A426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22" y="3448586"/>
            <a:ext cx="1860941" cy="1206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A94C444F-8374-8FDE-E203-6C9DED2F7D8A}"/>
              </a:ext>
            </a:extLst>
          </p:cNvPr>
          <p:cNvCxnSpPr>
            <a:stCxn id="88" idx="3"/>
            <a:endCxn id="155" idx="0"/>
          </p:cNvCxnSpPr>
          <p:nvPr/>
        </p:nvCxnSpPr>
        <p:spPr>
          <a:xfrm>
            <a:off x="9645200" y="2888336"/>
            <a:ext cx="490893" cy="56025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0B7F6E1-5A1F-98B9-709A-5674D018E91B}"/>
              </a:ext>
            </a:extLst>
          </p:cNvPr>
          <p:cNvCxnSpPr>
            <a:cxnSpLocks/>
          </p:cNvCxnSpPr>
          <p:nvPr/>
        </p:nvCxnSpPr>
        <p:spPr>
          <a:xfrm>
            <a:off x="10361933" y="4690441"/>
            <a:ext cx="0" cy="3838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F56E00C2-C1EB-DE5F-20C4-73365CFDDBCE}"/>
              </a:ext>
            </a:extLst>
          </p:cNvPr>
          <p:cNvSpPr/>
          <p:nvPr/>
        </p:nvSpPr>
        <p:spPr>
          <a:xfrm>
            <a:off x="7554340" y="2143250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DD0EA58-A818-5866-D2DE-8ABC96610446}"/>
              </a:ext>
            </a:extLst>
          </p:cNvPr>
          <p:cNvSpPr/>
          <p:nvPr/>
        </p:nvSpPr>
        <p:spPr>
          <a:xfrm>
            <a:off x="8684063" y="2596587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F4FB00E-D80D-D119-C8F4-8F5F538D3689}"/>
              </a:ext>
            </a:extLst>
          </p:cNvPr>
          <p:cNvSpPr/>
          <p:nvPr/>
        </p:nvSpPr>
        <p:spPr>
          <a:xfrm>
            <a:off x="7654296" y="5627194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C04C2F9-047D-A0C2-0111-85FB510343A9}"/>
              </a:ext>
            </a:extLst>
          </p:cNvPr>
          <p:cNvSpPr/>
          <p:nvPr/>
        </p:nvSpPr>
        <p:spPr>
          <a:xfrm>
            <a:off x="8262073" y="4144063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DBEAF81-643A-A340-8DD0-621E8F2F21AE}"/>
              </a:ext>
            </a:extLst>
          </p:cNvPr>
          <p:cNvCxnSpPr>
            <a:cxnSpLocks/>
          </p:cNvCxnSpPr>
          <p:nvPr/>
        </p:nvCxnSpPr>
        <p:spPr>
          <a:xfrm flipH="1">
            <a:off x="1407622" y="6217822"/>
            <a:ext cx="891177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9695224-95F0-685B-3213-92F0671749E3}"/>
              </a:ext>
            </a:extLst>
          </p:cNvPr>
          <p:cNvCxnSpPr>
            <a:cxnSpLocks/>
          </p:cNvCxnSpPr>
          <p:nvPr/>
        </p:nvCxnSpPr>
        <p:spPr>
          <a:xfrm>
            <a:off x="10351802" y="5754958"/>
            <a:ext cx="0" cy="44201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A58E9FAD-8EFF-1C27-7734-8A21ECD601C7}"/>
              </a:ext>
            </a:extLst>
          </p:cNvPr>
          <p:cNvSpPr/>
          <p:nvPr/>
        </p:nvSpPr>
        <p:spPr>
          <a:xfrm>
            <a:off x="5972975" y="6118059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1434E7B-FCDB-FD3D-F337-8D508A9C99B9}"/>
              </a:ext>
            </a:extLst>
          </p:cNvPr>
          <p:cNvSpPr/>
          <p:nvPr/>
        </p:nvSpPr>
        <p:spPr>
          <a:xfrm>
            <a:off x="10244504" y="5765859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7963EAB-B144-C4B2-DACF-9A9A4D5B2BCB}"/>
              </a:ext>
            </a:extLst>
          </p:cNvPr>
          <p:cNvCxnSpPr>
            <a:cxnSpLocks/>
          </p:cNvCxnSpPr>
          <p:nvPr/>
        </p:nvCxnSpPr>
        <p:spPr>
          <a:xfrm flipV="1">
            <a:off x="1414277" y="4414748"/>
            <a:ext cx="0" cy="17303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D2F4469A-E227-ADC7-B89B-EDA6B76A7E9A}"/>
              </a:ext>
            </a:extLst>
          </p:cNvPr>
          <p:cNvSpPr/>
          <p:nvPr/>
        </p:nvSpPr>
        <p:spPr>
          <a:xfrm>
            <a:off x="1339548" y="5591430"/>
            <a:ext cx="198642" cy="214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4" name="Graphic 3" descr="Construction worker male with solid fill">
            <a:extLst>
              <a:ext uri="{FF2B5EF4-FFF2-40B4-BE49-F238E27FC236}">
                <a16:creationId xmlns:a16="http://schemas.microsoft.com/office/drawing/2014/main" id="{F8E704A3-01D6-D99D-A78B-D02A752E06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40045" y="801792"/>
            <a:ext cx="547275" cy="54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8A767-6D0F-02DB-D0DE-11A781E89460}"/>
              </a:ext>
            </a:extLst>
          </p:cNvPr>
          <p:cNvSpPr txBox="1"/>
          <p:nvPr/>
        </p:nvSpPr>
        <p:spPr>
          <a:xfrm>
            <a:off x="8259526" y="896816"/>
            <a:ext cx="178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00F98-3CBF-FB5B-548A-5080D0B085F2}"/>
              </a:ext>
            </a:extLst>
          </p:cNvPr>
          <p:cNvSpPr txBox="1"/>
          <p:nvPr/>
        </p:nvSpPr>
        <p:spPr>
          <a:xfrm>
            <a:off x="1763547" y="3810030"/>
            <a:ext cx="99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C1694-D098-A96A-570D-1EAA6FF98B70}"/>
              </a:ext>
            </a:extLst>
          </p:cNvPr>
          <p:cNvSpPr txBox="1"/>
          <p:nvPr/>
        </p:nvSpPr>
        <p:spPr>
          <a:xfrm>
            <a:off x="9495426" y="5682029"/>
            <a:ext cx="99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Defender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446FA8-A176-154B-DF1C-EFF2380EDC4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013683" y="1349067"/>
            <a:ext cx="0" cy="38506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E5C074-B569-F1DE-CAB6-32201BF0D1D5}"/>
              </a:ext>
            </a:extLst>
          </p:cNvPr>
          <p:cNvCxnSpPr>
            <a:cxnSpLocks/>
          </p:cNvCxnSpPr>
          <p:nvPr/>
        </p:nvCxnSpPr>
        <p:spPr>
          <a:xfrm flipH="1" flipV="1">
            <a:off x="6748688" y="5241923"/>
            <a:ext cx="12712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D78574-DD72-9734-E6F4-5ECD8E6512D8}"/>
              </a:ext>
            </a:extLst>
          </p:cNvPr>
          <p:cNvCxnSpPr>
            <a:cxnSpLocks/>
          </p:cNvCxnSpPr>
          <p:nvPr/>
        </p:nvCxnSpPr>
        <p:spPr>
          <a:xfrm flipH="1" flipV="1">
            <a:off x="6698895" y="4717015"/>
            <a:ext cx="12712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B5371E-D578-7902-E019-DC8A0600AC8B}"/>
              </a:ext>
            </a:extLst>
          </p:cNvPr>
          <p:cNvCxnSpPr>
            <a:cxnSpLocks/>
          </p:cNvCxnSpPr>
          <p:nvPr/>
        </p:nvCxnSpPr>
        <p:spPr>
          <a:xfrm flipH="1" flipV="1">
            <a:off x="6748688" y="3414177"/>
            <a:ext cx="12712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335D6D1-E2EE-7023-C729-31501697B164}"/>
              </a:ext>
            </a:extLst>
          </p:cNvPr>
          <p:cNvCxnSpPr>
            <a:cxnSpLocks/>
          </p:cNvCxnSpPr>
          <p:nvPr/>
        </p:nvCxnSpPr>
        <p:spPr>
          <a:xfrm flipH="1" flipV="1">
            <a:off x="6721522" y="1714739"/>
            <a:ext cx="12712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80756B7-2225-EA88-155B-18C6F874145D}"/>
              </a:ext>
            </a:extLst>
          </p:cNvPr>
          <p:cNvCxnSpPr>
            <a:cxnSpLocks/>
          </p:cNvCxnSpPr>
          <p:nvPr/>
        </p:nvCxnSpPr>
        <p:spPr>
          <a:xfrm flipV="1">
            <a:off x="8015572" y="3093172"/>
            <a:ext cx="1058038" cy="8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4D2C37-F16D-F589-5D54-FA023F5B25BE}"/>
              </a:ext>
            </a:extLst>
          </p:cNvPr>
          <p:cNvCxnSpPr>
            <a:cxnSpLocks/>
          </p:cNvCxnSpPr>
          <p:nvPr/>
        </p:nvCxnSpPr>
        <p:spPr>
          <a:xfrm flipV="1">
            <a:off x="8039732" y="5101578"/>
            <a:ext cx="1058038" cy="8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EE26F0-0B5E-7E43-8E9C-A24FCF26E0D3}"/>
              </a:ext>
            </a:extLst>
          </p:cNvPr>
          <p:cNvCxnSpPr>
            <a:cxnSpLocks/>
          </p:cNvCxnSpPr>
          <p:nvPr/>
        </p:nvCxnSpPr>
        <p:spPr>
          <a:xfrm flipH="1">
            <a:off x="4217283" y="3822417"/>
            <a:ext cx="378981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9792D0-55D0-BDF2-5D0A-CD4AFB37BB71}"/>
              </a:ext>
            </a:extLst>
          </p:cNvPr>
          <p:cNvCxnSpPr>
            <a:cxnSpLocks/>
          </p:cNvCxnSpPr>
          <p:nvPr/>
        </p:nvCxnSpPr>
        <p:spPr>
          <a:xfrm>
            <a:off x="8237115" y="3119687"/>
            <a:ext cx="0" cy="3529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3707A3-582B-374A-E509-A0E372952FAD}"/>
              </a:ext>
            </a:extLst>
          </p:cNvPr>
          <p:cNvCxnSpPr>
            <a:cxnSpLocks/>
          </p:cNvCxnSpPr>
          <p:nvPr/>
        </p:nvCxnSpPr>
        <p:spPr>
          <a:xfrm flipV="1">
            <a:off x="10369622" y="1669659"/>
            <a:ext cx="0" cy="35090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5FEEBF6-2DE7-9548-41EC-F7F5A30D0CBE}"/>
              </a:ext>
            </a:extLst>
          </p:cNvPr>
          <p:cNvSpPr txBox="1"/>
          <p:nvPr/>
        </p:nvSpPr>
        <p:spPr>
          <a:xfrm>
            <a:off x="10372638" y="1600953"/>
            <a:ext cx="80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077EAB-7291-F3EE-703B-E446919A9BCF}"/>
              </a:ext>
            </a:extLst>
          </p:cNvPr>
          <p:cNvCxnSpPr>
            <a:cxnSpLocks/>
          </p:cNvCxnSpPr>
          <p:nvPr/>
        </p:nvCxnSpPr>
        <p:spPr>
          <a:xfrm flipH="1" flipV="1">
            <a:off x="10385136" y="2260604"/>
            <a:ext cx="0" cy="3911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E2E316E-2F4D-1023-73FD-12D71105B867}"/>
              </a:ext>
            </a:extLst>
          </p:cNvPr>
          <p:cNvSpPr txBox="1"/>
          <p:nvPr/>
        </p:nvSpPr>
        <p:spPr>
          <a:xfrm>
            <a:off x="10373984" y="2194530"/>
            <a:ext cx="100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952242-1E58-91EE-15C2-8E70C8E83AB8}"/>
              </a:ext>
            </a:extLst>
          </p:cNvPr>
          <p:cNvCxnSpPr>
            <a:cxnSpLocks/>
          </p:cNvCxnSpPr>
          <p:nvPr/>
        </p:nvCxnSpPr>
        <p:spPr>
          <a:xfrm flipV="1">
            <a:off x="10391556" y="2899793"/>
            <a:ext cx="0" cy="3600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73434AD-2E39-6CE8-4BE1-ED6D38B54914}"/>
              </a:ext>
            </a:extLst>
          </p:cNvPr>
          <p:cNvSpPr txBox="1"/>
          <p:nvPr/>
        </p:nvSpPr>
        <p:spPr>
          <a:xfrm>
            <a:off x="10457273" y="2810689"/>
            <a:ext cx="100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ACD2CC3-D41D-83A4-6BC2-FC40656AF77F}"/>
              </a:ext>
            </a:extLst>
          </p:cNvPr>
          <p:cNvSpPr txBox="1"/>
          <p:nvPr/>
        </p:nvSpPr>
        <p:spPr>
          <a:xfrm>
            <a:off x="1369909" y="670659"/>
            <a:ext cx="5508777" cy="646331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: </a:t>
            </a:r>
          </a:p>
          <a:p>
            <a:r>
              <a:rPr lang="en-US" b="1" dirty="0"/>
              <a:t>Environment Deployment and Attack Detection </a:t>
            </a:r>
            <a:endParaRPr lang="en-SG" b="1" dirty="0"/>
          </a:p>
        </p:txBody>
      </p:sp>
      <p:pic>
        <p:nvPicPr>
          <p:cNvPr id="144" name="Picture 143" descr="A close-up of a device&#10;&#10;Description automatically generated">
            <a:extLst>
              <a:ext uri="{FF2B5EF4-FFF2-40B4-BE49-F238E27FC236}">
                <a16:creationId xmlns:a16="http://schemas.microsoft.com/office/drawing/2014/main" id="{5CC65E38-664A-77D5-4AD6-543BAC3B6E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49" y="651165"/>
            <a:ext cx="824581" cy="8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991</Words>
  <Application>Microsoft Office PowerPoint</Application>
  <PresentationFormat>Widescreen</PresentationFormat>
  <Paragraphs>331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51</cp:revision>
  <dcterms:created xsi:type="dcterms:W3CDTF">2024-10-24T09:28:42Z</dcterms:created>
  <dcterms:modified xsi:type="dcterms:W3CDTF">2024-11-30T13:56:03Z</dcterms:modified>
</cp:coreProperties>
</file>