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7" autoAdjust="0"/>
  </p:normalViewPr>
  <p:slideViewPr>
    <p:cSldViewPr snapToGrid="0">
      <p:cViewPr varScale="1">
        <p:scale>
          <a:sx n="95" d="100"/>
          <a:sy n="95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5.svg"/><Relationship Id="rId5" Type="http://schemas.openxmlformats.org/officeDocument/2006/relationships/image" Target="../media/image29.svg"/><Relationship Id="rId10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png"/><Relationship Id="rId7" Type="http://schemas.openxmlformats.org/officeDocument/2006/relationships/image" Target="../media/image3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0.png"/><Relationship Id="rId7" Type="http://schemas.openxmlformats.org/officeDocument/2006/relationships/image" Target="../media/image1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sv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4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s7-1200 Web Server">
            <a:extLst>
              <a:ext uri="{FF2B5EF4-FFF2-40B4-BE49-F238E27FC236}">
                <a16:creationId xmlns:a16="http://schemas.microsoft.com/office/drawing/2014/main" id="{348E36EA-A97B-D2FF-ACC9-8EC81CE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2" y="1347537"/>
            <a:ext cx="4685665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8E11-802C-E3B4-B011-C8CBDE92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94" y="1319779"/>
            <a:ext cx="4996732" cy="3413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1C830-735E-1349-C8A9-4A297B5037AB}"/>
              </a:ext>
            </a:extLst>
          </p:cNvPr>
          <p:cNvSpPr txBox="1"/>
          <p:nvPr/>
        </p:nvSpPr>
        <p:spPr>
          <a:xfrm>
            <a:off x="858530" y="922985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Siemens  SIMATIC S7-1200 / S7-1500 Web Server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BA79-7F42-966B-FEB3-2D1DD81E3B0A}"/>
              </a:ext>
            </a:extLst>
          </p:cNvPr>
          <p:cNvSpPr txBox="1"/>
          <p:nvPr/>
        </p:nvSpPr>
        <p:spPr>
          <a:xfrm>
            <a:off x="5952261" y="922985"/>
            <a:ext cx="46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22809-53BF-8E09-5DD9-8B66B375FF53}"/>
              </a:ext>
            </a:extLst>
          </p:cNvPr>
          <p:cNvSpPr/>
          <p:nvPr/>
        </p:nvSpPr>
        <p:spPr>
          <a:xfrm>
            <a:off x="5696404" y="2821615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83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2E7CA1-C730-E4FB-D9F2-ED48AA3D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3429000"/>
            <a:ext cx="4445967" cy="26584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C0BC1-1BB4-ADB6-66C0-34E9F168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698663"/>
            <a:ext cx="4212566" cy="25188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2EA2DC-597F-269C-2B03-37DC90C5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718602"/>
            <a:ext cx="4445967" cy="2495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0B0DD49-9401-6876-2BC9-11E74B1C3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3429000"/>
            <a:ext cx="4281577" cy="26520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ECCCF-875D-D712-852C-538DEC9A922F}"/>
              </a:ext>
            </a:extLst>
          </p:cNvPr>
          <p:cNvSpPr txBox="1"/>
          <p:nvPr/>
        </p:nvSpPr>
        <p:spPr>
          <a:xfrm>
            <a:off x="1079276" y="2884758"/>
            <a:ext cx="326843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77D74-B7C6-718B-7288-8C985294D3C7}"/>
              </a:ext>
            </a:extLst>
          </p:cNvPr>
          <p:cNvSpPr txBox="1"/>
          <p:nvPr/>
        </p:nvSpPr>
        <p:spPr>
          <a:xfrm>
            <a:off x="8254043" y="2192260"/>
            <a:ext cx="1631829" cy="83099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Access Permission Config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8FFE0-1D2F-AE02-FD5A-5DF554F840C6}"/>
              </a:ext>
            </a:extLst>
          </p:cNvPr>
          <p:cNvSpPr txBox="1"/>
          <p:nvPr/>
        </p:nvSpPr>
        <p:spPr>
          <a:xfrm>
            <a:off x="1079276" y="5728489"/>
            <a:ext cx="408794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I/O state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EAE7B-949A-FC98-E2DA-9B9108AC500A}"/>
              </a:ext>
            </a:extLst>
          </p:cNvPr>
          <p:cNvSpPr txBox="1"/>
          <p:nvPr/>
        </p:nvSpPr>
        <p:spPr>
          <a:xfrm>
            <a:off x="5847759" y="5451490"/>
            <a:ext cx="370168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109775-3946-BCA6-D5D5-21735156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4" y="616606"/>
            <a:ext cx="4212390" cy="25749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7A6815-0D12-789E-F7D6-264032C9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2" y="616606"/>
            <a:ext cx="4084040" cy="2574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B2F1E4-44DB-1782-0BD6-46B3CEA9F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7" y="3429000"/>
            <a:ext cx="4084041" cy="24755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9310E4-014B-8EEE-70EE-BE0BFC23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5" y="3429000"/>
            <a:ext cx="4212389" cy="24755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4261D7-FE4C-CF82-A094-7D0F9402FE65}"/>
              </a:ext>
            </a:extLst>
          </p:cNvPr>
          <p:cNvSpPr txBox="1"/>
          <p:nvPr/>
        </p:nvSpPr>
        <p:spPr>
          <a:xfrm>
            <a:off x="1241090" y="2617980"/>
            <a:ext cx="2192224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70294-3844-0A04-9D67-1B6A77349FA0}"/>
              </a:ext>
            </a:extLst>
          </p:cNvPr>
          <p:cNvSpPr txBox="1"/>
          <p:nvPr/>
        </p:nvSpPr>
        <p:spPr>
          <a:xfrm>
            <a:off x="1132852" y="5348760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I/O state, memory 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7D4EE-4BB8-E147-B69E-492B820011AA}"/>
              </a:ext>
            </a:extLst>
          </p:cNvPr>
          <p:cNvSpPr txBox="1"/>
          <p:nvPr/>
        </p:nvSpPr>
        <p:spPr>
          <a:xfrm>
            <a:off x="6581004" y="2673939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90CE1-7021-DD48-FA5B-B4BD0A2944FA}"/>
              </a:ext>
            </a:extLst>
          </p:cNvPr>
          <p:cNvSpPr txBox="1"/>
          <p:nvPr/>
        </p:nvSpPr>
        <p:spPr>
          <a:xfrm>
            <a:off x="5499827" y="5579592"/>
            <a:ext cx="380807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Introduction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loud 99">
            <a:extLst>
              <a:ext uri="{FF2B5EF4-FFF2-40B4-BE49-F238E27FC236}">
                <a16:creationId xmlns:a16="http://schemas.microsoft.com/office/drawing/2014/main" id="{6D2DAC49-10E2-2F14-CB5B-2931D0212CBA}"/>
              </a:ext>
            </a:extLst>
          </p:cNvPr>
          <p:cNvSpPr/>
          <p:nvPr/>
        </p:nvSpPr>
        <p:spPr>
          <a:xfrm>
            <a:off x="6247969" y="2567379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8E68F-1D70-9A11-0372-844F383B7565}"/>
              </a:ext>
            </a:extLst>
          </p:cNvPr>
          <p:cNvSpPr/>
          <p:nvPr/>
        </p:nvSpPr>
        <p:spPr>
          <a:xfrm>
            <a:off x="7729936" y="3575580"/>
            <a:ext cx="1292611" cy="553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D88C8-BD96-6952-AA27-F68D5F71DEAB}"/>
              </a:ext>
            </a:extLst>
          </p:cNvPr>
          <p:cNvSpPr/>
          <p:nvPr/>
        </p:nvSpPr>
        <p:spPr>
          <a:xfrm>
            <a:off x="1915545" y="1220939"/>
            <a:ext cx="1614918" cy="5456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PLC Emulator or Controller  programs </a:t>
            </a:r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82E-04FE-061A-F785-C02A766BBE90}"/>
              </a:ext>
            </a:extLst>
          </p:cNvPr>
          <p:cNvSpPr/>
          <p:nvPr/>
        </p:nvSpPr>
        <p:spPr>
          <a:xfrm>
            <a:off x="2232558" y="2571084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25188-39D5-AB9C-C956-AB6425A3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33" y="2619470"/>
            <a:ext cx="261165" cy="27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E98A7-FB19-A178-8AE5-3973524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40" y="2619470"/>
            <a:ext cx="261165" cy="27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E10A0-AEE1-CA69-AF29-3F1CEB5A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41" y="2619470"/>
            <a:ext cx="261165" cy="27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B3B4F-06B8-90F9-4153-D2B91596C555}"/>
              </a:ext>
            </a:extLst>
          </p:cNvPr>
          <p:cNvSpPr txBox="1"/>
          <p:nvPr/>
        </p:nvSpPr>
        <p:spPr>
          <a:xfrm>
            <a:off x="2146391" y="2331315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E5D778-3240-E25B-D41E-524984A9017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2011654" y="2046537"/>
            <a:ext cx="991331" cy="431371"/>
          </a:xfrm>
          <a:prstGeom prst="bentConnector4">
            <a:avLst>
              <a:gd name="adj1" fmla="val 43019"/>
              <a:gd name="adj2" fmla="val 152994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32DF0-708C-63FD-4A42-261E68062EB5}"/>
              </a:ext>
            </a:extLst>
          </p:cNvPr>
          <p:cNvSpPr txBox="1"/>
          <p:nvPr/>
        </p:nvSpPr>
        <p:spPr>
          <a:xfrm>
            <a:off x="1923950" y="1819768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log files</a:t>
            </a:r>
            <a:endParaRPr lang="en-SG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60CF6-5A8E-9887-6077-F154D0313745}"/>
              </a:ext>
            </a:extLst>
          </p:cNvPr>
          <p:cNvSpPr/>
          <p:nvPr/>
        </p:nvSpPr>
        <p:spPr>
          <a:xfrm>
            <a:off x="3761753" y="1214053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Agent Init </a:t>
            </a:r>
            <a:endParaRPr lang="en-SG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F01B6-5F7F-F0FC-0810-7C7C627A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8" y="1092875"/>
            <a:ext cx="391132" cy="4889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E17D0-8445-9BF2-4BE2-18DFC68052C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76672" y="1337332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BCD31F-3A65-DFE0-52C3-0BDE59819CF1}"/>
              </a:ext>
            </a:extLst>
          </p:cNvPr>
          <p:cNvSpPr txBox="1"/>
          <p:nvPr/>
        </p:nvSpPr>
        <p:spPr>
          <a:xfrm>
            <a:off x="6070599" y="1102672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Agent config  file</a:t>
            </a:r>
            <a:endParaRPr lang="en-SG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13DE0-86D4-AD5C-94BE-501C084D4EAA}"/>
              </a:ext>
            </a:extLst>
          </p:cNvPr>
          <p:cNvSpPr/>
          <p:nvPr/>
        </p:nvSpPr>
        <p:spPr>
          <a:xfrm>
            <a:off x="3761752" y="1876002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manager 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BA325-B458-8E68-D9F2-5227D907CC9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4569212" y="1490887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5F95B-A149-1892-2605-E67E22F28CA3}"/>
              </a:ext>
            </a:extLst>
          </p:cNvPr>
          <p:cNvSpPr txBox="1"/>
          <p:nvPr/>
        </p:nvSpPr>
        <p:spPr>
          <a:xfrm>
            <a:off x="4541040" y="158716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C0253-1333-F998-53CB-116684E1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269" y="1716187"/>
            <a:ext cx="391133" cy="46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CC12F-FBCB-A1AF-B123-E283DC6CC99A}"/>
              </a:ext>
            </a:extLst>
          </p:cNvPr>
          <p:cNvSpPr txBox="1"/>
          <p:nvPr/>
        </p:nvSpPr>
        <p:spPr>
          <a:xfrm>
            <a:off x="5989914" y="1685640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2E826-3D95-021C-EEEC-FD254A42EAC4}"/>
              </a:ext>
            </a:extLst>
          </p:cNvPr>
          <p:cNvCxnSpPr>
            <a:cxnSpLocks/>
          </p:cNvCxnSpPr>
          <p:nvPr/>
        </p:nvCxnSpPr>
        <p:spPr>
          <a:xfrm flipH="1">
            <a:off x="5376671" y="1999213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73CC6-7F4F-5922-9FA4-4B322CF3394C}"/>
              </a:ext>
            </a:extLst>
          </p:cNvPr>
          <p:cNvSpPr/>
          <p:nvPr/>
        </p:nvSpPr>
        <p:spPr>
          <a:xfrm>
            <a:off x="3761752" y="2538442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4D898-E624-6F4E-F398-6F1C03C84DF2}"/>
              </a:ext>
            </a:extLst>
          </p:cNvPr>
          <p:cNvCxnSpPr/>
          <p:nvPr/>
        </p:nvCxnSpPr>
        <p:spPr>
          <a:xfrm flipH="1">
            <a:off x="4571250" y="2146831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29D6D9-05C6-3D31-DFEA-31D271D25E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320999" y="2717373"/>
            <a:ext cx="4407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26ECC-5C79-100C-9923-98C6F5E0D7F5}"/>
              </a:ext>
            </a:extLst>
          </p:cNvPr>
          <p:cNvSpPr/>
          <p:nvPr/>
        </p:nvSpPr>
        <p:spPr>
          <a:xfrm>
            <a:off x="3761751" y="3250068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log upload queue manager </a:t>
            </a:r>
            <a:endParaRPr lang="en-SG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EC06A7-8EBF-3F0D-D534-6B0A1E6FE489}"/>
              </a:ext>
            </a:extLst>
          </p:cNvPr>
          <p:cNvCxnSpPr>
            <a:cxnSpLocks/>
            <a:stCxn id="7" idx="2"/>
            <a:endCxn id="35" idx="1"/>
          </p:cNvCxnSpPr>
          <p:nvPr/>
        </p:nvCxnSpPr>
        <p:spPr>
          <a:xfrm rot="16200000" flipH="1">
            <a:off x="2993590" y="2660838"/>
            <a:ext cx="532695" cy="100362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46206C-2EB8-9240-56E6-18AFA09AF31E}"/>
              </a:ext>
            </a:extLst>
          </p:cNvPr>
          <p:cNvCxnSpPr>
            <a:cxnSpLocks/>
          </p:cNvCxnSpPr>
          <p:nvPr/>
        </p:nvCxnSpPr>
        <p:spPr>
          <a:xfrm>
            <a:off x="4569212" y="2902801"/>
            <a:ext cx="0" cy="34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178ED5-4C6A-02E9-BC97-BF2DF07276AF}"/>
              </a:ext>
            </a:extLst>
          </p:cNvPr>
          <p:cNvSpPr/>
          <p:nvPr/>
        </p:nvSpPr>
        <p:spPr>
          <a:xfrm>
            <a:off x="4284364" y="4042733"/>
            <a:ext cx="1092307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Client</a:t>
            </a:r>
            <a:endParaRPr lang="en-SG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992CBA-34C7-8132-4F9D-6BC4BE0E0986}"/>
              </a:ext>
            </a:extLst>
          </p:cNvPr>
          <p:cNvCxnSpPr>
            <a:cxnSpLocks/>
          </p:cNvCxnSpPr>
          <p:nvPr/>
        </p:nvCxnSpPr>
        <p:spPr>
          <a:xfrm>
            <a:off x="5279396" y="2157681"/>
            <a:ext cx="0" cy="188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FE0B6-1732-88F1-7159-5C61D01E925C}"/>
              </a:ext>
            </a:extLst>
          </p:cNvPr>
          <p:cNvCxnSpPr>
            <a:cxnSpLocks/>
          </p:cNvCxnSpPr>
          <p:nvPr/>
        </p:nvCxnSpPr>
        <p:spPr>
          <a:xfrm>
            <a:off x="4672020" y="3607931"/>
            <a:ext cx="0" cy="4192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B4E1298-B556-1BDC-5640-FEBCF558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03" y="3648533"/>
            <a:ext cx="261165" cy="27683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63C44E-155B-9BA1-8771-2FEDE300E438}"/>
              </a:ext>
            </a:extLst>
          </p:cNvPr>
          <p:cNvSpPr txBox="1"/>
          <p:nvPr/>
        </p:nvSpPr>
        <p:spPr>
          <a:xfrm>
            <a:off x="4912544" y="2937470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Sub-thread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4086-C091-9FDE-117B-C903F07DE3CB}"/>
              </a:ext>
            </a:extLst>
          </p:cNvPr>
          <p:cNvSpPr txBox="1"/>
          <p:nvPr/>
        </p:nvSpPr>
        <p:spPr>
          <a:xfrm>
            <a:off x="3297627" y="2866413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New log check loop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703DAB-FC70-C486-045C-B9F88EAB410D}"/>
              </a:ext>
            </a:extLst>
          </p:cNvPr>
          <p:cNvSpPr/>
          <p:nvPr/>
        </p:nvSpPr>
        <p:spPr>
          <a:xfrm>
            <a:off x="7877962" y="1188429"/>
            <a:ext cx="1292611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Service Init </a:t>
            </a:r>
            <a:endParaRPr lang="en-SG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03E642-0F87-45E5-DADA-A9E439332D23}"/>
              </a:ext>
            </a:extLst>
          </p:cNvPr>
          <p:cNvCxnSpPr/>
          <p:nvPr/>
        </p:nvCxnSpPr>
        <p:spPr>
          <a:xfrm flipH="1">
            <a:off x="8524266" y="1514292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3F518-6FD8-17CD-53B1-DD5A2470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04" y="1102672"/>
            <a:ext cx="391132" cy="48891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D550CB-D37B-FF2D-FB55-6F002C66346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177528" y="1347129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75903C-9BC8-4322-9031-F3A1DD077D5E}"/>
              </a:ext>
            </a:extLst>
          </p:cNvPr>
          <p:cNvSpPr txBox="1"/>
          <p:nvPr/>
        </p:nvSpPr>
        <p:spPr>
          <a:xfrm>
            <a:off x="9871455" y="1112469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Server config  file</a:t>
            </a:r>
            <a:endParaRPr lang="en-SG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2118A9-72D9-CCC0-655D-02982240C2E6}"/>
              </a:ext>
            </a:extLst>
          </p:cNvPr>
          <p:cNvSpPr/>
          <p:nvPr/>
        </p:nvSpPr>
        <p:spPr>
          <a:xfrm>
            <a:off x="7892152" y="1888334"/>
            <a:ext cx="1292611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 manager </a:t>
            </a:r>
            <a:endParaRPr lang="en-SG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72711-9726-C359-30A3-FAD7FE352882}"/>
              </a:ext>
            </a:extLst>
          </p:cNvPr>
          <p:cNvSpPr txBox="1"/>
          <p:nvPr/>
        </p:nvSpPr>
        <p:spPr>
          <a:xfrm>
            <a:off x="8524266" y="1622086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567CA-D82B-6523-9B48-B12D02E3086E}"/>
              </a:ext>
            </a:extLst>
          </p:cNvPr>
          <p:cNvCxnSpPr>
            <a:cxnSpLocks/>
          </p:cNvCxnSpPr>
          <p:nvPr/>
        </p:nvCxnSpPr>
        <p:spPr>
          <a:xfrm flipH="1">
            <a:off x="9184763" y="2023748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8DFA6F9-A8DB-4D66-B1D2-E128427B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39" y="1746352"/>
            <a:ext cx="391132" cy="4889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2DE8E2-D0C2-67D2-8ACC-6D157CE14A59}"/>
              </a:ext>
            </a:extLst>
          </p:cNvPr>
          <p:cNvSpPr txBox="1"/>
          <p:nvPr/>
        </p:nvSpPr>
        <p:spPr>
          <a:xfrm>
            <a:off x="9863116" y="1827365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Config file </a:t>
            </a:r>
            <a:endParaRPr lang="en-SG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D11581-6B52-B8F0-E935-8FB8EA6139D0}"/>
              </a:ext>
            </a:extLst>
          </p:cNvPr>
          <p:cNvSpPr/>
          <p:nvPr/>
        </p:nvSpPr>
        <p:spPr>
          <a:xfrm>
            <a:off x="7877962" y="2595584"/>
            <a:ext cx="1000864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Server 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2EB35C-3168-7CA7-65E4-1865AE3CDBF3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8378394" y="2153327"/>
            <a:ext cx="1" cy="44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40EE42-642D-7A91-BD2D-208876400D37}"/>
              </a:ext>
            </a:extLst>
          </p:cNvPr>
          <p:cNvCxnSpPr>
            <a:stCxn id="41" idx="3"/>
            <a:endCxn id="59" idx="1"/>
          </p:cNvCxnSpPr>
          <p:nvPr/>
        </p:nvCxnSpPr>
        <p:spPr>
          <a:xfrm flipV="1">
            <a:off x="5376671" y="2730999"/>
            <a:ext cx="2501291" cy="145015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C39788A-A20D-F1B5-3FFD-CA89543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9" y="3179239"/>
            <a:ext cx="261165" cy="2768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F815B60-82AC-DF5D-4ED9-C9B8B3FD490E}"/>
              </a:ext>
            </a:extLst>
          </p:cNvPr>
          <p:cNvSpPr/>
          <p:nvPr/>
        </p:nvSpPr>
        <p:spPr>
          <a:xfrm>
            <a:off x="7773724" y="3642583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FF5BB39-AA4A-48DB-44A5-066129E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86" y="3690969"/>
            <a:ext cx="261165" cy="2768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1D0E90-FDD4-9C31-60B4-4B2A434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50" y="3739355"/>
            <a:ext cx="261165" cy="27683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B16D855-F035-CB10-6E86-DCE0037C7398}"/>
              </a:ext>
            </a:extLst>
          </p:cNvPr>
          <p:cNvSpPr/>
          <p:nvPr/>
        </p:nvSpPr>
        <p:spPr>
          <a:xfrm>
            <a:off x="8398443" y="3637117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81AE601-4EED-53A3-E4D4-4FF8EE7B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605" y="3685503"/>
            <a:ext cx="261165" cy="2768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C18E292-4DAB-6FE4-0F42-A6D8EBAC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69" y="3733889"/>
            <a:ext cx="261165" cy="2768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2758C61-C566-91E2-D87F-CF9D86CE6017}"/>
              </a:ext>
            </a:extLst>
          </p:cNvPr>
          <p:cNvSpPr txBox="1"/>
          <p:nvPr/>
        </p:nvSpPr>
        <p:spPr>
          <a:xfrm>
            <a:off x="7692242" y="4157745"/>
            <a:ext cx="1558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Server log storage </a:t>
            </a:r>
            <a:endParaRPr lang="en-SG" sz="105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DD5643-1B95-8200-53D9-758470965901}"/>
              </a:ext>
            </a:extLst>
          </p:cNvPr>
          <p:cNvCxnSpPr>
            <a:cxnSpLocks/>
          </p:cNvCxnSpPr>
          <p:nvPr/>
        </p:nvCxnSpPr>
        <p:spPr>
          <a:xfrm>
            <a:off x="8089015" y="2884408"/>
            <a:ext cx="0" cy="723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89F491F-C939-985A-50EB-EDAB2E5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70" y="3040821"/>
            <a:ext cx="261165" cy="27683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397C8B8-401A-84F1-0356-6873DD9071E4}"/>
              </a:ext>
            </a:extLst>
          </p:cNvPr>
          <p:cNvSpPr/>
          <p:nvPr/>
        </p:nvSpPr>
        <p:spPr>
          <a:xfrm>
            <a:off x="9029027" y="3107226"/>
            <a:ext cx="1350223" cy="3910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80CB5E-9709-1031-652F-4E8A8735F026}"/>
              </a:ext>
            </a:extLst>
          </p:cNvPr>
          <p:cNvCxnSpPr>
            <a:cxnSpLocks/>
          </p:cNvCxnSpPr>
          <p:nvPr/>
        </p:nvCxnSpPr>
        <p:spPr>
          <a:xfrm>
            <a:off x="9082501" y="2177213"/>
            <a:ext cx="0" cy="38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BE606A-644C-2C60-E31C-6AEC76A55D69}"/>
              </a:ext>
            </a:extLst>
          </p:cNvPr>
          <p:cNvSpPr txBox="1"/>
          <p:nvPr/>
        </p:nvSpPr>
        <p:spPr>
          <a:xfrm>
            <a:off x="9058853" y="228491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Sub-thread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6EE6A2-D084-EECE-CE24-29E19EB65D6A}"/>
              </a:ext>
            </a:extLst>
          </p:cNvPr>
          <p:cNvSpPr/>
          <p:nvPr/>
        </p:nvSpPr>
        <p:spPr>
          <a:xfrm>
            <a:off x="9022547" y="2592039"/>
            <a:ext cx="1356705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host module </a:t>
            </a:r>
            <a:endParaRPr lang="en-SG" sz="12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4110EF-0E05-0F1F-C594-46D8E7C8A911}"/>
              </a:ext>
            </a:extLst>
          </p:cNvPr>
          <p:cNvCxnSpPr>
            <a:cxnSpLocks/>
            <a:stCxn id="68" idx="0"/>
            <a:endCxn id="78" idx="1"/>
          </p:cNvCxnSpPr>
          <p:nvPr/>
        </p:nvCxnSpPr>
        <p:spPr>
          <a:xfrm rot="5400000" flipH="1" flipV="1">
            <a:off x="8566218" y="3112772"/>
            <a:ext cx="272832" cy="65278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445BB-6C1D-D028-44EB-426FA869EA73}"/>
              </a:ext>
            </a:extLst>
          </p:cNvPr>
          <p:cNvCxnSpPr>
            <a:cxnSpLocks/>
          </p:cNvCxnSpPr>
          <p:nvPr/>
        </p:nvCxnSpPr>
        <p:spPr>
          <a:xfrm>
            <a:off x="9704137" y="3516740"/>
            <a:ext cx="1" cy="43429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EF8381-AF4A-1C8D-CA4F-5EC6E25AE0D1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9700900" y="2862868"/>
            <a:ext cx="0" cy="24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90A86F7-DD3C-69A4-9535-EC02D3958741}"/>
              </a:ext>
            </a:extLst>
          </p:cNvPr>
          <p:cNvSpPr txBox="1"/>
          <p:nvPr/>
        </p:nvSpPr>
        <p:spPr>
          <a:xfrm>
            <a:off x="9216814" y="3991641"/>
            <a:ext cx="1292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/>
              <a:t>Web-Browser </a:t>
            </a:r>
            <a:endParaRPr lang="zh-CN" altLang="en-US" sz="1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1F7042D-354F-3908-E764-0312869F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3" y="3575580"/>
            <a:ext cx="261165" cy="2768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944A51-E086-C35D-6158-74C913C5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75" y="4057257"/>
            <a:ext cx="176680" cy="1753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6A592AB-AE90-FACA-BCD5-C242C6E8F792}"/>
              </a:ext>
            </a:extLst>
          </p:cNvPr>
          <p:cNvSpPr txBox="1"/>
          <p:nvPr/>
        </p:nvSpPr>
        <p:spPr>
          <a:xfrm>
            <a:off x="5878506" y="2270481"/>
            <a:ext cx="238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Orchestration Network 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069048-C737-E667-7FA4-544F357FD4D9}"/>
              </a:ext>
            </a:extLst>
          </p:cNvPr>
          <p:cNvSpPr txBox="1"/>
          <p:nvPr/>
        </p:nvSpPr>
        <p:spPr>
          <a:xfrm>
            <a:off x="3000068" y="4461399"/>
            <a:ext cx="372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Honeypot PLC Emulator or Controller  Node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09C422-F843-3FE8-8A20-6FE006A683FC}"/>
              </a:ext>
            </a:extLst>
          </p:cNvPr>
          <p:cNvSpPr txBox="1"/>
          <p:nvPr/>
        </p:nvSpPr>
        <p:spPr>
          <a:xfrm>
            <a:off x="7187093" y="4446592"/>
            <a:ext cx="272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Honeypot Log Archive Server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E0089-DFFB-5686-5AB2-DE843763FB12}"/>
              </a:ext>
            </a:extLst>
          </p:cNvPr>
          <p:cNvSpPr txBox="1"/>
          <p:nvPr/>
        </p:nvSpPr>
        <p:spPr>
          <a:xfrm>
            <a:off x="1859141" y="642776"/>
            <a:ext cx="532795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PLC Honeypot Log Archive System Workflow</a:t>
            </a:r>
            <a:endParaRPr lang="en-SG" b="1" dirty="0"/>
          </a:p>
        </p:txBody>
      </p:sp>
      <p:pic>
        <p:nvPicPr>
          <p:cNvPr id="21" name="Picture 20" descr="A close-up of a device&#10;&#10;Description automatically generated">
            <a:extLst>
              <a:ext uri="{FF2B5EF4-FFF2-40B4-BE49-F238E27FC236}">
                <a16:creationId xmlns:a16="http://schemas.microsoft.com/office/drawing/2014/main" id="{9418027E-B621-502F-0849-EB0D0D487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07" y="3570832"/>
            <a:ext cx="1171569" cy="11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4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017847-D560-748F-25C5-3E94E104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9" y="1410099"/>
            <a:ext cx="5026119" cy="33998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EDA158-3B1E-8F2C-9681-9DEC488E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3" y="1410100"/>
            <a:ext cx="5026119" cy="33998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EBA81-3727-E737-6127-3AAE90550387}"/>
              </a:ext>
            </a:extLst>
          </p:cNvPr>
          <p:cNvSpPr txBox="1"/>
          <p:nvPr/>
        </p:nvSpPr>
        <p:spPr>
          <a:xfrm>
            <a:off x="806771" y="103394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main page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652EA-9C2C-5B20-160A-B6D2C775E4D7}"/>
              </a:ext>
            </a:extLst>
          </p:cNvPr>
          <p:cNvSpPr txBox="1"/>
          <p:nvPr/>
        </p:nvSpPr>
        <p:spPr>
          <a:xfrm>
            <a:off x="6096000" y="1033948"/>
            <a:ext cx="485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components log view page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1551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0B9404-6229-B514-C888-9496E8D8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22" y="603767"/>
            <a:ext cx="5132668" cy="332784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D133DA9-B3D2-F0DD-AEFF-4059F336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9" y="603766"/>
            <a:ext cx="5132668" cy="3327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841C6-A7CA-D048-19DF-B27B02CC3E5F}"/>
              </a:ext>
            </a:extLst>
          </p:cNvPr>
          <p:cNvSpPr txBox="1"/>
          <p:nvPr/>
        </p:nvSpPr>
        <p:spPr>
          <a:xfrm>
            <a:off x="761497" y="35442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Emulators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3C18B-FA87-CB6B-BA38-3E210FB0803E}"/>
              </a:ext>
            </a:extLst>
          </p:cNvPr>
          <p:cNvSpPr txBox="1"/>
          <p:nvPr/>
        </p:nvSpPr>
        <p:spPr>
          <a:xfrm>
            <a:off x="6167384" y="3533002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69B081-D194-62DE-FB67-9D6CD3B7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13" y="259989"/>
            <a:ext cx="5237344" cy="339571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504F4D-5CE9-95EA-F1FE-880AE73EF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1" y="259989"/>
            <a:ext cx="5237344" cy="3395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9CDA7-C311-0E75-6A5F-055EA3C5A82C}"/>
              </a:ext>
            </a:extLst>
          </p:cNvPr>
          <p:cNvSpPr txBox="1"/>
          <p:nvPr/>
        </p:nvSpPr>
        <p:spPr>
          <a:xfrm>
            <a:off x="632984" y="32748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52D89-B166-AA3F-4D3E-14F9B2FA3864}"/>
              </a:ext>
            </a:extLst>
          </p:cNvPr>
          <p:cNvSpPr txBox="1"/>
          <p:nvPr/>
        </p:nvSpPr>
        <p:spPr>
          <a:xfrm>
            <a:off x="6086997" y="3274835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0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2A9041-9E9B-A942-D1F7-BD75AA59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4" y="1123778"/>
            <a:ext cx="9847619" cy="1390476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F91B437-09AD-E87A-F39C-486B6B331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9" y="3253434"/>
            <a:ext cx="9885714" cy="14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47F56D-EEF8-E929-C081-B5BB1C2152D6}"/>
              </a:ext>
            </a:extLst>
          </p:cNvPr>
          <p:cNvSpPr txBox="1"/>
          <p:nvPr/>
        </p:nvSpPr>
        <p:spPr>
          <a:xfrm>
            <a:off x="702959" y="70546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Monitor Hub: Before PLC Report Alert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07676-167B-11AA-8732-D45D7D1ED81E}"/>
              </a:ext>
            </a:extLst>
          </p:cNvPr>
          <p:cNvSpPr txBox="1"/>
          <p:nvPr/>
        </p:nvSpPr>
        <p:spPr>
          <a:xfrm>
            <a:off x="741054" y="2945657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Monitor Hub: After PLC Report Alert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58B61E5-D9C3-5712-1705-A3D007D0121D}"/>
              </a:ext>
            </a:extLst>
          </p:cNvPr>
          <p:cNvSpPr/>
          <p:nvPr/>
        </p:nvSpPr>
        <p:spPr>
          <a:xfrm>
            <a:off x="5293074" y="2641161"/>
            <a:ext cx="371789" cy="401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7A57C-B2B2-3A4D-57A8-F9F78FEA1D4F}"/>
              </a:ext>
            </a:extLst>
          </p:cNvPr>
          <p:cNvSpPr/>
          <p:nvPr/>
        </p:nvSpPr>
        <p:spPr>
          <a:xfrm>
            <a:off x="8219552" y="1517301"/>
            <a:ext cx="1215850" cy="80386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8D5DA-0634-17C3-21E5-098B6F99644D}"/>
              </a:ext>
            </a:extLst>
          </p:cNvPr>
          <p:cNvSpPr/>
          <p:nvPr/>
        </p:nvSpPr>
        <p:spPr>
          <a:xfrm>
            <a:off x="8219552" y="3709516"/>
            <a:ext cx="1215850" cy="80386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D74D9-AC4F-7F2A-2C43-96A45BC3C660}"/>
              </a:ext>
            </a:extLst>
          </p:cNvPr>
          <p:cNvCxnSpPr>
            <a:cxnSpLocks/>
          </p:cNvCxnSpPr>
          <p:nvPr/>
        </p:nvCxnSpPr>
        <p:spPr>
          <a:xfrm>
            <a:off x="8857622" y="2321169"/>
            <a:ext cx="0" cy="1388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2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282D43-D5B3-5D3E-8684-B8FD6476F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3" y="340328"/>
            <a:ext cx="11155128" cy="3369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92A9C7-8A73-1F59-AE31-EE1051BE199F}"/>
              </a:ext>
            </a:extLst>
          </p:cNvPr>
          <p:cNvSpPr/>
          <p:nvPr/>
        </p:nvSpPr>
        <p:spPr>
          <a:xfrm>
            <a:off x="7100614" y="2490536"/>
            <a:ext cx="404062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17513-9A28-0F53-3F9D-54DB3B762560}"/>
              </a:ext>
            </a:extLst>
          </p:cNvPr>
          <p:cNvSpPr/>
          <p:nvPr/>
        </p:nvSpPr>
        <p:spPr>
          <a:xfrm>
            <a:off x="3125037" y="2944387"/>
            <a:ext cx="379324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035D1-EFDF-2FF0-71E7-113E5A86965E}"/>
              </a:ext>
            </a:extLst>
          </p:cNvPr>
          <p:cNvCxnSpPr>
            <a:cxnSpLocks/>
          </p:cNvCxnSpPr>
          <p:nvPr/>
        </p:nvCxnSpPr>
        <p:spPr>
          <a:xfrm flipH="1" flipV="1">
            <a:off x="6998677" y="3492111"/>
            <a:ext cx="7586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04918-06C7-3826-EC50-E29F1D5F18C2}"/>
              </a:ext>
            </a:extLst>
          </p:cNvPr>
          <p:cNvCxnSpPr>
            <a:cxnSpLocks/>
          </p:cNvCxnSpPr>
          <p:nvPr/>
        </p:nvCxnSpPr>
        <p:spPr>
          <a:xfrm flipV="1">
            <a:off x="9266255" y="3056021"/>
            <a:ext cx="0" cy="225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9B18F-ED8F-912D-DC7B-46214CF3A669}"/>
              </a:ext>
            </a:extLst>
          </p:cNvPr>
          <p:cNvSpPr txBox="1"/>
          <p:nvPr/>
        </p:nvSpPr>
        <p:spPr>
          <a:xfrm>
            <a:off x="7853659" y="3313729"/>
            <a:ext cx="309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PLC alert report detail information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2A56A-DABF-6500-AC89-8732D693E3C2}"/>
              </a:ext>
            </a:extLst>
          </p:cNvPr>
          <p:cNvSpPr/>
          <p:nvPr/>
        </p:nvSpPr>
        <p:spPr>
          <a:xfrm>
            <a:off x="2785296" y="1303718"/>
            <a:ext cx="2889849" cy="332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60DA5-F40F-6F99-D34C-15EC67C506CC}"/>
              </a:ext>
            </a:extLst>
          </p:cNvPr>
          <p:cNvSpPr/>
          <p:nvPr/>
        </p:nvSpPr>
        <p:spPr>
          <a:xfrm>
            <a:off x="5926809" y="1303717"/>
            <a:ext cx="2889849" cy="33275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0075A-7ECE-E197-C15F-CE40C4C31779}"/>
              </a:ext>
            </a:extLst>
          </p:cNvPr>
          <p:cNvSpPr/>
          <p:nvPr/>
        </p:nvSpPr>
        <p:spPr>
          <a:xfrm>
            <a:off x="5450683" y="3112047"/>
            <a:ext cx="738588" cy="1337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67CC0-0986-9A04-A70D-F2C7ADE13EEF}"/>
              </a:ext>
            </a:extLst>
          </p:cNvPr>
          <p:cNvSpPr/>
          <p:nvPr/>
        </p:nvSpPr>
        <p:spPr>
          <a:xfrm>
            <a:off x="5434642" y="1452279"/>
            <a:ext cx="738588" cy="1515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0CE40-D33D-1E6A-073F-B9062BBB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15" y="1772898"/>
            <a:ext cx="518951" cy="5262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240B5-5AC9-B511-2623-96DF2AF0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61" y="2366491"/>
            <a:ext cx="533460" cy="5263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EE39547C-747E-D989-7E21-88C6EDAC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361428"/>
            <a:ext cx="672500" cy="6725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6FFCAA59-2EF2-BD2E-05AE-D1D044E3F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852164"/>
            <a:ext cx="672500" cy="67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A76B1-DF52-6F23-80D9-1C7CB78BDDEA}"/>
              </a:ext>
            </a:extLst>
          </p:cNvPr>
          <p:cNvSpPr txBox="1"/>
          <p:nvPr/>
        </p:nvSpPr>
        <p:spPr>
          <a:xfrm>
            <a:off x="5428724" y="1409097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5EB5F-73E4-21BF-C48E-E409DD3AA609}"/>
              </a:ext>
            </a:extLst>
          </p:cNvPr>
          <p:cNvSpPr txBox="1"/>
          <p:nvPr/>
        </p:nvSpPr>
        <p:spPr>
          <a:xfrm>
            <a:off x="5442013" y="3048489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BD0F7-E6F3-B873-C05C-F045F360D90B}"/>
              </a:ext>
            </a:extLst>
          </p:cNvPr>
          <p:cNvSpPr txBox="1"/>
          <p:nvPr/>
        </p:nvSpPr>
        <p:spPr>
          <a:xfrm>
            <a:off x="2813901" y="130371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DF0F-CDAA-1B32-8B5B-5677577D8608}"/>
              </a:ext>
            </a:extLst>
          </p:cNvPr>
          <p:cNvSpPr txBox="1"/>
          <p:nvPr/>
        </p:nvSpPr>
        <p:spPr>
          <a:xfrm>
            <a:off x="6271983" y="1313779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9839C6-C62C-7CDE-46E5-70B0B254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861" y="2736805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E041B9-5276-EAF6-1C54-E922DFD8F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390" y="2814636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47318E-62A2-AE35-FB40-A5C4D95842A6}"/>
              </a:ext>
            </a:extLst>
          </p:cNvPr>
          <p:cNvCxnSpPr>
            <a:cxnSpLocks/>
            <a:stCxn id="8" idx="1"/>
            <a:endCxn id="17" idx="2"/>
          </p:cNvCxnSpPr>
          <p:nvPr/>
        </p:nvCxnSpPr>
        <p:spPr>
          <a:xfrm rot="10800000">
            <a:off x="4470385" y="3111016"/>
            <a:ext cx="1003257" cy="58666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D13D02-86F5-200D-D03B-E6509E182B40}"/>
              </a:ext>
            </a:extLst>
          </p:cNvPr>
          <p:cNvCxnSpPr>
            <a:cxnSpLocks/>
            <a:stCxn id="17" idx="0"/>
            <a:endCxn id="6" idx="1"/>
          </p:cNvCxnSpPr>
          <p:nvPr/>
        </p:nvCxnSpPr>
        <p:spPr>
          <a:xfrm rot="5400000" flipH="1" flipV="1">
            <a:off x="4660018" y="1846409"/>
            <a:ext cx="700762" cy="108003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4097E07-495B-64EB-A495-34E460CE02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2117" y="3264047"/>
            <a:ext cx="958123" cy="757123"/>
          </a:xfrm>
          <a:prstGeom prst="bentConnector3">
            <a:avLst>
              <a:gd name="adj1" fmla="val -4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0D0FA6B-F0E9-FC31-2701-DE9BD497C727}"/>
              </a:ext>
            </a:extLst>
          </p:cNvPr>
          <p:cNvCxnSpPr>
            <a:cxnSpLocks/>
          </p:cNvCxnSpPr>
          <p:nvPr/>
        </p:nvCxnSpPr>
        <p:spPr>
          <a:xfrm flipV="1">
            <a:off x="4712616" y="2423081"/>
            <a:ext cx="830545" cy="248894"/>
          </a:xfrm>
          <a:prstGeom prst="bentConnector3">
            <a:avLst>
              <a:gd name="adj1" fmla="val 1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935D96E-0294-A267-F866-67F14A449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394" y="3263932"/>
            <a:ext cx="421070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D41CA68-BFCC-E3CC-9C8A-8C58D5F11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533" y="3892895"/>
            <a:ext cx="608709" cy="4033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8CDD5C-8A1A-3A30-BC5D-F63A5EBC117C}"/>
              </a:ext>
            </a:extLst>
          </p:cNvPr>
          <p:cNvSpPr txBox="1"/>
          <p:nvPr/>
        </p:nvSpPr>
        <p:spPr>
          <a:xfrm>
            <a:off x="4723791" y="3447323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E020B-3B48-B44D-9D5E-03B39FE06F86}"/>
              </a:ext>
            </a:extLst>
          </p:cNvPr>
          <p:cNvSpPr txBox="1"/>
          <p:nvPr/>
        </p:nvSpPr>
        <p:spPr>
          <a:xfrm>
            <a:off x="4753096" y="3867342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939DA-C9CF-FC1D-F5DD-815954232B32}"/>
              </a:ext>
            </a:extLst>
          </p:cNvPr>
          <p:cNvCxnSpPr>
            <a:cxnSpLocks/>
          </p:cNvCxnSpPr>
          <p:nvPr/>
        </p:nvCxnSpPr>
        <p:spPr>
          <a:xfrm flipV="1">
            <a:off x="4349866" y="3122666"/>
            <a:ext cx="0" cy="7446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FD0420-FA46-FE0B-DAF1-F914124A559E}"/>
              </a:ext>
            </a:extLst>
          </p:cNvPr>
          <p:cNvSpPr txBox="1"/>
          <p:nvPr/>
        </p:nvSpPr>
        <p:spPr>
          <a:xfrm>
            <a:off x="3648932" y="3155261"/>
            <a:ext cx="103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OT-Attack Modbus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58F39D-F719-B425-39CF-E03F80533994}"/>
              </a:ext>
            </a:extLst>
          </p:cNvPr>
          <p:cNvCxnSpPr>
            <a:cxnSpLocks/>
          </p:cNvCxnSpPr>
          <p:nvPr/>
        </p:nvCxnSpPr>
        <p:spPr>
          <a:xfrm flipH="1" flipV="1">
            <a:off x="4345653" y="2173857"/>
            <a:ext cx="5950" cy="51795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EABDFF-A18D-818F-00CE-72004104EC83}"/>
              </a:ext>
            </a:extLst>
          </p:cNvPr>
          <p:cNvCxnSpPr>
            <a:cxnSpLocks/>
          </p:cNvCxnSpPr>
          <p:nvPr/>
        </p:nvCxnSpPr>
        <p:spPr>
          <a:xfrm>
            <a:off x="4373774" y="2173857"/>
            <a:ext cx="1054950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A54586-BB47-DC17-1AC4-2894AB7EF794}"/>
              </a:ext>
            </a:extLst>
          </p:cNvPr>
          <p:cNvSpPr txBox="1"/>
          <p:nvPr/>
        </p:nvSpPr>
        <p:spPr>
          <a:xfrm>
            <a:off x="3767074" y="4324981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A86E09-6D53-A5DA-F9B1-FA27A523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741" y="3990452"/>
            <a:ext cx="421071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327BACD-0EE4-3A56-E5E8-3941BC6B3D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677" y="1980995"/>
            <a:ext cx="1019165" cy="6961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A2DA60-3CAD-788E-7777-442275801613}"/>
              </a:ext>
            </a:extLst>
          </p:cNvPr>
          <p:cNvCxnSpPr>
            <a:cxnSpLocks/>
          </p:cNvCxnSpPr>
          <p:nvPr/>
        </p:nvCxnSpPr>
        <p:spPr>
          <a:xfrm flipV="1">
            <a:off x="3281188" y="2736805"/>
            <a:ext cx="0" cy="5298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44F0A8-C1BF-C83D-8DB4-48125DC6EBB5}"/>
              </a:ext>
            </a:extLst>
          </p:cNvPr>
          <p:cNvCxnSpPr>
            <a:cxnSpLocks/>
          </p:cNvCxnSpPr>
          <p:nvPr/>
        </p:nvCxnSpPr>
        <p:spPr>
          <a:xfrm>
            <a:off x="3957842" y="2505136"/>
            <a:ext cx="146058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DD5B38-E0B9-6A93-099E-0A2F25A2197E}"/>
              </a:ext>
            </a:extLst>
          </p:cNvPr>
          <p:cNvCxnSpPr>
            <a:cxnSpLocks/>
          </p:cNvCxnSpPr>
          <p:nvPr/>
        </p:nvCxnSpPr>
        <p:spPr>
          <a:xfrm>
            <a:off x="3462812" y="4094585"/>
            <a:ext cx="49805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E6CDFE3-0CEE-2E67-9DBB-8C653980AA22}"/>
              </a:ext>
            </a:extLst>
          </p:cNvPr>
          <p:cNvSpPr txBox="1"/>
          <p:nvPr/>
        </p:nvSpPr>
        <p:spPr>
          <a:xfrm>
            <a:off x="2915172" y="1712535"/>
            <a:ext cx="195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 config change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BBF8C45-97CE-F0DA-D312-C5B96BFE7903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173230" y="2209884"/>
            <a:ext cx="905683" cy="6047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F37C7CC-B938-F98F-1E20-74829A2AE392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6189271" y="3188847"/>
            <a:ext cx="889642" cy="59174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7A72077-C49B-7510-1A94-6F5DC154B9DE}"/>
              </a:ext>
            </a:extLst>
          </p:cNvPr>
          <p:cNvSpPr txBox="1"/>
          <p:nvPr/>
        </p:nvSpPr>
        <p:spPr>
          <a:xfrm>
            <a:off x="6193806" y="1952550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Report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C39FDD-F3DB-65CC-B428-1462587F907C}"/>
              </a:ext>
            </a:extLst>
          </p:cNvPr>
          <p:cNvSpPr txBox="1"/>
          <p:nvPr/>
        </p:nvSpPr>
        <p:spPr>
          <a:xfrm>
            <a:off x="6177396" y="3361428"/>
            <a:ext cx="89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Report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24B2684-1908-8BB7-EFE4-ABAD4F7E73D0}"/>
              </a:ext>
            </a:extLst>
          </p:cNvPr>
          <p:cNvCxnSpPr>
            <a:cxnSpLocks/>
          </p:cNvCxnSpPr>
          <p:nvPr/>
        </p:nvCxnSpPr>
        <p:spPr>
          <a:xfrm flipV="1">
            <a:off x="6207806" y="3231915"/>
            <a:ext cx="1118604" cy="956499"/>
          </a:xfrm>
          <a:prstGeom prst="bentConnector3">
            <a:avLst>
              <a:gd name="adj1" fmla="val 10012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Graphic 85" descr="Document with solid fill">
            <a:extLst>
              <a:ext uri="{FF2B5EF4-FFF2-40B4-BE49-F238E27FC236}">
                <a16:creationId xmlns:a16="http://schemas.microsoft.com/office/drawing/2014/main" id="{C4E30F57-5CE1-270F-B865-68ED26F4FE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8483" y="3961338"/>
            <a:ext cx="368852" cy="368852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4DBA2C2-857A-F12D-33A2-4B2802DA3A11}"/>
              </a:ext>
            </a:extLst>
          </p:cNvPr>
          <p:cNvCxnSpPr>
            <a:cxnSpLocks/>
          </p:cNvCxnSpPr>
          <p:nvPr/>
        </p:nvCxnSpPr>
        <p:spPr>
          <a:xfrm>
            <a:off x="6199136" y="1796947"/>
            <a:ext cx="1133592" cy="969382"/>
          </a:xfrm>
          <a:prstGeom prst="bentConnector3">
            <a:avLst>
              <a:gd name="adj1" fmla="val 10098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Document with solid fill">
            <a:extLst>
              <a:ext uri="{FF2B5EF4-FFF2-40B4-BE49-F238E27FC236}">
                <a16:creationId xmlns:a16="http://schemas.microsoft.com/office/drawing/2014/main" id="{A698BFF4-2E11-5997-01B9-4E591430D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91593" y="1587096"/>
            <a:ext cx="368852" cy="36885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38EBA47-E406-0E1B-8B2F-B667B7E83DE4}"/>
              </a:ext>
            </a:extLst>
          </p:cNvPr>
          <p:cNvSpPr txBox="1"/>
          <p:nvPr/>
        </p:nvSpPr>
        <p:spPr>
          <a:xfrm>
            <a:off x="6300402" y="4285994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F9B6E6-F5C7-055B-CEAE-53D7B4332099}"/>
              </a:ext>
            </a:extLst>
          </p:cNvPr>
          <p:cNvSpPr txBox="1"/>
          <p:nvPr/>
        </p:nvSpPr>
        <p:spPr>
          <a:xfrm>
            <a:off x="7074746" y="1544467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log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F189071-3EED-FEEB-EBF3-C073C2BAFF3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446087" cy="58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ylinder 99">
            <a:extLst>
              <a:ext uri="{FF2B5EF4-FFF2-40B4-BE49-F238E27FC236}">
                <a16:creationId xmlns:a16="http://schemas.microsoft.com/office/drawing/2014/main" id="{8871FB7A-879E-0129-6B63-52BCD924214A}"/>
              </a:ext>
            </a:extLst>
          </p:cNvPr>
          <p:cNvSpPr/>
          <p:nvPr/>
        </p:nvSpPr>
        <p:spPr>
          <a:xfrm>
            <a:off x="7814027" y="3658927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D5D66D-1DD3-7DBD-A632-CE0122E43C59}"/>
              </a:ext>
            </a:extLst>
          </p:cNvPr>
          <p:cNvSpPr txBox="1"/>
          <p:nvPr/>
        </p:nvSpPr>
        <p:spPr>
          <a:xfrm>
            <a:off x="7793290" y="3762206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4B44C8-5833-EC79-2F4C-B8B872EAD6D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53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Server with solid fill">
            <a:extLst>
              <a:ext uri="{FF2B5EF4-FFF2-40B4-BE49-F238E27FC236}">
                <a16:creationId xmlns:a16="http://schemas.microsoft.com/office/drawing/2014/main" id="{5E1267A2-EEC1-F9F4-A619-A6F5218C1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40524" y="2795331"/>
            <a:ext cx="707828" cy="70782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437A1FA-9694-5E05-85E3-853412310D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98106" y="2128195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354B65D-B391-EDFB-8505-88C4DFD2B7BE}"/>
              </a:ext>
            </a:extLst>
          </p:cNvPr>
          <p:cNvSpPr txBox="1"/>
          <p:nvPr/>
        </p:nvSpPr>
        <p:spPr>
          <a:xfrm>
            <a:off x="2899545" y="3728842"/>
            <a:ext cx="841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A96A21-3E42-70C6-A697-140B72870972}"/>
              </a:ext>
            </a:extLst>
          </p:cNvPr>
          <p:cNvSpPr txBox="1"/>
          <p:nvPr/>
        </p:nvSpPr>
        <p:spPr>
          <a:xfrm>
            <a:off x="7795873" y="1646855"/>
            <a:ext cx="84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Team Defenders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1E02543-4FE3-9216-2FC2-0569FFEF62A0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8169046" y="2604786"/>
            <a:ext cx="0" cy="259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1DEA77B-2A54-FD8A-E34F-E41A48C09C35}"/>
              </a:ext>
            </a:extLst>
          </p:cNvPr>
          <p:cNvSpPr txBox="1"/>
          <p:nvPr/>
        </p:nvSpPr>
        <p:spPr>
          <a:xfrm>
            <a:off x="7836372" y="3404107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server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9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E665B99-085D-FCDA-1524-5FAE4239463A}"/>
              </a:ext>
            </a:extLst>
          </p:cNvPr>
          <p:cNvSpPr/>
          <p:nvPr/>
        </p:nvSpPr>
        <p:spPr>
          <a:xfrm>
            <a:off x="5364367" y="695576"/>
            <a:ext cx="3854626" cy="49142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66C2B1B-7C84-76A0-53F7-6BFCF263949E}"/>
              </a:ext>
            </a:extLst>
          </p:cNvPr>
          <p:cNvSpPr/>
          <p:nvPr/>
        </p:nvSpPr>
        <p:spPr>
          <a:xfrm>
            <a:off x="1156434" y="712811"/>
            <a:ext cx="3676757" cy="4914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31EE3-0C05-C3E9-F687-BF3533D77473}"/>
              </a:ext>
            </a:extLst>
          </p:cNvPr>
          <p:cNvSpPr/>
          <p:nvPr/>
        </p:nvSpPr>
        <p:spPr>
          <a:xfrm>
            <a:off x="4577459" y="1168011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24DF1-9561-1113-CC5F-E6A4C3623D97}"/>
              </a:ext>
            </a:extLst>
          </p:cNvPr>
          <p:cNvSpPr txBox="1"/>
          <p:nvPr/>
        </p:nvSpPr>
        <p:spPr>
          <a:xfrm>
            <a:off x="4272658" y="890620"/>
            <a:ext cx="2037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emulator 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3F650-A726-42AB-19D4-2D621473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1248195"/>
            <a:ext cx="531176" cy="467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42B1E6-24AC-031D-3821-6DA71880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87" y="1363204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F7BE88-C0F2-81CC-8FE0-56338196D5A6}"/>
              </a:ext>
            </a:extLst>
          </p:cNvPr>
          <p:cNvSpPr txBox="1"/>
          <p:nvPr/>
        </p:nvSpPr>
        <p:spPr>
          <a:xfrm>
            <a:off x="4617149" y="1734140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ID:modbusPLC01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79EF20-8F27-D5DB-7C00-D30FE9C47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1427728"/>
            <a:ext cx="259996" cy="2534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0ED368-1D2D-8E21-EB8E-181EBEF10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1427727"/>
            <a:ext cx="259996" cy="2534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6CDE27-BCD5-149C-FB58-262C64AA0697}"/>
              </a:ext>
            </a:extLst>
          </p:cNvPr>
          <p:cNvSpPr txBox="1"/>
          <p:nvPr/>
        </p:nvSpPr>
        <p:spPr>
          <a:xfrm>
            <a:off x="3548173" y="1230960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A88C21-AE51-5C91-FA09-2DD6DD1B2DD5}"/>
              </a:ext>
            </a:extLst>
          </p:cNvPr>
          <p:cNvSpPr txBox="1"/>
          <p:nvPr/>
        </p:nvSpPr>
        <p:spPr>
          <a:xfrm>
            <a:off x="5675503" y="1210204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56B6E-CE28-E2BC-7F5C-1580702DB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087" y="2955880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50C58B-1D0D-21B2-A777-B24EFD414BF5}"/>
              </a:ext>
            </a:extLst>
          </p:cNvPr>
          <p:cNvCxnSpPr>
            <a:stCxn id="13" idx="1"/>
            <a:endCxn id="18" idx="0"/>
          </p:cNvCxnSpPr>
          <p:nvPr/>
        </p:nvCxnSpPr>
        <p:spPr>
          <a:xfrm rot="10800000" flipV="1">
            <a:off x="2799443" y="1554476"/>
            <a:ext cx="1608328" cy="1401403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201001-C713-9240-0350-6AC00D40E1F9}"/>
              </a:ext>
            </a:extLst>
          </p:cNvPr>
          <p:cNvSpPr txBox="1"/>
          <p:nvPr/>
        </p:nvSpPr>
        <p:spPr>
          <a:xfrm>
            <a:off x="1461251" y="306932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172.23.155.1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B4A5C-AACE-08AE-A854-CFA4CB66C1C2}"/>
              </a:ext>
            </a:extLst>
          </p:cNvPr>
          <p:cNvSpPr txBox="1"/>
          <p:nvPr/>
        </p:nvSpPr>
        <p:spPr>
          <a:xfrm>
            <a:off x="2384087" y="3167389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D89F57-009B-9B3C-817F-17017ED767C7}"/>
              </a:ext>
            </a:extLst>
          </p:cNvPr>
          <p:cNvSpPr/>
          <p:nvPr/>
        </p:nvSpPr>
        <p:spPr>
          <a:xfrm>
            <a:off x="4577459" y="2296397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78FBE8-9711-00F7-9822-AFF0797E5CB8}"/>
              </a:ext>
            </a:extLst>
          </p:cNvPr>
          <p:cNvSpPr txBox="1"/>
          <p:nvPr/>
        </p:nvSpPr>
        <p:spPr>
          <a:xfrm>
            <a:off x="4272658" y="2043936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emulator VM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4368DD-4C64-3E73-F574-34D2A0CF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2376581"/>
            <a:ext cx="531176" cy="4679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BD65AC-6F37-FD21-AB78-2C52A57D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87" y="249159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FE3CBE-769E-1032-AF32-B2753C9A2C4D}"/>
              </a:ext>
            </a:extLst>
          </p:cNvPr>
          <p:cNvSpPr txBox="1"/>
          <p:nvPr/>
        </p:nvSpPr>
        <p:spPr>
          <a:xfrm>
            <a:off x="4617149" y="2862526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ID:S7commPLC02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F39A3F-0007-7CFE-ECAB-7327DEBF4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2556114"/>
            <a:ext cx="259996" cy="2534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F30374A-B270-34F8-BEC6-F0DB5B3CF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2556113"/>
            <a:ext cx="259996" cy="2534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461C383-F9EF-6E5D-747B-44EA77070643}"/>
              </a:ext>
            </a:extLst>
          </p:cNvPr>
          <p:cNvSpPr txBox="1"/>
          <p:nvPr/>
        </p:nvSpPr>
        <p:spPr>
          <a:xfrm>
            <a:off x="3548173" y="2359346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2B17D5-04A5-406A-2BB1-3463588D631C}"/>
              </a:ext>
            </a:extLst>
          </p:cNvPr>
          <p:cNvSpPr txBox="1"/>
          <p:nvPr/>
        </p:nvSpPr>
        <p:spPr>
          <a:xfrm>
            <a:off x="5703255" y="2336056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197E81-4DBA-0539-4BFC-124E536584F7}"/>
              </a:ext>
            </a:extLst>
          </p:cNvPr>
          <p:cNvCxnSpPr/>
          <p:nvPr/>
        </p:nvCxnSpPr>
        <p:spPr>
          <a:xfrm flipH="1">
            <a:off x="2799443" y="2667333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F696C06-ACBF-C508-B09E-AB64FC3D2D5A}"/>
              </a:ext>
            </a:extLst>
          </p:cNvPr>
          <p:cNvSpPr/>
          <p:nvPr/>
        </p:nvSpPr>
        <p:spPr>
          <a:xfrm>
            <a:off x="4577459" y="3570290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ACAEB7-782A-FD05-2536-F39557DF2C67}"/>
              </a:ext>
            </a:extLst>
          </p:cNvPr>
          <p:cNvSpPr txBox="1"/>
          <p:nvPr/>
        </p:nvSpPr>
        <p:spPr>
          <a:xfrm>
            <a:off x="4272658" y="3317829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Controller VM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B52BAD8-6A27-8F6B-B310-0B623AA6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3650474"/>
            <a:ext cx="531176" cy="4679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8FC8E01-2FB6-F215-FAB0-21432F2C57FC}"/>
              </a:ext>
            </a:extLst>
          </p:cNvPr>
          <p:cNvSpPr txBox="1"/>
          <p:nvPr/>
        </p:nvSpPr>
        <p:spPr>
          <a:xfrm>
            <a:off x="4617149" y="4136419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ID:Controller02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1EBB4B-2BCE-6B16-0A31-D47644214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3830007"/>
            <a:ext cx="259996" cy="2534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E9CFDA2-AD52-3438-BF50-669A082FF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3830006"/>
            <a:ext cx="259996" cy="253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B12E64E-0498-14DD-9363-62FB8BA1D833}"/>
              </a:ext>
            </a:extLst>
          </p:cNvPr>
          <p:cNvSpPr txBox="1"/>
          <p:nvPr/>
        </p:nvSpPr>
        <p:spPr>
          <a:xfrm>
            <a:off x="3548173" y="363323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A35241-663D-4BCA-5F74-962C54855081}"/>
              </a:ext>
            </a:extLst>
          </p:cNvPr>
          <p:cNvSpPr txBox="1"/>
          <p:nvPr/>
        </p:nvSpPr>
        <p:spPr>
          <a:xfrm>
            <a:off x="5675503" y="3612483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472F3B-902C-C119-B537-3670BF55189B}"/>
              </a:ext>
            </a:extLst>
          </p:cNvPr>
          <p:cNvCxnSpPr/>
          <p:nvPr/>
        </p:nvCxnSpPr>
        <p:spPr>
          <a:xfrm flipH="1">
            <a:off x="2799443" y="3941226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4D9BD6-6D27-5DBE-9066-CD3F27BBDAB3}"/>
              </a:ext>
            </a:extLst>
          </p:cNvPr>
          <p:cNvSpPr/>
          <p:nvPr/>
        </p:nvSpPr>
        <p:spPr>
          <a:xfrm>
            <a:off x="4581868" y="4682991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9E55EA-4875-C29B-AA27-652F00C05629}"/>
              </a:ext>
            </a:extLst>
          </p:cNvPr>
          <p:cNvSpPr txBox="1"/>
          <p:nvPr/>
        </p:nvSpPr>
        <p:spPr>
          <a:xfrm>
            <a:off x="4277067" y="4430530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Controller VM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476E020-FB63-20CF-A27F-9913D7D0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32" y="4763175"/>
            <a:ext cx="531176" cy="46794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D6A917-C828-1D7E-73A4-7A6C25E90A87}"/>
              </a:ext>
            </a:extLst>
          </p:cNvPr>
          <p:cNvSpPr txBox="1"/>
          <p:nvPr/>
        </p:nvSpPr>
        <p:spPr>
          <a:xfrm>
            <a:off x="4621558" y="5249120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8D7A34F-0ABC-28C8-B04D-435532A16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180" y="4942708"/>
            <a:ext cx="259996" cy="25349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1A18C58-D7CA-9A1E-6019-5D313421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459" y="4942707"/>
            <a:ext cx="259996" cy="25349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93C46ED-B803-BA1F-FAC1-F3EBF0DF97C9}"/>
              </a:ext>
            </a:extLst>
          </p:cNvPr>
          <p:cNvSpPr txBox="1"/>
          <p:nvPr/>
        </p:nvSpPr>
        <p:spPr>
          <a:xfrm>
            <a:off x="3552582" y="4745940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EBC50B-FACD-1269-BCE1-CB520094461B}"/>
              </a:ext>
            </a:extLst>
          </p:cNvPr>
          <p:cNvSpPr txBox="1"/>
          <p:nvPr/>
        </p:nvSpPr>
        <p:spPr>
          <a:xfrm>
            <a:off x="5679912" y="4725184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172.23.20.6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E607E48-1E3B-2C38-624A-0CD7E3B533B6}"/>
              </a:ext>
            </a:extLst>
          </p:cNvPr>
          <p:cNvCxnSpPr>
            <a:cxnSpLocks/>
            <a:stCxn id="50" idx="1"/>
            <a:endCxn id="22" idx="2"/>
          </p:cNvCxnSpPr>
          <p:nvPr/>
        </p:nvCxnSpPr>
        <p:spPr>
          <a:xfrm rot="10800000">
            <a:off x="2786678" y="3428999"/>
            <a:ext cx="1625502" cy="164045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6A9E6D7-93BF-56A2-8C7B-8C683475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25" y="1849556"/>
            <a:ext cx="531176" cy="4679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E6976BA-AAAB-8EDB-33D1-860DAA785C2F}"/>
              </a:ext>
            </a:extLst>
          </p:cNvPr>
          <p:cNvSpPr txBox="1"/>
          <p:nvPr/>
        </p:nvSpPr>
        <p:spPr>
          <a:xfrm>
            <a:off x="1424863" y="1427727"/>
            <a:ext cx="1284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Maintenance Engineer VM</a:t>
            </a:r>
          </a:p>
        </p:txBody>
      </p:sp>
      <p:pic>
        <p:nvPicPr>
          <p:cNvPr id="61" name="Graphic 60" descr="Cmd Terminal with solid fill">
            <a:extLst>
              <a:ext uri="{FF2B5EF4-FFF2-40B4-BE49-F238E27FC236}">
                <a16:creationId xmlns:a16="http://schemas.microsoft.com/office/drawing/2014/main" id="{A23F3BB9-ADB1-79E4-D6DD-528E7D0964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382" y="3656995"/>
            <a:ext cx="341887" cy="341887"/>
          </a:xfrm>
          <a:prstGeom prst="rect">
            <a:avLst/>
          </a:prstGeom>
        </p:spPr>
      </p:pic>
      <p:pic>
        <p:nvPicPr>
          <p:cNvPr id="62" name="Graphic 61" descr="Cmd Terminal with solid fill">
            <a:extLst>
              <a:ext uri="{FF2B5EF4-FFF2-40B4-BE49-F238E27FC236}">
                <a16:creationId xmlns:a16="http://schemas.microsoft.com/office/drawing/2014/main" id="{A9F3163E-C75D-2FEC-D8BD-6007F7880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5992" y="4773222"/>
            <a:ext cx="341887" cy="341887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D44318F-748C-AD43-0EEB-A5D9E6CD3F1D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870514" y="2317497"/>
            <a:ext cx="928929" cy="38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75C4BB2-F152-C9A8-6CAA-58651CEAD4BB}"/>
              </a:ext>
            </a:extLst>
          </p:cNvPr>
          <p:cNvSpPr txBox="1"/>
          <p:nvPr/>
        </p:nvSpPr>
        <p:spPr>
          <a:xfrm>
            <a:off x="1804669" y="228810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172.23.155.1xx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1171563-B451-EF47-20C4-409AECA3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200" y="2955880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BE8252F-ADC5-085F-BBE5-335A436D9FE1}"/>
              </a:ext>
            </a:extLst>
          </p:cNvPr>
          <p:cNvSpPr txBox="1"/>
          <p:nvPr/>
        </p:nvSpPr>
        <p:spPr>
          <a:xfrm>
            <a:off x="7104200" y="3167389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Switch-2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2D91AF5-9AEA-BC12-5247-937B97C7D6CB}"/>
              </a:ext>
            </a:extLst>
          </p:cNvPr>
          <p:cNvCxnSpPr>
            <a:cxnSpLocks/>
            <a:stCxn id="14" idx="3"/>
            <a:endCxn id="68" idx="0"/>
          </p:cNvCxnSpPr>
          <p:nvPr/>
        </p:nvCxnSpPr>
        <p:spPr>
          <a:xfrm>
            <a:off x="5883046" y="1554476"/>
            <a:ext cx="1636510" cy="14014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DDE4EE6-2DD8-71F3-B0D1-B5D41A73F726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5883046" y="2682862"/>
            <a:ext cx="1636509" cy="4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3D142FA-E554-B6DB-BB14-AFB1A58B33EA}"/>
              </a:ext>
            </a:extLst>
          </p:cNvPr>
          <p:cNvCxnSpPr>
            <a:cxnSpLocks/>
            <a:stCxn id="51" idx="3"/>
            <a:endCxn id="68" idx="2"/>
          </p:cNvCxnSpPr>
          <p:nvPr/>
        </p:nvCxnSpPr>
        <p:spPr>
          <a:xfrm flipV="1">
            <a:off x="5887455" y="3429000"/>
            <a:ext cx="1632101" cy="16404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21F1FF-ED78-00B0-9887-0B8ECBA55C30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5883046" y="3956755"/>
            <a:ext cx="1623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EBB62F6-D878-062D-D4EA-7606212940C3}"/>
              </a:ext>
            </a:extLst>
          </p:cNvPr>
          <p:cNvSpPr txBox="1"/>
          <p:nvPr/>
        </p:nvSpPr>
        <p:spPr>
          <a:xfrm>
            <a:off x="7876356" y="3044277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172.23.20.1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F78B12C1-891D-5A4F-6B92-6D99179F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84" y="2137626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5AF0829-DAB9-ECBC-88FB-57D7D108D95C}"/>
              </a:ext>
            </a:extLst>
          </p:cNvPr>
          <p:cNvSpPr txBox="1"/>
          <p:nvPr/>
        </p:nvSpPr>
        <p:spPr>
          <a:xfrm>
            <a:off x="7834913" y="1625975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Monitor hub  VM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161F951-381F-A0BF-DC78-6385E090C682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513173" y="2359346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73342AF-CF31-83C8-F3ED-36910ECA8152}"/>
              </a:ext>
            </a:extLst>
          </p:cNvPr>
          <p:cNvSpPr txBox="1"/>
          <p:nvPr/>
        </p:nvSpPr>
        <p:spPr>
          <a:xfrm>
            <a:off x="7957044" y="2630747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172.23.20.4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1559C3D-C6E1-DC26-31FD-F9B52884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84" y="4136419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BCE4CF73-6BD7-8CE2-22AE-6C8A2688B234}"/>
              </a:ext>
            </a:extLst>
          </p:cNvPr>
          <p:cNvSpPr txBox="1"/>
          <p:nvPr/>
        </p:nvSpPr>
        <p:spPr>
          <a:xfrm>
            <a:off x="7834913" y="3624768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Log Archive VM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A9F257-419D-33D8-BCC0-901BF74E1A4A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7513173" y="4358139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F9211CC-EBA1-EF87-BF22-CF0D51732339}"/>
              </a:ext>
            </a:extLst>
          </p:cNvPr>
          <p:cNvSpPr txBox="1"/>
          <p:nvPr/>
        </p:nvSpPr>
        <p:spPr>
          <a:xfrm>
            <a:off x="7957044" y="4629540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861FA6-DF54-E59B-A566-27EA7DE3F430}"/>
              </a:ext>
            </a:extLst>
          </p:cNvPr>
          <p:cNvSpPr txBox="1"/>
          <p:nvPr/>
        </p:nvSpPr>
        <p:spPr>
          <a:xfrm>
            <a:off x="1431354" y="922411"/>
            <a:ext cx="2261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FA8D33-6913-D3B4-C75E-D96BAFDD77FA}"/>
              </a:ext>
            </a:extLst>
          </p:cNvPr>
          <p:cNvSpPr txBox="1"/>
          <p:nvPr/>
        </p:nvSpPr>
        <p:spPr>
          <a:xfrm>
            <a:off x="7291680" y="773526"/>
            <a:ext cx="2370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507C8C-8361-71BD-E110-CC00C5B41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739" y="4911716"/>
            <a:ext cx="516027" cy="5721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B92E1-04B2-0040-6133-9DEE947595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3972" y="5043246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309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1D5B04-CF11-04A9-4FF4-2EB2BAFB3B2D}"/>
              </a:ext>
            </a:extLst>
          </p:cNvPr>
          <p:cNvSpPr/>
          <p:nvPr/>
        </p:nvSpPr>
        <p:spPr>
          <a:xfrm>
            <a:off x="870116" y="3507572"/>
            <a:ext cx="2474268" cy="78084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ABCA5-AFBA-BCDB-993A-C26DCC8DB640}"/>
              </a:ext>
            </a:extLst>
          </p:cNvPr>
          <p:cNvSpPr txBox="1"/>
          <p:nvPr/>
        </p:nvSpPr>
        <p:spPr>
          <a:xfrm>
            <a:off x="904431" y="3522584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8658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46" y="3255351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23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255203" y="3447776"/>
            <a:ext cx="251214" cy="250857"/>
          </a:xfrm>
          <a:prstGeom prst="bentConnector3">
            <a:avLst>
              <a:gd name="adj1" fmla="val 980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Expert - Basic 1/10 - YouTube">
            <a:extLst>
              <a:ext uri="{FF2B5EF4-FFF2-40B4-BE49-F238E27FC236}">
                <a16:creationId xmlns:a16="http://schemas.microsoft.com/office/drawing/2014/main" id="{B7B5AC75-946A-1432-12E0-7B6D195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6" y="1383641"/>
            <a:ext cx="4913691" cy="276484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027FC-E29B-99B5-CA3B-9D3D6215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15" y="1383641"/>
            <a:ext cx="4913691" cy="27580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19FF5-9C25-6BFE-1804-3C7AEFDDAF84}"/>
              </a:ext>
            </a:extLst>
          </p:cNvPr>
          <p:cNvSpPr txBox="1"/>
          <p:nvPr/>
        </p:nvSpPr>
        <p:spPr>
          <a:xfrm>
            <a:off x="780892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Schneider Electric </a:t>
            </a:r>
            <a:r>
              <a:rPr lang="en-SG" sz="1400" b="1" dirty="0" err="1"/>
              <a:t>EcoStruxure</a:t>
            </a:r>
            <a:r>
              <a:rPr lang="en-SG" sz="1400" b="1" dirty="0"/>
              <a:t> Machine Expert M22X PLC Configuration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EBA-6177-F921-0360-C79B304899FA}"/>
              </a:ext>
            </a:extLst>
          </p:cNvPr>
          <p:cNvSpPr txBox="1"/>
          <p:nvPr/>
        </p:nvSpPr>
        <p:spPr>
          <a:xfrm>
            <a:off x="5989607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8D35FA-4E1D-2C80-E3A9-CEC604233054}"/>
              </a:ext>
            </a:extLst>
          </p:cNvPr>
          <p:cNvSpPr/>
          <p:nvPr/>
        </p:nvSpPr>
        <p:spPr>
          <a:xfrm>
            <a:off x="5767167" y="2762680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884</Words>
  <Application>Microsoft Office PowerPoint</Application>
  <PresentationFormat>Widescreen</PresentationFormat>
  <Paragraphs>273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47</cp:revision>
  <dcterms:created xsi:type="dcterms:W3CDTF">2024-10-24T09:28:42Z</dcterms:created>
  <dcterms:modified xsi:type="dcterms:W3CDTF">2024-11-28T08:57:53Z</dcterms:modified>
</cp:coreProperties>
</file>