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4/1/2022</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4/1/2022</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788185" y="400662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538159" y="398953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198047" y="4686609"/>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303188" y="400662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1962611" y="4686609"/>
            <a:ext cx="789734" cy="4239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5018915"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1294072" cy="64582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矩形: 圆角 34">
            <a:extLst>
              <a:ext uri="{FF2B5EF4-FFF2-40B4-BE49-F238E27FC236}">
                <a16:creationId xmlns:a16="http://schemas.microsoft.com/office/drawing/2014/main" id="{B26D4105-4D5A-45B8-ACE8-24ED71C45DF6}"/>
              </a:ext>
            </a:extLst>
          </p:cNvPr>
          <p:cNvSpPr/>
          <p:nvPr/>
        </p:nvSpPr>
        <p:spPr>
          <a:xfrm>
            <a:off x="2858727" y="4681891"/>
            <a:ext cx="918052" cy="4239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b="1" dirty="0"/>
              <a:t>SSL-CA</a:t>
            </a:r>
            <a:endParaRPr lang="zh-CN" altLang="en-US" sz="1600" b="1" dirty="0"/>
          </a:p>
        </p:txBody>
      </p:sp>
      <p:cxnSp>
        <p:nvCxnSpPr>
          <p:cNvPr id="30" name="直接箭头连接符 49">
            <a:extLst>
              <a:ext uri="{FF2B5EF4-FFF2-40B4-BE49-F238E27FC236}">
                <a16:creationId xmlns:a16="http://schemas.microsoft.com/office/drawing/2014/main" id="{FBBDDD2F-6E08-4D42-85AB-54D0C4B207AC}"/>
              </a:ext>
            </a:extLst>
          </p:cNvPr>
          <p:cNvCxnSpPr>
            <a:cxnSpLocks/>
          </p:cNvCxnSpPr>
          <p:nvPr/>
        </p:nvCxnSpPr>
        <p:spPr>
          <a:xfrm>
            <a:off x="2684189" y="4006625"/>
            <a:ext cx="397339" cy="59875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B8BDC8A-6588-414A-8759-9420AA77B4E8}"/>
              </a:ext>
            </a:extLst>
          </p:cNvPr>
          <p:cNvSpPr txBox="1"/>
          <p:nvPr/>
        </p:nvSpPr>
        <p:spPr>
          <a:xfrm>
            <a:off x="3882368" y="4960371"/>
            <a:ext cx="1165120" cy="246221"/>
          </a:xfrm>
          <a:prstGeom prst="rect">
            <a:avLst/>
          </a:prstGeom>
          <a:solidFill>
            <a:schemeClr val="bg1"/>
          </a:solidFill>
          <a:ln w="3175">
            <a:solidFill>
              <a:schemeClr val="tx1"/>
            </a:solidFill>
          </a:ln>
        </p:spPr>
        <p:txBody>
          <a:bodyPr wrap="square" rtlCol="0">
            <a:spAutoFit/>
          </a:bodyPr>
          <a:lstStyle/>
          <a:p>
            <a:r>
              <a:rPr lang="en-US" sz="1000" b="1" dirty="0" err="1"/>
              <a:t>url</a:t>
            </a:r>
            <a:r>
              <a:rPr lang="en-US" sz="1000" b="1" dirty="0"/>
              <a:t> record file (txt)</a:t>
            </a:r>
            <a:endParaRPr lang="en-SG" sz="1000" b="1" dirty="0"/>
          </a:p>
        </p:txBody>
      </p:sp>
      <p:sp>
        <p:nvSpPr>
          <p:cNvPr id="33" name="TextBox 32">
            <a:extLst>
              <a:ext uri="{FF2B5EF4-FFF2-40B4-BE49-F238E27FC236}">
                <a16:creationId xmlns:a16="http://schemas.microsoft.com/office/drawing/2014/main" id="{3C8DEC04-6A99-462C-8882-F3A9EAEFC0D5}"/>
              </a:ext>
            </a:extLst>
          </p:cNvPr>
          <p:cNvSpPr txBox="1"/>
          <p:nvPr/>
        </p:nvSpPr>
        <p:spPr>
          <a:xfrm>
            <a:off x="3882368" y="4638860"/>
            <a:ext cx="1165120" cy="246221"/>
          </a:xfrm>
          <a:prstGeom prst="rect">
            <a:avLst/>
          </a:prstGeom>
          <a:solidFill>
            <a:schemeClr val="bg1"/>
          </a:solidFill>
          <a:ln w="3175">
            <a:solidFill>
              <a:schemeClr val="tx1"/>
            </a:solidFill>
          </a:ln>
        </p:spPr>
        <p:txBody>
          <a:bodyPr wrap="square" rtlCol="0">
            <a:spAutoFit/>
          </a:bodyPr>
          <a:lstStyle/>
          <a:p>
            <a:r>
              <a:rPr lang="en-US" sz="1000" b="1" dirty="0"/>
              <a:t>Main page (html)</a:t>
            </a:r>
            <a:endParaRPr lang="en-SG" sz="10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a:off x="2832407" y="3690947"/>
            <a:ext cx="39906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267308" y="3506272"/>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p:cNvCxnSpPr>
          <p:nvPr/>
        </p:nvCxnSpPr>
        <p:spPr>
          <a:xfrm>
            <a:off x="7240568" y="3465792"/>
            <a:ext cx="39906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75469" y="3281117"/>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a:solidFill>
                  <a:srgbClr val="0070C0"/>
                </a:solidFill>
                <a:latin typeface="Calibri" panose="020F0502020204030204" pitchFamily="34" charset="0"/>
              </a:rPr>
              <a:t>currently the answer </a:t>
            </a:r>
            <a:r>
              <a:rPr lang="en-US" sz="1200" b="1" dirty="0">
                <a:solidFill>
                  <a:srgbClr val="0070C0"/>
                </a:solidFill>
                <a:latin typeface="Calibri" panose="020F0502020204030204" pitchFamily="34" charset="0"/>
              </a:rPr>
              <a:t>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1562</Words>
  <Application>Microsoft Office PowerPoint</Application>
  <PresentationFormat>Widescreen</PresentationFormat>
  <Paragraphs>168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inherit</vt:lpstr>
      <vt:lpstr>SFMono-Regular</vt:lpstr>
      <vt:lpstr>Ubuntu</vt:lpstr>
      <vt:lpstr>Arial</vt:lpstr>
      <vt:lpstr>Calibri</vt:lpstr>
      <vt:lpstr>Calibri Light</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90</cp:revision>
  <dcterms:created xsi:type="dcterms:W3CDTF">2021-11-18T06:42:33Z</dcterms:created>
  <dcterms:modified xsi:type="dcterms:W3CDTF">2022-01-04T06:48:47Z</dcterms:modified>
</cp:coreProperties>
</file>