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3EA-88D5-400F-4B83-B777D2A67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D4714-196A-2BFD-074A-11B4CCD4F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34FA-414A-8FF5-D8AE-8FC4CB00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698C-015E-79B8-6406-58F2516C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C364-7B27-3278-3DF0-10832473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81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BF40-8E95-90FD-5D92-DD118880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DC9A6-AFA8-B10D-56D0-1E441230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75D9-27BB-A978-A29A-F9F853A7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7F88-9681-E071-69A7-31D895CE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BBB4-A52F-65BD-7D89-BDBBC780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91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1E66F-FF9A-7730-CF64-64FDA0E0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39EA7-95B6-F2FF-3ECA-C9CA3235E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E03E-875B-6D18-DFF8-D11298FB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0C704-D6D4-C7E9-5CF8-660AE815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B94-FE40-7C8D-6EFB-38ADBFCB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2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59BC-BBFD-F589-3BDF-5387A242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883D-F313-335F-EFBD-9B8DB462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433F-3FDD-22DA-8718-8330D01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F849-7D8D-429F-2026-3AB874D7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629B6-1F19-F6B6-4681-2F305EA4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1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6F6-7D19-3A17-02EA-854F81AA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3D6E5-BCB6-F2D5-8254-A4430FC6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8810-5A91-781C-39E4-13DC6BD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AF28-4DB6-5C3A-F81D-68357363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7473-2D0D-8E6F-29CF-73DDB5B1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0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716-D41D-2CCA-2D3F-231327A7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8985-B3B2-6B1D-4B01-A913EC63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690FA-D3AD-5CCE-2E23-66DA77E3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2B287-0B11-065A-C1FC-A927B243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D898-5D2F-B3E7-B490-F8173058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01D7-ED6F-3A47-C79E-3F9AA22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2181-0044-54B6-6C8A-23C948AA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9AD3-5035-3DF5-291A-385F5172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E13E8-EDEB-3EF0-80ED-3FDFAAE1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92D05-E592-F7FC-8E22-6375FDA5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BC7F1-6528-8C39-3801-63A7F3311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5697D-2488-521E-CC92-BA95BEF6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8BE64-3156-4BD6-33FB-670EA66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3B0B4-CFB7-6518-7FF0-E41002E3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4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A5D1-20F2-5E03-EB01-5569F9E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335DF-A448-ADCA-BDA1-58931322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48D9A-A0E7-22BD-840B-04279D1D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CB802-4948-6EF6-49C1-DB049CA8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6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E1834-1D1E-67FC-7BDC-D28578CD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5BB47-47DB-F9E7-1653-6CC310C6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2C489-001A-0357-4DC5-9044A29D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4210-DF42-6F43-19E7-38C5E4AD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D4A7-B39C-10CB-7737-1D62A55A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3E14-4164-B1BE-3EA6-85A5422DC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DB382-6077-B22F-5033-A2733F7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45B71-6CAA-3945-F2CB-027F252A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E49FB-76C7-32AA-0D2C-45EC2E53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7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CE6F-CB60-63D4-5A8B-C8A01F9F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5E707-FB35-41F6-236D-06EF4214C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18BC4-664B-C8B3-E794-53307FBE3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3970E-4C73-874F-75B4-27027FCE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8861-A15C-790A-1515-5F24BAB1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A6A8-FE46-4034-435C-7019287B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86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5319D-480A-A6D4-12C6-EFAC1910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07DC-6934-20FA-0C12-F33DE08B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8289-EE62-DB5C-4E8F-E7785089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B493-6CE9-8D9D-B310-FB2C006A1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8075-6177-F282-F1A8-7C7C15596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7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CF8A96-60BB-25BD-EB7B-9BB0E7D15564}"/>
              </a:ext>
            </a:extLst>
          </p:cNvPr>
          <p:cNvSpPr/>
          <p:nvPr/>
        </p:nvSpPr>
        <p:spPr>
          <a:xfrm>
            <a:off x="959555" y="4447823"/>
            <a:ext cx="6054193" cy="99342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D5134-A8D7-1768-12EB-80444D346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96"/>
          <a:stretch/>
        </p:blipFill>
        <p:spPr>
          <a:xfrm>
            <a:off x="842454" y="1992113"/>
            <a:ext cx="2276246" cy="56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7106E-B347-4CE5-5D35-2C95E79E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78" y="1992113"/>
            <a:ext cx="495448" cy="567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83972-1DFD-CB9D-469B-D70735C4549E}"/>
              </a:ext>
            </a:extLst>
          </p:cNvPr>
          <p:cNvSpPr txBox="1"/>
          <p:nvPr/>
        </p:nvSpPr>
        <p:spPr>
          <a:xfrm>
            <a:off x="780132" y="1673536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list 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C63A2-D91B-6E03-36B8-5DA3ACE1827C}"/>
              </a:ext>
            </a:extLst>
          </p:cNvPr>
          <p:cNvSpPr txBox="1"/>
          <p:nvPr/>
        </p:nvSpPr>
        <p:spPr>
          <a:xfrm>
            <a:off x="3211475" y="1684336"/>
            <a:ext cx="18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record file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E0C14-A41A-AE22-C91C-45B5519AFD32}"/>
              </a:ext>
            </a:extLst>
          </p:cNvPr>
          <p:cNvCxnSpPr/>
          <p:nvPr/>
        </p:nvCxnSpPr>
        <p:spPr>
          <a:xfrm>
            <a:off x="2064130" y="2559993"/>
            <a:ext cx="0" cy="45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ABA68A-C733-DC8E-4CE9-1F1100CDFB88}"/>
              </a:ext>
            </a:extLst>
          </p:cNvPr>
          <p:cNvCxnSpPr/>
          <p:nvPr/>
        </p:nvCxnSpPr>
        <p:spPr>
          <a:xfrm>
            <a:off x="3775513" y="2559993"/>
            <a:ext cx="0" cy="45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5B7DCB-922F-073F-DB44-80E30CA1E5AB}"/>
              </a:ext>
            </a:extLst>
          </p:cNvPr>
          <p:cNvSpPr/>
          <p:nvPr/>
        </p:nvSpPr>
        <p:spPr>
          <a:xfrm>
            <a:off x="1758280" y="3017673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Contents Parser </a:t>
            </a:r>
            <a:endParaRPr lang="en-SG" sz="12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F8818-D200-B949-CB5D-1BCB71996205}"/>
              </a:ext>
            </a:extLst>
          </p:cNvPr>
          <p:cNvCxnSpPr>
            <a:cxnSpLocks/>
          </p:cNvCxnSpPr>
          <p:nvPr/>
        </p:nvCxnSpPr>
        <p:spPr>
          <a:xfrm>
            <a:off x="2945466" y="3364590"/>
            <a:ext cx="0" cy="32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C1375-3F30-E966-F021-27D347DEE6F4}"/>
              </a:ext>
            </a:extLst>
          </p:cNvPr>
          <p:cNvSpPr/>
          <p:nvPr/>
        </p:nvSpPr>
        <p:spPr>
          <a:xfrm>
            <a:off x="1758280" y="3711507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Download Tool</a:t>
            </a:r>
            <a:endParaRPr lang="en-SG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9C80B2-992F-948D-5D22-97EC99BA81C2}"/>
              </a:ext>
            </a:extLst>
          </p:cNvPr>
          <p:cNvSpPr/>
          <p:nvPr/>
        </p:nvSpPr>
        <p:spPr>
          <a:xfrm>
            <a:off x="1118733" y="4665418"/>
            <a:ext cx="945397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Sub pages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F35E4-7E10-085C-503B-DBEA5531DA78}"/>
              </a:ext>
            </a:extLst>
          </p:cNvPr>
          <p:cNvSpPr/>
          <p:nvPr/>
        </p:nvSpPr>
        <p:spPr>
          <a:xfrm>
            <a:off x="2286920" y="4665418"/>
            <a:ext cx="749792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Images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5F223-68F6-AED2-BE05-63D65AE9AE09}"/>
              </a:ext>
            </a:extLst>
          </p:cNvPr>
          <p:cNvSpPr/>
          <p:nvPr/>
        </p:nvSpPr>
        <p:spPr>
          <a:xfrm>
            <a:off x="3264526" y="4665417"/>
            <a:ext cx="749792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Scripts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1933C-E9BB-0F0A-EE78-52E3D7495374}"/>
              </a:ext>
            </a:extLst>
          </p:cNvPr>
          <p:cNvSpPr/>
          <p:nvPr/>
        </p:nvSpPr>
        <p:spPr>
          <a:xfrm>
            <a:off x="4237108" y="4665417"/>
            <a:ext cx="565523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css</a:t>
            </a:r>
            <a:endParaRPr lang="en-SG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CECD2-0AAD-FF75-93A6-707D5E3D437E}"/>
              </a:ext>
            </a:extLst>
          </p:cNvPr>
          <p:cNvSpPr/>
          <p:nvPr/>
        </p:nvSpPr>
        <p:spPr>
          <a:xfrm>
            <a:off x="5057361" y="4665417"/>
            <a:ext cx="565523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xml</a:t>
            </a:r>
            <a:endParaRPr lang="en-SG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EECF4-333A-837D-E7D9-6288F7B66374}"/>
              </a:ext>
            </a:extLst>
          </p:cNvPr>
          <p:cNvSpPr txBox="1"/>
          <p:nvPr/>
        </p:nvSpPr>
        <p:spPr>
          <a:xfrm>
            <a:off x="5753872" y="4781501"/>
            <a:ext cx="968786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Main HTML Page 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18C134-5BCA-DABC-0397-8352CA3DF7D5}"/>
              </a:ext>
            </a:extLst>
          </p:cNvPr>
          <p:cNvSpPr txBox="1"/>
          <p:nvPr/>
        </p:nvSpPr>
        <p:spPr>
          <a:xfrm>
            <a:off x="4242388" y="5103597"/>
            <a:ext cx="111020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URL Record  </a:t>
            </a:r>
            <a:endParaRPr lang="en-SG" sz="10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07321F-838C-EBC0-937D-DDFF24E724F6}"/>
              </a:ext>
            </a:extLst>
          </p:cNvPr>
          <p:cNvCxnSpPr>
            <a:cxnSpLocks/>
          </p:cNvCxnSpPr>
          <p:nvPr/>
        </p:nvCxnSpPr>
        <p:spPr>
          <a:xfrm>
            <a:off x="1960551" y="4078090"/>
            <a:ext cx="0" cy="537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A3F7CC-5F16-1669-A01E-3C171D8A8803}"/>
              </a:ext>
            </a:extLst>
          </p:cNvPr>
          <p:cNvCxnSpPr>
            <a:cxnSpLocks/>
          </p:cNvCxnSpPr>
          <p:nvPr/>
        </p:nvCxnSpPr>
        <p:spPr>
          <a:xfrm>
            <a:off x="2661816" y="4078090"/>
            <a:ext cx="0" cy="537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0FAC7F-7FC6-DCA1-CACD-A40896A95D36}"/>
              </a:ext>
            </a:extLst>
          </p:cNvPr>
          <p:cNvCxnSpPr>
            <a:cxnSpLocks/>
          </p:cNvCxnSpPr>
          <p:nvPr/>
        </p:nvCxnSpPr>
        <p:spPr>
          <a:xfrm>
            <a:off x="3460056" y="4058424"/>
            <a:ext cx="0" cy="537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DCF44D-F41D-6112-8E95-6F24CCF4D6CB}"/>
              </a:ext>
            </a:extLst>
          </p:cNvPr>
          <p:cNvCxnSpPr>
            <a:cxnSpLocks/>
          </p:cNvCxnSpPr>
          <p:nvPr/>
        </p:nvCxnSpPr>
        <p:spPr>
          <a:xfrm>
            <a:off x="3917305" y="4062799"/>
            <a:ext cx="564414" cy="567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ECD45D-D763-9322-6FBC-7C39B5BDF6F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34526" y="3884966"/>
            <a:ext cx="1305596" cy="698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ADAF55-3F84-9274-5BBC-4904E3F1E0B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>
            <a:off x="4034526" y="3884966"/>
            <a:ext cx="2203739" cy="89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7B21CA-4C75-9AEC-3C66-45F19513424C}"/>
              </a:ext>
            </a:extLst>
          </p:cNvPr>
          <p:cNvSpPr txBox="1"/>
          <p:nvPr/>
        </p:nvSpPr>
        <p:spPr>
          <a:xfrm>
            <a:off x="1066109" y="5082254"/>
            <a:ext cx="1794457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URL domain folder </a:t>
            </a:r>
            <a:endParaRPr lang="en-SG" sz="1400" b="1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1C0FF8A-ACD4-6D1E-485A-9F2B72B5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84" y="1941994"/>
            <a:ext cx="5003945" cy="10284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50541F-9D7F-4523-28DB-C32774AC3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725" y="3364590"/>
            <a:ext cx="2643941" cy="204039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5DA4C6-C6D5-5E4D-0DFF-8D59C32BE784}"/>
              </a:ext>
            </a:extLst>
          </p:cNvPr>
          <p:cNvCxnSpPr>
            <a:stCxn id="5" idx="3"/>
          </p:cNvCxnSpPr>
          <p:nvPr/>
        </p:nvCxnSpPr>
        <p:spPr>
          <a:xfrm flipV="1">
            <a:off x="4034526" y="1941994"/>
            <a:ext cx="1401858" cy="334059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938299-A578-90E7-006C-5AACAD05356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4526" y="2276053"/>
            <a:ext cx="1401858" cy="682138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35AA52-197B-17C3-4342-A96E1AB44DC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013748" y="3429000"/>
            <a:ext cx="742253" cy="1515534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A80EB4-EF6E-E3C6-EFB1-BA30001D271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013748" y="4944534"/>
            <a:ext cx="742253" cy="445497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4DF3D2-E805-CDFA-D012-57442B3FFB08}"/>
              </a:ext>
            </a:extLst>
          </p:cNvPr>
          <p:cNvSpPr txBox="1"/>
          <p:nvPr/>
        </p:nvSpPr>
        <p:spPr>
          <a:xfrm>
            <a:off x="5436385" y="1621361"/>
            <a:ext cx="659616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Input </a:t>
            </a:r>
            <a:endParaRPr lang="en-SG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27D858-D760-7A6E-6920-C6B954FDBE73}"/>
              </a:ext>
            </a:extLst>
          </p:cNvPr>
          <p:cNvSpPr txBox="1"/>
          <p:nvPr/>
        </p:nvSpPr>
        <p:spPr>
          <a:xfrm>
            <a:off x="7738155" y="3054615"/>
            <a:ext cx="83864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Output </a:t>
            </a:r>
            <a:endParaRPr lang="en-SG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E8DCB-C4DF-C4D4-D46A-B2716755D0C1}"/>
              </a:ext>
            </a:extLst>
          </p:cNvPr>
          <p:cNvSpPr txBox="1"/>
          <p:nvPr/>
        </p:nvSpPr>
        <p:spPr>
          <a:xfrm>
            <a:off x="2981645" y="5103597"/>
            <a:ext cx="111020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SSL certificate 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26008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</cp:revision>
  <dcterms:created xsi:type="dcterms:W3CDTF">2024-05-04T00:06:07Z</dcterms:created>
  <dcterms:modified xsi:type="dcterms:W3CDTF">2024-05-04T12:06:32Z</dcterms:modified>
</cp:coreProperties>
</file>