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076137610" r:id="rId2"/>
    <p:sldId id="2076137611" r:id="rId3"/>
    <p:sldId id="2076137612" r:id="rId4"/>
    <p:sldId id="28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E583D-4DFC-4E8F-9D98-CAF691DD7F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6F003EB1-7892-4EE6-81E1-969F13F0D6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F03041D8-5923-4568-B8B3-B890F26BA6E2}"/>
              </a:ext>
            </a:extLst>
          </p:cNvPr>
          <p:cNvSpPr>
            <a:spLocks noGrp="1"/>
          </p:cNvSpPr>
          <p:nvPr>
            <p:ph type="dt" sz="half" idx="10"/>
          </p:nvPr>
        </p:nvSpPr>
        <p:spPr/>
        <p:txBody>
          <a:bodyPr/>
          <a:lstStyle/>
          <a:p>
            <a:fld id="{CF1267A5-9448-410E-9905-2BFAF5898020}" type="datetimeFigureOut">
              <a:rPr lang="en-SG" smtClean="0"/>
              <a:t>25/11/2021</a:t>
            </a:fld>
            <a:endParaRPr lang="en-SG"/>
          </a:p>
        </p:txBody>
      </p:sp>
      <p:sp>
        <p:nvSpPr>
          <p:cNvPr id="5" name="Footer Placeholder 4">
            <a:extLst>
              <a:ext uri="{FF2B5EF4-FFF2-40B4-BE49-F238E27FC236}">
                <a16:creationId xmlns:a16="http://schemas.microsoft.com/office/drawing/2014/main" id="{5B93F3C0-13F9-4DE0-8EA9-D163D908AC2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F22043F-FA10-479B-85B5-735DCB1E5656}"/>
              </a:ext>
            </a:extLst>
          </p:cNvPr>
          <p:cNvSpPr>
            <a:spLocks noGrp="1"/>
          </p:cNvSpPr>
          <p:nvPr>
            <p:ph type="sldNum" sz="quarter" idx="12"/>
          </p:nvPr>
        </p:nvSpPr>
        <p:spPr/>
        <p:txBody>
          <a:bodyPr/>
          <a:lstStyle/>
          <a:p>
            <a:fld id="{BC9175C8-74FF-4DE6-AA89-A269DCC5981E}" type="slidenum">
              <a:rPr lang="en-SG" smtClean="0"/>
              <a:t>‹#›</a:t>
            </a:fld>
            <a:endParaRPr lang="en-SG"/>
          </a:p>
        </p:txBody>
      </p:sp>
    </p:spTree>
    <p:extLst>
      <p:ext uri="{BB962C8B-B14F-4D97-AF65-F5344CB8AC3E}">
        <p14:creationId xmlns:p14="http://schemas.microsoft.com/office/powerpoint/2010/main" val="1633780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E82A6-2471-43A3-AE80-DD3AE54759B9}"/>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4AD42063-22C2-4F00-B0A4-4747694A3D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14D3043-1E36-44CB-B253-65BC03A103D0}"/>
              </a:ext>
            </a:extLst>
          </p:cNvPr>
          <p:cNvSpPr>
            <a:spLocks noGrp="1"/>
          </p:cNvSpPr>
          <p:nvPr>
            <p:ph type="dt" sz="half" idx="10"/>
          </p:nvPr>
        </p:nvSpPr>
        <p:spPr/>
        <p:txBody>
          <a:bodyPr/>
          <a:lstStyle/>
          <a:p>
            <a:fld id="{CF1267A5-9448-410E-9905-2BFAF5898020}" type="datetimeFigureOut">
              <a:rPr lang="en-SG" smtClean="0"/>
              <a:t>25/11/2021</a:t>
            </a:fld>
            <a:endParaRPr lang="en-SG"/>
          </a:p>
        </p:txBody>
      </p:sp>
      <p:sp>
        <p:nvSpPr>
          <p:cNvPr id="5" name="Footer Placeholder 4">
            <a:extLst>
              <a:ext uri="{FF2B5EF4-FFF2-40B4-BE49-F238E27FC236}">
                <a16:creationId xmlns:a16="http://schemas.microsoft.com/office/drawing/2014/main" id="{D77E6F6E-9B8F-4252-BD08-66A3E72296B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5818061-9516-4A2F-8CF8-8AF323985EAB}"/>
              </a:ext>
            </a:extLst>
          </p:cNvPr>
          <p:cNvSpPr>
            <a:spLocks noGrp="1"/>
          </p:cNvSpPr>
          <p:nvPr>
            <p:ph type="sldNum" sz="quarter" idx="12"/>
          </p:nvPr>
        </p:nvSpPr>
        <p:spPr/>
        <p:txBody>
          <a:bodyPr/>
          <a:lstStyle/>
          <a:p>
            <a:fld id="{BC9175C8-74FF-4DE6-AA89-A269DCC5981E}" type="slidenum">
              <a:rPr lang="en-SG" smtClean="0"/>
              <a:t>‹#›</a:t>
            </a:fld>
            <a:endParaRPr lang="en-SG"/>
          </a:p>
        </p:txBody>
      </p:sp>
    </p:spTree>
    <p:extLst>
      <p:ext uri="{BB962C8B-B14F-4D97-AF65-F5344CB8AC3E}">
        <p14:creationId xmlns:p14="http://schemas.microsoft.com/office/powerpoint/2010/main" val="1481802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192D9C-F951-4D02-B536-618FC9C3FCC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434540FB-5F87-4A90-8D1C-539ACFE54B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F1C36491-D616-4F95-A92B-1C4135638A4D}"/>
              </a:ext>
            </a:extLst>
          </p:cNvPr>
          <p:cNvSpPr>
            <a:spLocks noGrp="1"/>
          </p:cNvSpPr>
          <p:nvPr>
            <p:ph type="dt" sz="half" idx="10"/>
          </p:nvPr>
        </p:nvSpPr>
        <p:spPr/>
        <p:txBody>
          <a:bodyPr/>
          <a:lstStyle/>
          <a:p>
            <a:fld id="{CF1267A5-9448-410E-9905-2BFAF5898020}" type="datetimeFigureOut">
              <a:rPr lang="en-SG" smtClean="0"/>
              <a:t>25/11/2021</a:t>
            </a:fld>
            <a:endParaRPr lang="en-SG"/>
          </a:p>
        </p:txBody>
      </p:sp>
      <p:sp>
        <p:nvSpPr>
          <p:cNvPr id="5" name="Footer Placeholder 4">
            <a:extLst>
              <a:ext uri="{FF2B5EF4-FFF2-40B4-BE49-F238E27FC236}">
                <a16:creationId xmlns:a16="http://schemas.microsoft.com/office/drawing/2014/main" id="{B23AC82C-DC2A-4A12-BE6F-17789E2F411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CDD7C5D-4CC4-48B7-9BEC-FA516F62EFB7}"/>
              </a:ext>
            </a:extLst>
          </p:cNvPr>
          <p:cNvSpPr>
            <a:spLocks noGrp="1"/>
          </p:cNvSpPr>
          <p:nvPr>
            <p:ph type="sldNum" sz="quarter" idx="12"/>
          </p:nvPr>
        </p:nvSpPr>
        <p:spPr/>
        <p:txBody>
          <a:bodyPr/>
          <a:lstStyle/>
          <a:p>
            <a:fld id="{BC9175C8-74FF-4DE6-AA89-A269DCC5981E}" type="slidenum">
              <a:rPr lang="en-SG" smtClean="0"/>
              <a:t>‹#›</a:t>
            </a:fld>
            <a:endParaRPr lang="en-SG"/>
          </a:p>
        </p:txBody>
      </p:sp>
    </p:spTree>
    <p:extLst>
      <p:ext uri="{BB962C8B-B14F-4D97-AF65-F5344CB8AC3E}">
        <p14:creationId xmlns:p14="http://schemas.microsoft.com/office/powerpoint/2010/main" val="3010424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ontent_white_3col">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B4193CD3-57CC-3646-ADC6-B94398AA05D5}"/>
              </a:ext>
            </a:extLst>
          </p:cNvPr>
          <p:cNvSpPr>
            <a:spLocks noGrp="1"/>
          </p:cNvSpPr>
          <p:nvPr>
            <p:ph type="title" hasCustomPrompt="1"/>
          </p:nvPr>
        </p:nvSpPr>
        <p:spPr>
          <a:xfrm>
            <a:off x="601883" y="365126"/>
            <a:ext cx="10995949" cy="803918"/>
          </a:xfrm>
          <a:prstGeom prst="rect">
            <a:avLst/>
          </a:prstGeom>
        </p:spPr>
        <p:txBody>
          <a:bodyPr/>
          <a:lstStyle>
            <a:lvl1pPr>
              <a:defRPr sz="2400" b="1">
                <a:solidFill>
                  <a:schemeClr val="tx2"/>
                </a:solidFill>
                <a:latin typeface="Ubuntu" panose="020B0504030602030204" pitchFamily="34" charset="0"/>
              </a:defRPr>
            </a:lvl1pPr>
          </a:lstStyle>
          <a:p>
            <a:r>
              <a:rPr lang="en-GB"/>
              <a:t>Slide title goes here lorem ipsum</a:t>
            </a:r>
            <a:br>
              <a:rPr lang="en-GB"/>
            </a:br>
            <a:r>
              <a:rPr lang="en-GB"/>
              <a:t>Slide title goes here lorem ipsum</a:t>
            </a:r>
            <a:endParaRPr lang="en-US"/>
          </a:p>
        </p:txBody>
      </p:sp>
      <p:sp>
        <p:nvSpPr>
          <p:cNvPr id="19" name="Text Placeholder 18">
            <a:extLst>
              <a:ext uri="{FF2B5EF4-FFF2-40B4-BE49-F238E27FC236}">
                <a16:creationId xmlns:a16="http://schemas.microsoft.com/office/drawing/2014/main" id="{9A49AA63-AC29-BD4E-BC06-561B10EFC788}"/>
              </a:ext>
            </a:extLst>
          </p:cNvPr>
          <p:cNvSpPr>
            <a:spLocks noGrp="1"/>
          </p:cNvSpPr>
          <p:nvPr>
            <p:ph type="body" sz="quarter" idx="10" hasCustomPrompt="1"/>
          </p:nvPr>
        </p:nvSpPr>
        <p:spPr>
          <a:xfrm>
            <a:off x="601663" y="1470025"/>
            <a:ext cx="3533015" cy="4042880"/>
          </a:xfrm>
          <a:prstGeom prst="rect">
            <a:avLst/>
          </a:prstGeom>
        </p:spPr>
        <p:txBody>
          <a:bodyPr/>
          <a:lstStyle>
            <a:lvl1pPr marL="0" indent="0">
              <a:lnSpc>
                <a:spcPct val="110000"/>
              </a:lnSpc>
              <a:spcBef>
                <a:spcPts val="2200"/>
              </a:spcBef>
              <a:buNone/>
              <a:defRPr sz="1400">
                <a:latin typeface="Ubuntu" panose="020B0504030602030204" pitchFamily="34" charset="0"/>
              </a:defRPr>
            </a:lvl1pPr>
          </a:lstStyle>
          <a:p>
            <a:pPr lvl="0"/>
            <a:r>
              <a:rPr lang="en-SG"/>
              <a:t>Content Lorem ipsum dolor sit amet, consectetur adipiscing elit. Donec ligula metus, dapibus quis placerat vel, bibendum eget justo. Ut gravida commodo neque, sit amet venenatis est tristique at. Ut vitae venenatis enim, sit amet dictum nunc. Etiam ac ornare diam. </a:t>
            </a:r>
            <a:endParaRPr lang="en-US"/>
          </a:p>
        </p:txBody>
      </p:sp>
      <p:sp>
        <p:nvSpPr>
          <p:cNvPr id="9" name="Text Placeholder 18">
            <a:extLst>
              <a:ext uri="{FF2B5EF4-FFF2-40B4-BE49-F238E27FC236}">
                <a16:creationId xmlns:a16="http://schemas.microsoft.com/office/drawing/2014/main" id="{21954483-56A7-6D48-9F06-1BBCEEC6FC83}"/>
              </a:ext>
            </a:extLst>
          </p:cNvPr>
          <p:cNvSpPr>
            <a:spLocks noGrp="1"/>
          </p:cNvSpPr>
          <p:nvPr>
            <p:ph type="body" sz="quarter" idx="11" hasCustomPrompt="1"/>
          </p:nvPr>
        </p:nvSpPr>
        <p:spPr>
          <a:xfrm>
            <a:off x="4325524" y="1470025"/>
            <a:ext cx="3533015" cy="4042880"/>
          </a:xfrm>
          <a:prstGeom prst="rect">
            <a:avLst/>
          </a:prstGeom>
        </p:spPr>
        <p:txBody>
          <a:bodyPr/>
          <a:lstStyle>
            <a:lvl1pPr marL="0" indent="0">
              <a:lnSpc>
                <a:spcPct val="110000"/>
              </a:lnSpc>
              <a:spcBef>
                <a:spcPts val="2200"/>
              </a:spcBef>
              <a:buNone/>
              <a:defRPr sz="1400">
                <a:latin typeface="Ubuntu" panose="020B0504030602030204" pitchFamily="34" charset="0"/>
              </a:defRPr>
            </a:lvl1pPr>
          </a:lstStyle>
          <a:p>
            <a:pPr lvl="0"/>
            <a:r>
              <a:rPr lang="en-SG"/>
              <a:t>Content Lorem ipsum dolor sit amet, consectetur adipiscing elit. Donec ligula metus, dapibus quis placerat vel, bibendum eget justo. Ut gravida commodo neque, sit amet venenatis est tristique at. Ut vitae venenatis enim, sit amet dictum nunc. Etiam ac ornare diam. </a:t>
            </a:r>
            <a:endParaRPr lang="en-US"/>
          </a:p>
        </p:txBody>
      </p:sp>
      <p:sp>
        <p:nvSpPr>
          <p:cNvPr id="10" name="Text Placeholder 18">
            <a:extLst>
              <a:ext uri="{FF2B5EF4-FFF2-40B4-BE49-F238E27FC236}">
                <a16:creationId xmlns:a16="http://schemas.microsoft.com/office/drawing/2014/main" id="{BB380EF6-14B1-9A49-B783-2E84AA5EA0B9}"/>
              </a:ext>
            </a:extLst>
          </p:cNvPr>
          <p:cNvSpPr>
            <a:spLocks noGrp="1"/>
          </p:cNvSpPr>
          <p:nvPr>
            <p:ph type="body" sz="quarter" idx="12" hasCustomPrompt="1"/>
          </p:nvPr>
        </p:nvSpPr>
        <p:spPr>
          <a:xfrm>
            <a:off x="8049385" y="1470025"/>
            <a:ext cx="3533015" cy="4042880"/>
          </a:xfrm>
          <a:prstGeom prst="rect">
            <a:avLst/>
          </a:prstGeom>
        </p:spPr>
        <p:txBody>
          <a:bodyPr/>
          <a:lstStyle>
            <a:lvl1pPr marL="0" indent="0">
              <a:lnSpc>
                <a:spcPct val="110000"/>
              </a:lnSpc>
              <a:spcBef>
                <a:spcPts val="2200"/>
              </a:spcBef>
              <a:buNone/>
              <a:defRPr sz="1400">
                <a:latin typeface="Ubuntu" panose="020B0504030602030204" pitchFamily="34" charset="0"/>
              </a:defRPr>
            </a:lvl1pPr>
          </a:lstStyle>
          <a:p>
            <a:pPr lvl="0"/>
            <a:r>
              <a:rPr lang="en-SG"/>
              <a:t>Content Lorem ipsum dolor sit amet, consectetur adipiscing elit. Donec ligula metus, dapibus quis placerat vel, bibendum eget justo. Ut gravida commodo neque, sit amet venenatis est tristique at. Ut vitae venenatis enim, sit amet dictum nunc. Etiam ac ornare diam. </a:t>
            </a:r>
            <a:endParaRPr lang="en-US"/>
          </a:p>
        </p:txBody>
      </p:sp>
      <p:cxnSp>
        <p:nvCxnSpPr>
          <p:cNvPr id="12" name="Google Shape;65;p14">
            <a:extLst>
              <a:ext uri="{FF2B5EF4-FFF2-40B4-BE49-F238E27FC236}">
                <a16:creationId xmlns:a16="http://schemas.microsoft.com/office/drawing/2014/main" id="{2052BEE0-584E-5743-80B9-A2E5D5845837}"/>
              </a:ext>
            </a:extLst>
          </p:cNvPr>
          <p:cNvCxnSpPr/>
          <p:nvPr userDrawn="1"/>
        </p:nvCxnSpPr>
        <p:spPr>
          <a:xfrm>
            <a:off x="298311" y="6407566"/>
            <a:ext cx="11595378" cy="0"/>
          </a:xfrm>
          <a:prstGeom prst="straightConnector1">
            <a:avLst/>
          </a:prstGeom>
          <a:noFill/>
          <a:ln w="9525" cap="flat" cmpd="sng">
            <a:solidFill>
              <a:srgbClr val="00A7E1"/>
            </a:solidFill>
            <a:prstDash val="solid"/>
            <a:round/>
            <a:headEnd type="none" w="med" len="med"/>
            <a:tailEnd type="none" w="med" len="med"/>
          </a:ln>
        </p:spPr>
      </p:cxnSp>
      <p:sp>
        <p:nvSpPr>
          <p:cNvPr id="13" name="TextBox 12">
            <a:extLst>
              <a:ext uri="{FF2B5EF4-FFF2-40B4-BE49-F238E27FC236}">
                <a16:creationId xmlns:a16="http://schemas.microsoft.com/office/drawing/2014/main" id="{BE5CA3DA-2FD8-8842-9430-54B3D35B530F}"/>
              </a:ext>
            </a:extLst>
          </p:cNvPr>
          <p:cNvSpPr txBox="1"/>
          <p:nvPr userDrawn="1"/>
        </p:nvSpPr>
        <p:spPr>
          <a:xfrm>
            <a:off x="10143919" y="6461919"/>
            <a:ext cx="1819218" cy="184666"/>
          </a:xfrm>
          <a:prstGeom prst="rect">
            <a:avLst/>
          </a:prstGeom>
          <a:noFill/>
        </p:spPr>
        <p:txBody>
          <a:bodyPr wrap="square" rtlCol="0">
            <a:spAutoFit/>
          </a:bodyPr>
          <a:lstStyle/>
          <a:p>
            <a:pPr algn="r"/>
            <a:fld id="{8887BFF0-B513-2F4E-8ECC-A2B4BAC9622A}" type="slidenum">
              <a:rPr lang="en-US" sz="600" smtClean="0">
                <a:solidFill>
                  <a:schemeClr val="tx2"/>
                </a:solidFill>
                <a:latin typeface="Ubuntu" panose="020B0504030602030204" pitchFamily="34" charset="0"/>
              </a:rPr>
              <a:pPr algn="r"/>
              <a:t>‹#›</a:t>
            </a:fld>
            <a:endParaRPr lang="en-US" sz="600">
              <a:solidFill>
                <a:schemeClr val="tx2"/>
              </a:solidFill>
              <a:latin typeface="Ubuntu" panose="020B0504030602030204" pitchFamily="34" charset="0"/>
            </a:endParaRPr>
          </a:p>
        </p:txBody>
      </p:sp>
      <p:cxnSp>
        <p:nvCxnSpPr>
          <p:cNvPr id="16" name="Straight Connector 15">
            <a:extLst>
              <a:ext uri="{FF2B5EF4-FFF2-40B4-BE49-F238E27FC236}">
                <a16:creationId xmlns:a16="http://schemas.microsoft.com/office/drawing/2014/main" id="{AEA6204D-20E6-1246-A8C6-95D6751F0F60}"/>
              </a:ext>
            </a:extLst>
          </p:cNvPr>
          <p:cNvCxnSpPr/>
          <p:nvPr userDrawn="1"/>
        </p:nvCxnSpPr>
        <p:spPr>
          <a:xfrm flipH="1">
            <a:off x="1076460" y="6461919"/>
            <a:ext cx="0" cy="247106"/>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Google Shape;64;p14">
            <a:extLst>
              <a:ext uri="{FF2B5EF4-FFF2-40B4-BE49-F238E27FC236}">
                <a16:creationId xmlns:a16="http://schemas.microsoft.com/office/drawing/2014/main" id="{801C68B1-61C1-B446-8D6A-E36FA399E9E6}"/>
              </a:ext>
            </a:extLst>
          </p:cNvPr>
          <p:cNvSpPr txBox="1"/>
          <p:nvPr userDrawn="1"/>
        </p:nvSpPr>
        <p:spPr>
          <a:xfrm>
            <a:off x="1076459" y="6395991"/>
            <a:ext cx="8260579" cy="393600"/>
          </a:xfrm>
          <a:prstGeom prst="rect">
            <a:avLst/>
          </a:prstGeom>
          <a:noFill/>
          <a:ln>
            <a:noFill/>
          </a:ln>
        </p:spPr>
        <p:txBody>
          <a:bodyPr spcFirstLastPara="1" wrap="square" lIns="91425" tIns="91425" rIns="91425" bIns="91425" anchor="ctr" anchorCtr="0">
            <a:noAutofit/>
          </a:bodyPr>
          <a:lstStyle/>
          <a:p>
            <a:r>
              <a:rPr lang="en-US" sz="600" b="0" i="0" u="none" strike="noStrike" kern="1200">
                <a:solidFill>
                  <a:schemeClr val="tx2"/>
                </a:solidFill>
                <a:effectLst/>
                <a:latin typeface="Ubuntu" panose="020B0504030602030204" pitchFamily="34" charset="0"/>
                <a:ea typeface="+mn-ea"/>
                <a:cs typeface="+mn-cs"/>
              </a:rPr>
              <a:t>© NCS Pte Ltd 2021. All Rights Reserved. The content of this presentation is proprietary and confidential information of NCS. It is not intended to be distributed without the written consent of NCS.</a:t>
            </a:r>
          </a:p>
        </p:txBody>
      </p:sp>
      <p:grpSp>
        <p:nvGrpSpPr>
          <p:cNvPr id="15" name="Graphic 4">
            <a:extLst>
              <a:ext uri="{FF2B5EF4-FFF2-40B4-BE49-F238E27FC236}">
                <a16:creationId xmlns:a16="http://schemas.microsoft.com/office/drawing/2014/main" id="{21126305-A27F-483E-B83F-B7CA7478A611}"/>
              </a:ext>
            </a:extLst>
          </p:cNvPr>
          <p:cNvGrpSpPr/>
          <p:nvPr userDrawn="1"/>
        </p:nvGrpSpPr>
        <p:grpSpPr>
          <a:xfrm>
            <a:off x="270243" y="6517798"/>
            <a:ext cx="724037" cy="161562"/>
            <a:chOff x="2497995" y="2687207"/>
            <a:chExt cx="5762625" cy="1285875"/>
          </a:xfrm>
        </p:grpSpPr>
        <p:sp>
          <p:nvSpPr>
            <p:cNvPr id="18" name="Freeform: Shape 17">
              <a:extLst>
                <a:ext uri="{FF2B5EF4-FFF2-40B4-BE49-F238E27FC236}">
                  <a16:creationId xmlns:a16="http://schemas.microsoft.com/office/drawing/2014/main" id="{6D6A76E6-6399-4133-BEAF-40706292B6D9}"/>
                </a:ext>
              </a:extLst>
            </p:cNvPr>
            <p:cNvSpPr/>
            <p:nvPr/>
          </p:nvSpPr>
          <p:spPr>
            <a:xfrm>
              <a:off x="6115578" y="2688030"/>
              <a:ext cx="1028700" cy="1266825"/>
            </a:xfrm>
            <a:custGeom>
              <a:avLst/>
              <a:gdLst>
                <a:gd name="connsiteX0" fmla="*/ 838403 w 1028700"/>
                <a:gd name="connsiteY0" fmla="*/ 25466 h 1266825"/>
                <a:gd name="connsiteX1" fmla="*/ 14871 w 1028700"/>
                <a:gd name="connsiteY1" fmla="*/ 1201613 h 1266825"/>
                <a:gd name="connsiteX2" fmla="*/ 25531 w 1028700"/>
                <a:gd name="connsiteY2" fmla="*/ 1261422 h 1266825"/>
                <a:gd name="connsiteX3" fmla="*/ 50113 w 1028700"/>
                <a:gd name="connsiteY3" fmla="*/ 1269146 h 1266825"/>
                <a:gd name="connsiteX4" fmla="*/ 379964 w 1028700"/>
                <a:gd name="connsiteY4" fmla="*/ 1269146 h 1266825"/>
                <a:gd name="connsiteX5" fmla="*/ 430447 w 1028700"/>
                <a:gd name="connsiteY5" fmla="*/ 1242857 h 1266825"/>
                <a:gd name="connsiteX6" fmla="*/ 1019568 w 1028700"/>
                <a:gd name="connsiteY6" fmla="*/ 401609 h 1266825"/>
                <a:gd name="connsiteX7" fmla="*/ 1026997 w 1028700"/>
                <a:gd name="connsiteY7" fmla="*/ 345125 h 1266825"/>
                <a:gd name="connsiteX8" fmla="*/ 913936 w 1028700"/>
                <a:gd name="connsiteY8" fmla="*/ 35372 h 1266825"/>
                <a:gd name="connsiteX9" fmla="*/ 858846 w 1028700"/>
                <a:gd name="connsiteY9" fmla="*/ 9764 h 1266825"/>
                <a:gd name="connsiteX10" fmla="*/ 838403 w 1028700"/>
                <a:gd name="connsiteY10" fmla="*/ 25466 h 126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8700" h="1266825">
                  <a:moveTo>
                    <a:pt x="838403" y="25466"/>
                  </a:moveTo>
                  <a:lnTo>
                    <a:pt x="14871" y="1201613"/>
                  </a:lnTo>
                  <a:cubicBezTo>
                    <a:pt x="1299" y="1221073"/>
                    <a:pt x="6071" y="1247850"/>
                    <a:pt x="25531" y="1261422"/>
                  </a:cubicBezTo>
                  <a:cubicBezTo>
                    <a:pt x="32742" y="1266452"/>
                    <a:pt x="41322" y="1269147"/>
                    <a:pt x="50113" y="1269146"/>
                  </a:cubicBezTo>
                  <a:lnTo>
                    <a:pt x="379964" y="1269146"/>
                  </a:lnTo>
                  <a:cubicBezTo>
                    <a:pt x="400077" y="1269160"/>
                    <a:pt x="418927" y="1259344"/>
                    <a:pt x="430447" y="1242857"/>
                  </a:cubicBezTo>
                  <a:lnTo>
                    <a:pt x="1019568" y="401609"/>
                  </a:lnTo>
                  <a:cubicBezTo>
                    <a:pt x="1031090" y="385112"/>
                    <a:pt x="1033861" y="364040"/>
                    <a:pt x="1026997" y="345125"/>
                  </a:cubicBezTo>
                  <a:lnTo>
                    <a:pt x="913936" y="35372"/>
                  </a:lnTo>
                  <a:cubicBezTo>
                    <a:pt x="905795" y="13088"/>
                    <a:pt x="881130" y="1623"/>
                    <a:pt x="858846" y="9764"/>
                  </a:cubicBezTo>
                  <a:cubicBezTo>
                    <a:pt x="850584" y="12782"/>
                    <a:pt x="843449" y="18263"/>
                    <a:pt x="838403" y="25466"/>
                  </a:cubicBezTo>
                  <a:close/>
                </a:path>
              </a:pathLst>
            </a:custGeom>
            <a:solidFill>
              <a:srgbClr val="00A7E1"/>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B2D8FC94-8779-49E3-B001-E3098624C063}"/>
                </a:ext>
              </a:extLst>
            </p:cNvPr>
            <p:cNvSpPr/>
            <p:nvPr/>
          </p:nvSpPr>
          <p:spPr>
            <a:xfrm>
              <a:off x="7231355" y="2687969"/>
              <a:ext cx="1028700" cy="1266825"/>
            </a:xfrm>
            <a:custGeom>
              <a:avLst/>
              <a:gdLst>
                <a:gd name="connsiteX0" fmla="*/ 987831 w 1028700"/>
                <a:gd name="connsiteY0" fmla="*/ 7144 h 1266825"/>
                <a:gd name="connsiteX1" fmla="*/ 657790 w 1028700"/>
                <a:gd name="connsiteY1" fmla="*/ 7144 h 1266825"/>
                <a:gd name="connsiteX2" fmla="*/ 607307 w 1028700"/>
                <a:gd name="connsiteY2" fmla="*/ 33433 h 1266825"/>
                <a:gd name="connsiteX3" fmla="*/ 18281 w 1028700"/>
                <a:gd name="connsiteY3" fmla="*/ 874776 h 1266825"/>
                <a:gd name="connsiteX4" fmla="*/ 10851 w 1028700"/>
                <a:gd name="connsiteY4" fmla="*/ 931164 h 1266825"/>
                <a:gd name="connsiteX5" fmla="*/ 123628 w 1028700"/>
                <a:gd name="connsiteY5" fmla="*/ 1240917 h 1266825"/>
                <a:gd name="connsiteX6" fmla="*/ 178875 w 1028700"/>
                <a:gd name="connsiteY6" fmla="*/ 1266184 h 1266825"/>
                <a:gd name="connsiteX7" fmla="*/ 199161 w 1028700"/>
                <a:gd name="connsiteY7" fmla="*/ 1250442 h 1266825"/>
                <a:gd name="connsiteX8" fmla="*/ 1022978 w 1028700"/>
                <a:gd name="connsiteY8" fmla="*/ 74771 h 1266825"/>
                <a:gd name="connsiteX9" fmla="*/ 1012480 w 1028700"/>
                <a:gd name="connsiteY9" fmla="*/ 14934 h 1266825"/>
                <a:gd name="connsiteX10" fmla="*/ 987831 w 1028700"/>
                <a:gd name="connsiteY10" fmla="*/ 7144 h 126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8700" h="1266825">
                  <a:moveTo>
                    <a:pt x="987831" y="7144"/>
                  </a:moveTo>
                  <a:lnTo>
                    <a:pt x="657790" y="7144"/>
                  </a:lnTo>
                  <a:cubicBezTo>
                    <a:pt x="637681" y="7146"/>
                    <a:pt x="618838" y="16958"/>
                    <a:pt x="607307" y="33433"/>
                  </a:cubicBezTo>
                  <a:lnTo>
                    <a:pt x="18281" y="874776"/>
                  </a:lnTo>
                  <a:cubicBezTo>
                    <a:pt x="6760" y="891237"/>
                    <a:pt x="3988" y="912281"/>
                    <a:pt x="10851" y="931164"/>
                  </a:cubicBezTo>
                  <a:lnTo>
                    <a:pt x="123628" y="1240917"/>
                  </a:lnTo>
                  <a:cubicBezTo>
                    <a:pt x="131907" y="1263151"/>
                    <a:pt x="156642" y="1274463"/>
                    <a:pt x="178875" y="1266184"/>
                  </a:cubicBezTo>
                  <a:cubicBezTo>
                    <a:pt x="187084" y="1263128"/>
                    <a:pt x="194162" y="1257635"/>
                    <a:pt x="199161" y="1250442"/>
                  </a:cubicBezTo>
                  <a:lnTo>
                    <a:pt x="1022978" y="74771"/>
                  </a:lnTo>
                  <a:cubicBezTo>
                    <a:pt x="1036603" y="55349"/>
                    <a:pt x="1031903" y="28558"/>
                    <a:pt x="1012480" y="14934"/>
                  </a:cubicBezTo>
                  <a:cubicBezTo>
                    <a:pt x="1005259" y="9868"/>
                    <a:pt x="996652" y="7148"/>
                    <a:pt x="987831" y="7144"/>
                  </a:cubicBezTo>
                  <a:close/>
                </a:path>
              </a:pathLst>
            </a:custGeom>
            <a:solidFill>
              <a:srgbClr val="00A7E1"/>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C7C0FDEE-CDF0-4C1A-962B-792F5A6233D6}"/>
                </a:ext>
              </a:extLst>
            </p:cNvPr>
            <p:cNvSpPr/>
            <p:nvPr/>
          </p:nvSpPr>
          <p:spPr>
            <a:xfrm>
              <a:off x="2490851" y="2690776"/>
              <a:ext cx="1114425" cy="1266825"/>
            </a:xfrm>
            <a:custGeom>
              <a:avLst/>
              <a:gdLst>
                <a:gd name="connsiteX0" fmla="*/ 522161 w 1114425"/>
                <a:gd name="connsiteY0" fmla="*/ 8052 h 1266825"/>
                <a:gd name="connsiteX1" fmla="*/ 1111187 w 1114425"/>
                <a:gd name="connsiteY1" fmla="*/ 590315 h 1266825"/>
                <a:gd name="connsiteX2" fmla="*/ 1111187 w 1114425"/>
                <a:gd name="connsiteY2" fmla="*/ 1266590 h 1266825"/>
                <a:gd name="connsiteX3" fmla="*/ 777812 w 1114425"/>
                <a:gd name="connsiteY3" fmla="*/ 1266590 h 1266825"/>
                <a:gd name="connsiteX4" fmla="*/ 777812 w 1114425"/>
                <a:gd name="connsiteY4" fmla="*/ 634606 h 1266825"/>
                <a:gd name="connsiteX5" fmla="*/ 475012 w 1114425"/>
                <a:gd name="connsiteY5" fmla="*/ 310756 h 1266825"/>
                <a:gd name="connsiteX6" fmla="*/ 343757 w 1114425"/>
                <a:gd name="connsiteY6" fmla="*/ 310756 h 1266825"/>
                <a:gd name="connsiteX7" fmla="*/ 343757 w 1114425"/>
                <a:gd name="connsiteY7" fmla="*/ 1266876 h 1266825"/>
                <a:gd name="connsiteX8" fmla="*/ 7144 w 1114425"/>
                <a:gd name="connsiteY8" fmla="*/ 1266876 h 1266825"/>
                <a:gd name="connsiteX9" fmla="*/ 7144 w 1114425"/>
                <a:gd name="connsiteY9" fmla="*/ 8052 h 126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14425" h="1266825">
                  <a:moveTo>
                    <a:pt x="522161" y="8052"/>
                  </a:moveTo>
                  <a:cubicBezTo>
                    <a:pt x="905828" y="-8807"/>
                    <a:pt x="1127951" y="209982"/>
                    <a:pt x="1111187" y="590315"/>
                  </a:cubicBezTo>
                  <a:lnTo>
                    <a:pt x="1111187" y="1266590"/>
                  </a:lnTo>
                  <a:lnTo>
                    <a:pt x="777812" y="1266590"/>
                  </a:lnTo>
                  <a:lnTo>
                    <a:pt x="777812" y="634606"/>
                  </a:lnTo>
                  <a:cubicBezTo>
                    <a:pt x="781336" y="391719"/>
                    <a:pt x="707231" y="310756"/>
                    <a:pt x="475012" y="310756"/>
                  </a:cubicBezTo>
                  <a:lnTo>
                    <a:pt x="343757" y="310756"/>
                  </a:lnTo>
                  <a:lnTo>
                    <a:pt x="343757" y="1266876"/>
                  </a:lnTo>
                  <a:lnTo>
                    <a:pt x="7144" y="1266876"/>
                  </a:lnTo>
                  <a:lnTo>
                    <a:pt x="7144" y="8052"/>
                  </a:lnTo>
                  <a:close/>
                </a:path>
              </a:pathLst>
            </a:custGeom>
            <a:solidFill>
              <a:schemeClr val="tx1"/>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7B432C1-E916-4FE7-BC77-FAEECBEBC9AB}"/>
                </a:ext>
              </a:extLst>
            </p:cNvPr>
            <p:cNvSpPr/>
            <p:nvPr/>
          </p:nvSpPr>
          <p:spPr>
            <a:xfrm>
              <a:off x="5056219" y="2680063"/>
              <a:ext cx="838200" cy="1295400"/>
            </a:xfrm>
            <a:custGeom>
              <a:avLst/>
              <a:gdLst>
                <a:gd name="connsiteX0" fmla="*/ 543306 w 838200"/>
                <a:gd name="connsiteY0" fmla="*/ 524066 h 1295400"/>
                <a:gd name="connsiteX1" fmla="*/ 457010 w 838200"/>
                <a:gd name="connsiteY1" fmla="*/ 496538 h 1295400"/>
                <a:gd name="connsiteX2" fmla="*/ 322993 w 838200"/>
                <a:gd name="connsiteY2" fmla="*/ 378524 h 1295400"/>
                <a:gd name="connsiteX3" fmla="*/ 450056 w 838200"/>
                <a:gd name="connsiteY3" fmla="*/ 276511 h 1295400"/>
                <a:gd name="connsiteX4" fmla="*/ 621982 w 838200"/>
                <a:gd name="connsiteY4" fmla="*/ 308324 h 1295400"/>
                <a:gd name="connsiteX5" fmla="*/ 774383 w 838200"/>
                <a:gd name="connsiteY5" fmla="*/ 90869 h 1295400"/>
                <a:gd name="connsiteX6" fmla="*/ 441008 w 838200"/>
                <a:gd name="connsiteY6" fmla="*/ 7144 h 1295400"/>
                <a:gd name="connsiteX7" fmla="*/ 26289 w 838200"/>
                <a:gd name="connsiteY7" fmla="*/ 389001 h 1295400"/>
                <a:gd name="connsiteX8" fmla="*/ 303276 w 838200"/>
                <a:gd name="connsiteY8" fmla="*/ 751523 h 1295400"/>
                <a:gd name="connsiteX9" fmla="*/ 510635 w 838200"/>
                <a:gd name="connsiteY9" fmla="*/ 906018 h 1295400"/>
                <a:gd name="connsiteX10" fmla="*/ 423101 w 838200"/>
                <a:gd name="connsiteY10" fmla="*/ 1003840 h 1295400"/>
                <a:gd name="connsiteX11" fmla="*/ 169069 w 838200"/>
                <a:gd name="connsiteY11" fmla="*/ 961168 h 1295400"/>
                <a:gd name="connsiteX12" fmla="*/ 7144 w 838200"/>
                <a:gd name="connsiteY12" fmla="*/ 1191673 h 1295400"/>
                <a:gd name="connsiteX13" fmla="*/ 325279 w 838200"/>
                <a:gd name="connsiteY13" fmla="*/ 1294924 h 1295400"/>
                <a:gd name="connsiteX14" fmla="*/ 838676 w 838200"/>
                <a:gd name="connsiteY14" fmla="*/ 894874 h 1295400"/>
                <a:gd name="connsiteX15" fmla="*/ 543306 w 838200"/>
                <a:gd name="connsiteY15" fmla="*/ 524066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38200" h="1295400">
                  <a:moveTo>
                    <a:pt x="543306" y="524066"/>
                  </a:moveTo>
                  <a:lnTo>
                    <a:pt x="457010" y="496538"/>
                  </a:lnTo>
                  <a:cubicBezTo>
                    <a:pt x="405479" y="480346"/>
                    <a:pt x="322993" y="453962"/>
                    <a:pt x="322993" y="378524"/>
                  </a:cubicBezTo>
                  <a:cubicBezTo>
                    <a:pt x="322993" y="327660"/>
                    <a:pt x="358997" y="287274"/>
                    <a:pt x="450056" y="276511"/>
                  </a:cubicBezTo>
                  <a:cubicBezTo>
                    <a:pt x="509107" y="272851"/>
                    <a:pt x="568151" y="283777"/>
                    <a:pt x="621982" y="308324"/>
                  </a:cubicBezTo>
                  <a:lnTo>
                    <a:pt x="774383" y="90869"/>
                  </a:lnTo>
                  <a:cubicBezTo>
                    <a:pt x="771049" y="88773"/>
                    <a:pt x="651701" y="7144"/>
                    <a:pt x="441008" y="7144"/>
                  </a:cubicBezTo>
                  <a:cubicBezTo>
                    <a:pt x="169545" y="7144"/>
                    <a:pt x="26289" y="213836"/>
                    <a:pt x="26289" y="389001"/>
                  </a:cubicBezTo>
                  <a:cubicBezTo>
                    <a:pt x="26289" y="552926"/>
                    <a:pt x="109061" y="685800"/>
                    <a:pt x="303276" y="751523"/>
                  </a:cubicBezTo>
                  <a:cubicBezTo>
                    <a:pt x="450152" y="801243"/>
                    <a:pt x="510635" y="843153"/>
                    <a:pt x="510635" y="906018"/>
                  </a:cubicBezTo>
                  <a:cubicBezTo>
                    <a:pt x="510635" y="950024"/>
                    <a:pt x="482060" y="984313"/>
                    <a:pt x="423101" y="1003840"/>
                  </a:cubicBezTo>
                  <a:cubicBezTo>
                    <a:pt x="322707" y="1027652"/>
                    <a:pt x="223076" y="985838"/>
                    <a:pt x="169069" y="961168"/>
                  </a:cubicBezTo>
                  <a:lnTo>
                    <a:pt x="7144" y="1191673"/>
                  </a:lnTo>
                  <a:cubicBezTo>
                    <a:pt x="16002" y="1199007"/>
                    <a:pt x="140018" y="1281208"/>
                    <a:pt x="325279" y="1294924"/>
                  </a:cubicBezTo>
                  <a:cubicBezTo>
                    <a:pt x="562833" y="1312450"/>
                    <a:pt x="838676" y="1204722"/>
                    <a:pt x="838676" y="894874"/>
                  </a:cubicBezTo>
                  <a:cubicBezTo>
                    <a:pt x="838962" y="743522"/>
                    <a:pt x="746379" y="588645"/>
                    <a:pt x="543306" y="524066"/>
                  </a:cubicBezTo>
                  <a:close/>
                </a:path>
              </a:pathLst>
            </a:custGeom>
            <a:solidFill>
              <a:schemeClr val="tx1"/>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8847EC27-9795-4B8F-8EC7-320282550668}"/>
                </a:ext>
              </a:extLst>
            </p:cNvPr>
            <p:cNvSpPr/>
            <p:nvPr/>
          </p:nvSpPr>
          <p:spPr>
            <a:xfrm>
              <a:off x="3820541" y="2683111"/>
              <a:ext cx="1019175" cy="1295400"/>
            </a:xfrm>
            <a:custGeom>
              <a:avLst/>
              <a:gdLst>
                <a:gd name="connsiteX0" fmla="*/ 846868 w 1019175"/>
                <a:gd name="connsiteY0" fmla="*/ 947738 h 1295400"/>
                <a:gd name="connsiteX1" fmla="*/ 666369 w 1019175"/>
                <a:gd name="connsiteY1" fmla="*/ 987553 h 1295400"/>
                <a:gd name="connsiteX2" fmla="*/ 348043 w 1019175"/>
                <a:gd name="connsiteY2" fmla="*/ 640176 h 1295400"/>
                <a:gd name="connsiteX3" fmla="*/ 643890 w 1019175"/>
                <a:gd name="connsiteY3" fmla="*/ 308992 h 1295400"/>
                <a:gd name="connsiteX4" fmla="*/ 814578 w 1019175"/>
                <a:gd name="connsiteY4" fmla="*/ 347092 h 1295400"/>
                <a:gd name="connsiteX5" fmla="*/ 990028 w 1019175"/>
                <a:gd name="connsiteY5" fmla="*/ 96584 h 1295400"/>
                <a:gd name="connsiteX6" fmla="*/ 637603 w 1019175"/>
                <a:gd name="connsiteY6" fmla="*/ 7144 h 1295400"/>
                <a:gd name="connsiteX7" fmla="*/ 7144 w 1019175"/>
                <a:gd name="connsiteY7" fmla="*/ 653035 h 1295400"/>
                <a:gd name="connsiteX8" fmla="*/ 653510 w 1019175"/>
                <a:gd name="connsiteY8" fmla="*/ 1293019 h 1295400"/>
                <a:gd name="connsiteX9" fmla="*/ 1013651 w 1019175"/>
                <a:gd name="connsiteY9" fmla="*/ 1186911 h 1295400"/>
                <a:gd name="connsiteX10" fmla="*/ 1013174 w 1019175"/>
                <a:gd name="connsiteY10" fmla="*/ 1185292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19175" h="1295400">
                  <a:moveTo>
                    <a:pt x="846868" y="947738"/>
                  </a:moveTo>
                  <a:cubicBezTo>
                    <a:pt x="792671" y="982981"/>
                    <a:pt x="728091" y="987553"/>
                    <a:pt x="666369" y="987553"/>
                  </a:cubicBezTo>
                  <a:cubicBezTo>
                    <a:pt x="486251" y="987553"/>
                    <a:pt x="348043" y="839534"/>
                    <a:pt x="348043" y="640176"/>
                  </a:cubicBezTo>
                  <a:cubicBezTo>
                    <a:pt x="348043" y="450438"/>
                    <a:pt x="473392" y="308992"/>
                    <a:pt x="643890" y="308992"/>
                  </a:cubicBezTo>
                  <a:cubicBezTo>
                    <a:pt x="698182" y="308992"/>
                    <a:pt x="758190" y="312325"/>
                    <a:pt x="814578" y="347092"/>
                  </a:cubicBezTo>
                  <a:lnTo>
                    <a:pt x="990028" y="96584"/>
                  </a:lnTo>
                  <a:cubicBezTo>
                    <a:pt x="881788" y="38008"/>
                    <a:pt x="760678" y="7272"/>
                    <a:pt x="637603" y="7144"/>
                  </a:cubicBezTo>
                  <a:cubicBezTo>
                    <a:pt x="280511" y="6668"/>
                    <a:pt x="7144" y="286417"/>
                    <a:pt x="7144" y="653035"/>
                  </a:cubicBezTo>
                  <a:cubicBezTo>
                    <a:pt x="7144" y="1022890"/>
                    <a:pt x="277273" y="1293019"/>
                    <a:pt x="653510" y="1293019"/>
                  </a:cubicBezTo>
                  <a:cubicBezTo>
                    <a:pt x="798195" y="1293019"/>
                    <a:pt x="926878" y="1254919"/>
                    <a:pt x="1013651" y="1186911"/>
                  </a:cubicBezTo>
                  <a:lnTo>
                    <a:pt x="1013174" y="1185292"/>
                  </a:lnTo>
                  <a:close/>
                </a:path>
              </a:pathLst>
            </a:custGeom>
            <a:solidFill>
              <a:schemeClr val="tx1"/>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07156031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1A04C-9E9E-4C3C-B0A2-E99CB25BF306}"/>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D35F700B-BB4C-4A0E-86BF-E30FE3DAFF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3BC4EFC8-7C7B-4949-8E11-B63645048C8E}"/>
              </a:ext>
            </a:extLst>
          </p:cNvPr>
          <p:cNvSpPr>
            <a:spLocks noGrp="1"/>
          </p:cNvSpPr>
          <p:nvPr>
            <p:ph type="dt" sz="half" idx="10"/>
          </p:nvPr>
        </p:nvSpPr>
        <p:spPr/>
        <p:txBody>
          <a:bodyPr/>
          <a:lstStyle/>
          <a:p>
            <a:fld id="{CF1267A5-9448-410E-9905-2BFAF5898020}" type="datetimeFigureOut">
              <a:rPr lang="en-SG" smtClean="0"/>
              <a:t>25/11/2021</a:t>
            </a:fld>
            <a:endParaRPr lang="en-SG"/>
          </a:p>
        </p:txBody>
      </p:sp>
      <p:sp>
        <p:nvSpPr>
          <p:cNvPr id="5" name="Footer Placeholder 4">
            <a:extLst>
              <a:ext uri="{FF2B5EF4-FFF2-40B4-BE49-F238E27FC236}">
                <a16:creationId xmlns:a16="http://schemas.microsoft.com/office/drawing/2014/main" id="{232BA4C9-EC7D-4ACE-8034-BDF2F6AAD26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2D0F847-1DF8-489B-822C-A331EA083609}"/>
              </a:ext>
            </a:extLst>
          </p:cNvPr>
          <p:cNvSpPr>
            <a:spLocks noGrp="1"/>
          </p:cNvSpPr>
          <p:nvPr>
            <p:ph type="sldNum" sz="quarter" idx="12"/>
          </p:nvPr>
        </p:nvSpPr>
        <p:spPr/>
        <p:txBody>
          <a:bodyPr/>
          <a:lstStyle/>
          <a:p>
            <a:fld id="{BC9175C8-74FF-4DE6-AA89-A269DCC5981E}" type="slidenum">
              <a:rPr lang="en-SG" smtClean="0"/>
              <a:t>‹#›</a:t>
            </a:fld>
            <a:endParaRPr lang="en-SG"/>
          </a:p>
        </p:txBody>
      </p:sp>
    </p:spTree>
    <p:extLst>
      <p:ext uri="{BB962C8B-B14F-4D97-AF65-F5344CB8AC3E}">
        <p14:creationId xmlns:p14="http://schemas.microsoft.com/office/powerpoint/2010/main" val="226651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967B1-4331-4D0F-A72B-E76B61F2B0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0171465B-5449-44C9-A38D-29398C9127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C0049E-157E-485C-A12B-18D299E74621}"/>
              </a:ext>
            </a:extLst>
          </p:cNvPr>
          <p:cNvSpPr>
            <a:spLocks noGrp="1"/>
          </p:cNvSpPr>
          <p:nvPr>
            <p:ph type="dt" sz="half" idx="10"/>
          </p:nvPr>
        </p:nvSpPr>
        <p:spPr/>
        <p:txBody>
          <a:bodyPr/>
          <a:lstStyle/>
          <a:p>
            <a:fld id="{CF1267A5-9448-410E-9905-2BFAF5898020}" type="datetimeFigureOut">
              <a:rPr lang="en-SG" smtClean="0"/>
              <a:t>25/11/2021</a:t>
            </a:fld>
            <a:endParaRPr lang="en-SG"/>
          </a:p>
        </p:txBody>
      </p:sp>
      <p:sp>
        <p:nvSpPr>
          <p:cNvPr id="5" name="Footer Placeholder 4">
            <a:extLst>
              <a:ext uri="{FF2B5EF4-FFF2-40B4-BE49-F238E27FC236}">
                <a16:creationId xmlns:a16="http://schemas.microsoft.com/office/drawing/2014/main" id="{4E2CD415-8D5A-4183-BBB9-B1FDB0500BC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CA989BD-4A2A-4A40-A0A4-F8C51B11CD8F}"/>
              </a:ext>
            </a:extLst>
          </p:cNvPr>
          <p:cNvSpPr>
            <a:spLocks noGrp="1"/>
          </p:cNvSpPr>
          <p:nvPr>
            <p:ph type="sldNum" sz="quarter" idx="12"/>
          </p:nvPr>
        </p:nvSpPr>
        <p:spPr/>
        <p:txBody>
          <a:bodyPr/>
          <a:lstStyle/>
          <a:p>
            <a:fld id="{BC9175C8-74FF-4DE6-AA89-A269DCC5981E}" type="slidenum">
              <a:rPr lang="en-SG" smtClean="0"/>
              <a:t>‹#›</a:t>
            </a:fld>
            <a:endParaRPr lang="en-SG"/>
          </a:p>
        </p:txBody>
      </p:sp>
    </p:spTree>
    <p:extLst>
      <p:ext uri="{BB962C8B-B14F-4D97-AF65-F5344CB8AC3E}">
        <p14:creationId xmlns:p14="http://schemas.microsoft.com/office/powerpoint/2010/main" val="3962176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95460-CFF2-49EF-B102-54C68C44CD9E}"/>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2B01007A-30D7-4515-BA70-F720DE1E91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ECEC5A21-6F1B-40B5-8D1C-155849756D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A0E22C86-0DC8-4AFC-8F45-5FD15B7010F9}"/>
              </a:ext>
            </a:extLst>
          </p:cNvPr>
          <p:cNvSpPr>
            <a:spLocks noGrp="1"/>
          </p:cNvSpPr>
          <p:nvPr>
            <p:ph type="dt" sz="half" idx="10"/>
          </p:nvPr>
        </p:nvSpPr>
        <p:spPr/>
        <p:txBody>
          <a:bodyPr/>
          <a:lstStyle/>
          <a:p>
            <a:fld id="{CF1267A5-9448-410E-9905-2BFAF5898020}" type="datetimeFigureOut">
              <a:rPr lang="en-SG" smtClean="0"/>
              <a:t>25/11/2021</a:t>
            </a:fld>
            <a:endParaRPr lang="en-SG"/>
          </a:p>
        </p:txBody>
      </p:sp>
      <p:sp>
        <p:nvSpPr>
          <p:cNvPr id="6" name="Footer Placeholder 5">
            <a:extLst>
              <a:ext uri="{FF2B5EF4-FFF2-40B4-BE49-F238E27FC236}">
                <a16:creationId xmlns:a16="http://schemas.microsoft.com/office/drawing/2014/main" id="{62E0C333-1D5E-4D04-83E5-DA6E92F32C17}"/>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B9CFEE0D-6C0C-4477-8894-2FC9D16279BE}"/>
              </a:ext>
            </a:extLst>
          </p:cNvPr>
          <p:cNvSpPr>
            <a:spLocks noGrp="1"/>
          </p:cNvSpPr>
          <p:nvPr>
            <p:ph type="sldNum" sz="quarter" idx="12"/>
          </p:nvPr>
        </p:nvSpPr>
        <p:spPr/>
        <p:txBody>
          <a:bodyPr/>
          <a:lstStyle/>
          <a:p>
            <a:fld id="{BC9175C8-74FF-4DE6-AA89-A269DCC5981E}" type="slidenum">
              <a:rPr lang="en-SG" smtClean="0"/>
              <a:t>‹#›</a:t>
            </a:fld>
            <a:endParaRPr lang="en-SG"/>
          </a:p>
        </p:txBody>
      </p:sp>
    </p:spTree>
    <p:extLst>
      <p:ext uri="{BB962C8B-B14F-4D97-AF65-F5344CB8AC3E}">
        <p14:creationId xmlns:p14="http://schemas.microsoft.com/office/powerpoint/2010/main" val="56675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DA4DC-4D65-4DEB-90B6-87C7989A0487}"/>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F85EC065-8025-4B75-A59B-178104E0E1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E03FAD-4294-41C1-9D7B-5B88BF7925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A67F2593-373A-4B8E-AB4B-B2D23786B8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179D74-5886-4C54-860A-76861A5090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CD470F16-23AE-41A7-827E-280CB057B61D}"/>
              </a:ext>
            </a:extLst>
          </p:cNvPr>
          <p:cNvSpPr>
            <a:spLocks noGrp="1"/>
          </p:cNvSpPr>
          <p:nvPr>
            <p:ph type="dt" sz="half" idx="10"/>
          </p:nvPr>
        </p:nvSpPr>
        <p:spPr/>
        <p:txBody>
          <a:bodyPr/>
          <a:lstStyle/>
          <a:p>
            <a:fld id="{CF1267A5-9448-410E-9905-2BFAF5898020}" type="datetimeFigureOut">
              <a:rPr lang="en-SG" smtClean="0"/>
              <a:t>25/11/2021</a:t>
            </a:fld>
            <a:endParaRPr lang="en-SG"/>
          </a:p>
        </p:txBody>
      </p:sp>
      <p:sp>
        <p:nvSpPr>
          <p:cNvPr id="8" name="Footer Placeholder 7">
            <a:extLst>
              <a:ext uri="{FF2B5EF4-FFF2-40B4-BE49-F238E27FC236}">
                <a16:creationId xmlns:a16="http://schemas.microsoft.com/office/drawing/2014/main" id="{A0A90482-B06E-4C25-9757-49B99CB08D3F}"/>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CB5BADC1-1210-4FC6-87F2-330478EC759F}"/>
              </a:ext>
            </a:extLst>
          </p:cNvPr>
          <p:cNvSpPr>
            <a:spLocks noGrp="1"/>
          </p:cNvSpPr>
          <p:nvPr>
            <p:ph type="sldNum" sz="quarter" idx="12"/>
          </p:nvPr>
        </p:nvSpPr>
        <p:spPr/>
        <p:txBody>
          <a:bodyPr/>
          <a:lstStyle/>
          <a:p>
            <a:fld id="{BC9175C8-74FF-4DE6-AA89-A269DCC5981E}" type="slidenum">
              <a:rPr lang="en-SG" smtClean="0"/>
              <a:t>‹#›</a:t>
            </a:fld>
            <a:endParaRPr lang="en-SG"/>
          </a:p>
        </p:txBody>
      </p:sp>
    </p:spTree>
    <p:extLst>
      <p:ext uri="{BB962C8B-B14F-4D97-AF65-F5344CB8AC3E}">
        <p14:creationId xmlns:p14="http://schemas.microsoft.com/office/powerpoint/2010/main" val="150377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8C957-236C-4E4A-A913-82F6ED4398A5}"/>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28E2ED85-3525-4F27-A2BA-29033A7B7EE0}"/>
              </a:ext>
            </a:extLst>
          </p:cNvPr>
          <p:cNvSpPr>
            <a:spLocks noGrp="1"/>
          </p:cNvSpPr>
          <p:nvPr>
            <p:ph type="dt" sz="half" idx="10"/>
          </p:nvPr>
        </p:nvSpPr>
        <p:spPr/>
        <p:txBody>
          <a:bodyPr/>
          <a:lstStyle/>
          <a:p>
            <a:fld id="{CF1267A5-9448-410E-9905-2BFAF5898020}" type="datetimeFigureOut">
              <a:rPr lang="en-SG" smtClean="0"/>
              <a:t>25/11/2021</a:t>
            </a:fld>
            <a:endParaRPr lang="en-SG"/>
          </a:p>
        </p:txBody>
      </p:sp>
      <p:sp>
        <p:nvSpPr>
          <p:cNvPr id="4" name="Footer Placeholder 3">
            <a:extLst>
              <a:ext uri="{FF2B5EF4-FFF2-40B4-BE49-F238E27FC236}">
                <a16:creationId xmlns:a16="http://schemas.microsoft.com/office/drawing/2014/main" id="{97A29625-7DBE-4860-B150-0E554D57412A}"/>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A6CFB1E6-91E0-4417-BC5E-44A1FEDBEE87}"/>
              </a:ext>
            </a:extLst>
          </p:cNvPr>
          <p:cNvSpPr>
            <a:spLocks noGrp="1"/>
          </p:cNvSpPr>
          <p:nvPr>
            <p:ph type="sldNum" sz="quarter" idx="12"/>
          </p:nvPr>
        </p:nvSpPr>
        <p:spPr/>
        <p:txBody>
          <a:bodyPr/>
          <a:lstStyle/>
          <a:p>
            <a:fld id="{BC9175C8-74FF-4DE6-AA89-A269DCC5981E}" type="slidenum">
              <a:rPr lang="en-SG" smtClean="0"/>
              <a:t>‹#›</a:t>
            </a:fld>
            <a:endParaRPr lang="en-SG"/>
          </a:p>
        </p:txBody>
      </p:sp>
    </p:spTree>
    <p:extLst>
      <p:ext uri="{BB962C8B-B14F-4D97-AF65-F5344CB8AC3E}">
        <p14:creationId xmlns:p14="http://schemas.microsoft.com/office/powerpoint/2010/main" val="1287934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4B1F8A-D7C7-4075-89AA-D8AC3354B1BA}"/>
              </a:ext>
            </a:extLst>
          </p:cNvPr>
          <p:cNvSpPr>
            <a:spLocks noGrp="1"/>
          </p:cNvSpPr>
          <p:nvPr>
            <p:ph type="dt" sz="half" idx="10"/>
          </p:nvPr>
        </p:nvSpPr>
        <p:spPr/>
        <p:txBody>
          <a:bodyPr/>
          <a:lstStyle/>
          <a:p>
            <a:fld id="{CF1267A5-9448-410E-9905-2BFAF5898020}" type="datetimeFigureOut">
              <a:rPr lang="en-SG" smtClean="0"/>
              <a:t>25/11/2021</a:t>
            </a:fld>
            <a:endParaRPr lang="en-SG"/>
          </a:p>
        </p:txBody>
      </p:sp>
      <p:sp>
        <p:nvSpPr>
          <p:cNvPr id="3" name="Footer Placeholder 2">
            <a:extLst>
              <a:ext uri="{FF2B5EF4-FFF2-40B4-BE49-F238E27FC236}">
                <a16:creationId xmlns:a16="http://schemas.microsoft.com/office/drawing/2014/main" id="{A61E876F-8D48-428D-823B-DB0841B2EDBA}"/>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6F4A495B-C13B-457F-9EA6-85BA1721CD2F}"/>
              </a:ext>
            </a:extLst>
          </p:cNvPr>
          <p:cNvSpPr>
            <a:spLocks noGrp="1"/>
          </p:cNvSpPr>
          <p:nvPr>
            <p:ph type="sldNum" sz="quarter" idx="12"/>
          </p:nvPr>
        </p:nvSpPr>
        <p:spPr/>
        <p:txBody>
          <a:bodyPr/>
          <a:lstStyle/>
          <a:p>
            <a:fld id="{BC9175C8-74FF-4DE6-AA89-A269DCC5981E}" type="slidenum">
              <a:rPr lang="en-SG" smtClean="0"/>
              <a:t>‹#›</a:t>
            </a:fld>
            <a:endParaRPr lang="en-SG"/>
          </a:p>
        </p:txBody>
      </p:sp>
    </p:spTree>
    <p:extLst>
      <p:ext uri="{BB962C8B-B14F-4D97-AF65-F5344CB8AC3E}">
        <p14:creationId xmlns:p14="http://schemas.microsoft.com/office/powerpoint/2010/main" val="1993603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D9EEB-76DB-4BFF-9565-DCB53FC252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7EA3DE7F-32EC-49DC-A9D4-A71B1A9A2A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A76D06C6-E1B1-4190-8FD4-BC7E65127E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F42946-AA05-4F94-A97E-2A3F29256D6B}"/>
              </a:ext>
            </a:extLst>
          </p:cNvPr>
          <p:cNvSpPr>
            <a:spLocks noGrp="1"/>
          </p:cNvSpPr>
          <p:nvPr>
            <p:ph type="dt" sz="half" idx="10"/>
          </p:nvPr>
        </p:nvSpPr>
        <p:spPr/>
        <p:txBody>
          <a:bodyPr/>
          <a:lstStyle/>
          <a:p>
            <a:fld id="{CF1267A5-9448-410E-9905-2BFAF5898020}" type="datetimeFigureOut">
              <a:rPr lang="en-SG" smtClean="0"/>
              <a:t>25/11/2021</a:t>
            </a:fld>
            <a:endParaRPr lang="en-SG"/>
          </a:p>
        </p:txBody>
      </p:sp>
      <p:sp>
        <p:nvSpPr>
          <p:cNvPr id="6" name="Footer Placeholder 5">
            <a:extLst>
              <a:ext uri="{FF2B5EF4-FFF2-40B4-BE49-F238E27FC236}">
                <a16:creationId xmlns:a16="http://schemas.microsoft.com/office/drawing/2014/main" id="{FAE42A13-BD66-4DF9-89FE-FC00558CBFA7}"/>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946C63B2-342B-482F-A101-7AEC9044198D}"/>
              </a:ext>
            </a:extLst>
          </p:cNvPr>
          <p:cNvSpPr>
            <a:spLocks noGrp="1"/>
          </p:cNvSpPr>
          <p:nvPr>
            <p:ph type="sldNum" sz="quarter" idx="12"/>
          </p:nvPr>
        </p:nvSpPr>
        <p:spPr/>
        <p:txBody>
          <a:bodyPr/>
          <a:lstStyle/>
          <a:p>
            <a:fld id="{BC9175C8-74FF-4DE6-AA89-A269DCC5981E}" type="slidenum">
              <a:rPr lang="en-SG" smtClean="0"/>
              <a:t>‹#›</a:t>
            </a:fld>
            <a:endParaRPr lang="en-SG"/>
          </a:p>
        </p:txBody>
      </p:sp>
    </p:spTree>
    <p:extLst>
      <p:ext uri="{BB962C8B-B14F-4D97-AF65-F5344CB8AC3E}">
        <p14:creationId xmlns:p14="http://schemas.microsoft.com/office/powerpoint/2010/main" val="3558790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C8B0B-22DD-48B4-A65F-D25EA8E63A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54832F3F-99AC-499B-9F60-470E9E7533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9638B896-58E9-4B85-932C-F1FF619DBE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E9005F-DFC5-4A32-9B05-99D217C62501}"/>
              </a:ext>
            </a:extLst>
          </p:cNvPr>
          <p:cNvSpPr>
            <a:spLocks noGrp="1"/>
          </p:cNvSpPr>
          <p:nvPr>
            <p:ph type="dt" sz="half" idx="10"/>
          </p:nvPr>
        </p:nvSpPr>
        <p:spPr/>
        <p:txBody>
          <a:bodyPr/>
          <a:lstStyle/>
          <a:p>
            <a:fld id="{CF1267A5-9448-410E-9905-2BFAF5898020}" type="datetimeFigureOut">
              <a:rPr lang="en-SG" smtClean="0"/>
              <a:t>25/11/2021</a:t>
            </a:fld>
            <a:endParaRPr lang="en-SG"/>
          </a:p>
        </p:txBody>
      </p:sp>
      <p:sp>
        <p:nvSpPr>
          <p:cNvPr id="6" name="Footer Placeholder 5">
            <a:extLst>
              <a:ext uri="{FF2B5EF4-FFF2-40B4-BE49-F238E27FC236}">
                <a16:creationId xmlns:a16="http://schemas.microsoft.com/office/drawing/2014/main" id="{98E4EB17-505B-4B9B-BF3F-E8503FFD7CE5}"/>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430D5A1E-272F-4247-9777-F1D4B6A282A3}"/>
              </a:ext>
            </a:extLst>
          </p:cNvPr>
          <p:cNvSpPr>
            <a:spLocks noGrp="1"/>
          </p:cNvSpPr>
          <p:nvPr>
            <p:ph type="sldNum" sz="quarter" idx="12"/>
          </p:nvPr>
        </p:nvSpPr>
        <p:spPr/>
        <p:txBody>
          <a:bodyPr/>
          <a:lstStyle/>
          <a:p>
            <a:fld id="{BC9175C8-74FF-4DE6-AA89-A269DCC5981E}" type="slidenum">
              <a:rPr lang="en-SG" smtClean="0"/>
              <a:t>‹#›</a:t>
            </a:fld>
            <a:endParaRPr lang="en-SG"/>
          </a:p>
        </p:txBody>
      </p:sp>
    </p:spTree>
    <p:extLst>
      <p:ext uri="{BB962C8B-B14F-4D97-AF65-F5344CB8AC3E}">
        <p14:creationId xmlns:p14="http://schemas.microsoft.com/office/powerpoint/2010/main" val="3984978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93A466-680C-4F95-AB5B-1FDF50718C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1AD02954-B43E-4842-B947-B10955F976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CD61075-C084-4A68-A65C-26A1C4B162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1267A5-9448-410E-9905-2BFAF5898020}" type="datetimeFigureOut">
              <a:rPr lang="en-SG" smtClean="0"/>
              <a:t>25/11/2021</a:t>
            </a:fld>
            <a:endParaRPr lang="en-SG"/>
          </a:p>
        </p:txBody>
      </p:sp>
      <p:sp>
        <p:nvSpPr>
          <p:cNvPr id="5" name="Footer Placeholder 4">
            <a:extLst>
              <a:ext uri="{FF2B5EF4-FFF2-40B4-BE49-F238E27FC236}">
                <a16:creationId xmlns:a16="http://schemas.microsoft.com/office/drawing/2014/main" id="{7E587763-08F7-412A-8546-67F3D81EF6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F701BCF0-D010-43E0-80A3-EEF885482E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9175C8-74FF-4DE6-AA89-A269DCC5981E}" type="slidenum">
              <a:rPr lang="en-SG" smtClean="0"/>
              <a:t>‹#›</a:t>
            </a:fld>
            <a:endParaRPr lang="en-SG"/>
          </a:p>
        </p:txBody>
      </p:sp>
    </p:spTree>
    <p:extLst>
      <p:ext uri="{BB962C8B-B14F-4D97-AF65-F5344CB8AC3E}">
        <p14:creationId xmlns:p14="http://schemas.microsoft.com/office/powerpoint/2010/main" val="298093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hyperlink" Target="https://askubuntu.com/questions/92556/how-do-i-boot-into-a-root-shell" TargetMode="External"/><Relationship Id="rId5" Type="http://schemas.openxmlformats.org/officeDocument/2006/relationships/hyperlink" Target="https://github.com/pmeier/light-the-torch" TargetMode="Externa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79984EB-741E-482C-88CB-8051F2BEF1B7}"/>
              </a:ext>
            </a:extLst>
          </p:cNvPr>
          <p:cNvSpPr>
            <a:spLocks noGrp="1"/>
          </p:cNvSpPr>
          <p:nvPr>
            <p:ph idx="1"/>
          </p:nvPr>
        </p:nvSpPr>
        <p:spPr>
          <a:xfrm>
            <a:off x="520389" y="1206500"/>
            <a:ext cx="9939455" cy="1168710"/>
          </a:xfrm>
        </p:spPr>
        <p:txBody>
          <a:bodyPr/>
          <a:lstStyle/>
          <a:p>
            <a:pPr marL="0" indent="0" algn="l">
              <a:buNone/>
            </a:pPr>
            <a:r>
              <a:rPr lang="en-US" sz="2400" b="1" i="0" dirty="0">
                <a:solidFill>
                  <a:srgbClr val="24292F"/>
                </a:solidFill>
                <a:effectLst/>
                <a:latin typeface="-apple-system"/>
              </a:rPr>
              <a:t>Introduction</a:t>
            </a:r>
          </a:p>
          <a:p>
            <a:pPr marL="0" indent="0" algn="l">
              <a:buNone/>
            </a:pPr>
            <a:r>
              <a:rPr lang="en-US" sz="1600" b="0" i="0" dirty="0">
                <a:solidFill>
                  <a:srgbClr val="24292F"/>
                </a:solidFill>
                <a:effectLst/>
                <a:latin typeface="-apple-system"/>
              </a:rPr>
              <a:t>This module will provide API to download the webpage components : html file, image file, </a:t>
            </a:r>
            <a:r>
              <a:rPr lang="en-US" sz="1600" b="0" i="0" dirty="0" err="1">
                <a:solidFill>
                  <a:srgbClr val="24292F"/>
                </a:solidFill>
                <a:effectLst/>
                <a:latin typeface="-apple-system"/>
              </a:rPr>
              <a:t>css</a:t>
            </a:r>
            <a:r>
              <a:rPr lang="en-US" sz="1600" b="0" i="0" dirty="0">
                <a:solidFill>
                  <a:srgbClr val="24292F"/>
                </a:solidFill>
                <a:effectLst/>
                <a:latin typeface="-apple-system"/>
              </a:rPr>
              <a:t> file, xml file, </a:t>
            </a:r>
            <a:r>
              <a:rPr lang="en-US" sz="1600" b="0" i="0" dirty="0" err="1">
                <a:solidFill>
                  <a:srgbClr val="24292F"/>
                </a:solidFill>
                <a:effectLst/>
                <a:latin typeface="-apple-system"/>
              </a:rPr>
              <a:t>javascript</a:t>
            </a:r>
            <a:r>
              <a:rPr lang="en-US" sz="1600" b="0" i="0" dirty="0">
                <a:solidFill>
                  <a:srgbClr val="24292F"/>
                </a:solidFill>
                <a:effectLst/>
                <a:latin typeface="-apple-system"/>
              </a:rPr>
              <a:t> file, </a:t>
            </a:r>
            <a:r>
              <a:rPr lang="en-US" sz="1600" b="0" i="0" dirty="0" err="1">
                <a:solidFill>
                  <a:srgbClr val="24292F"/>
                </a:solidFill>
                <a:effectLst/>
                <a:latin typeface="-apple-system"/>
              </a:rPr>
              <a:t>href</a:t>
            </a:r>
            <a:r>
              <a:rPr lang="en-US" sz="1600" b="0" i="0" dirty="0">
                <a:solidFill>
                  <a:srgbClr val="24292F"/>
                </a:solidFill>
                <a:effectLst/>
                <a:latin typeface="-apple-system"/>
              </a:rPr>
              <a:t> link file based on the input </a:t>
            </a:r>
            <a:r>
              <a:rPr lang="en-US" sz="1600" b="0" i="0" dirty="0" err="1">
                <a:solidFill>
                  <a:srgbClr val="24292F"/>
                </a:solidFill>
                <a:effectLst/>
                <a:latin typeface="-apple-system"/>
              </a:rPr>
              <a:t>url</a:t>
            </a:r>
            <a:r>
              <a:rPr lang="en-US" sz="1600" b="0" i="0" dirty="0">
                <a:solidFill>
                  <a:srgbClr val="24292F"/>
                </a:solidFill>
                <a:effectLst/>
                <a:latin typeface="-apple-system"/>
              </a:rPr>
              <a:t> (the </a:t>
            </a:r>
            <a:r>
              <a:rPr lang="en-US" sz="1600" b="0" i="0" dirty="0" err="1">
                <a:solidFill>
                  <a:srgbClr val="24292F"/>
                </a:solidFill>
                <a:effectLst/>
                <a:latin typeface="-apple-system"/>
              </a:rPr>
              <a:t>url</a:t>
            </a:r>
            <a:r>
              <a:rPr lang="en-US" sz="1600" b="0" i="0" dirty="0">
                <a:solidFill>
                  <a:srgbClr val="24292F"/>
                </a:solidFill>
                <a:effectLst/>
                <a:latin typeface="-apple-system"/>
              </a:rPr>
              <a:t> must start with 'http' or 'https’ ).</a:t>
            </a:r>
          </a:p>
          <a:p>
            <a:pPr marL="0" indent="0" algn="l">
              <a:buNone/>
            </a:pPr>
            <a:endParaRPr lang="en-US" sz="1600" b="0" i="0" dirty="0">
              <a:solidFill>
                <a:srgbClr val="24292F"/>
              </a:solidFill>
              <a:effectLst/>
              <a:latin typeface="-apple-system"/>
            </a:endParaRPr>
          </a:p>
        </p:txBody>
      </p:sp>
      <p:sp>
        <p:nvSpPr>
          <p:cNvPr id="4" name="标题 1">
            <a:extLst>
              <a:ext uri="{FF2B5EF4-FFF2-40B4-BE49-F238E27FC236}">
                <a16:creationId xmlns:a16="http://schemas.microsoft.com/office/drawing/2014/main" id="{3FE54FDB-3406-4746-95C4-F795ABAC22D1}"/>
              </a:ext>
            </a:extLst>
          </p:cNvPr>
          <p:cNvSpPr txBox="1">
            <a:spLocks/>
          </p:cNvSpPr>
          <p:nvPr/>
        </p:nvSpPr>
        <p:spPr>
          <a:xfrm>
            <a:off x="609599" y="354960"/>
            <a:ext cx="10972800" cy="706090"/>
          </a:xfrm>
          <a:prstGeom prst="rect">
            <a:avLst/>
          </a:prstGeom>
          <a:noFill/>
          <a:ln>
            <a:noFill/>
          </a:ln>
        </p:spPr>
        <p:txBody>
          <a:bodyPr vert="horz" wrap="square" lIns="0" tIns="0" rIns="0" bIns="0" rtlCol="0" anchor="t">
            <a:normAutofit/>
          </a:bodyPr>
          <a:lstStyle>
            <a:lvl1pPr algn="l" defTabSz="914400" rtl="0" eaLnBrk="1" latinLnBrk="0" hangingPunct="1">
              <a:lnSpc>
                <a:spcPct val="90000"/>
              </a:lnSpc>
              <a:spcBef>
                <a:spcPct val="0"/>
              </a:spcBef>
              <a:buNone/>
              <a:defRPr sz="3200" kern="1200">
                <a:ln w="3175">
                  <a:noFill/>
                </a:ln>
                <a:solidFill>
                  <a:srgbClr val="FF0000"/>
                </a:solidFill>
                <a:latin typeface="+mj-lt"/>
                <a:ea typeface="+mj-ea"/>
                <a:cs typeface="+mj-cs"/>
              </a:defRPr>
            </a:lvl1pPr>
          </a:lstStyle>
          <a:p>
            <a:r>
              <a:rPr lang="en-SG" altLang="zh-CN" b="1" dirty="0"/>
              <a:t>Web Downloader</a:t>
            </a:r>
            <a:endParaRPr lang="zh-CN" altLang="en-US" b="1" dirty="0"/>
          </a:p>
        </p:txBody>
      </p:sp>
      <p:sp>
        <p:nvSpPr>
          <p:cNvPr id="5" name="矩形: 圆角 34">
            <a:extLst>
              <a:ext uri="{FF2B5EF4-FFF2-40B4-BE49-F238E27FC236}">
                <a16:creationId xmlns:a16="http://schemas.microsoft.com/office/drawing/2014/main" id="{14D02583-3AFE-4904-A240-E3B9B52DC448}"/>
              </a:ext>
            </a:extLst>
          </p:cNvPr>
          <p:cNvSpPr/>
          <p:nvPr/>
        </p:nvSpPr>
        <p:spPr>
          <a:xfrm>
            <a:off x="609599" y="2476975"/>
            <a:ext cx="1308411" cy="4333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err="1"/>
              <a:t>url</a:t>
            </a:r>
            <a:r>
              <a:rPr lang="en-SG" altLang="zh-CN" b="1" dirty="0"/>
              <a:t> list file</a:t>
            </a:r>
            <a:endParaRPr lang="zh-CN" altLang="en-US" b="1" dirty="0"/>
          </a:p>
        </p:txBody>
      </p:sp>
      <p:cxnSp>
        <p:nvCxnSpPr>
          <p:cNvPr id="6" name="直接箭头连接符 49">
            <a:extLst>
              <a:ext uri="{FF2B5EF4-FFF2-40B4-BE49-F238E27FC236}">
                <a16:creationId xmlns:a16="http://schemas.microsoft.com/office/drawing/2014/main" id="{34EF7949-2629-44E8-ABA0-CE5A9048976D}"/>
              </a:ext>
            </a:extLst>
          </p:cNvPr>
          <p:cNvCxnSpPr>
            <a:cxnSpLocks/>
          </p:cNvCxnSpPr>
          <p:nvPr/>
        </p:nvCxnSpPr>
        <p:spPr>
          <a:xfrm>
            <a:off x="1241073" y="2910345"/>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7" name="矩形: 圆角 34">
            <a:extLst>
              <a:ext uri="{FF2B5EF4-FFF2-40B4-BE49-F238E27FC236}">
                <a16:creationId xmlns:a16="http://schemas.microsoft.com/office/drawing/2014/main" id="{0B122529-D476-4AAF-A791-1ECCD4D0A950}"/>
              </a:ext>
            </a:extLst>
          </p:cNvPr>
          <p:cNvSpPr/>
          <p:nvPr/>
        </p:nvSpPr>
        <p:spPr>
          <a:xfrm>
            <a:off x="609599" y="3526192"/>
            <a:ext cx="2222808" cy="4333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SG" altLang="zh-CN" b="1" dirty="0"/>
              <a:t>Web Downloader</a:t>
            </a:r>
            <a:endParaRPr lang="zh-CN" altLang="en-US" b="1" dirty="0"/>
          </a:p>
        </p:txBody>
      </p:sp>
      <p:cxnSp>
        <p:nvCxnSpPr>
          <p:cNvPr id="8" name="直接箭头连接符 49">
            <a:extLst>
              <a:ext uri="{FF2B5EF4-FFF2-40B4-BE49-F238E27FC236}">
                <a16:creationId xmlns:a16="http://schemas.microsoft.com/office/drawing/2014/main" id="{03A5A6AD-F071-4605-BC52-0D4D07AE9EE5}"/>
              </a:ext>
            </a:extLst>
          </p:cNvPr>
          <p:cNvCxnSpPr>
            <a:cxnSpLocks/>
          </p:cNvCxnSpPr>
          <p:nvPr/>
        </p:nvCxnSpPr>
        <p:spPr>
          <a:xfrm>
            <a:off x="824761" y="3959562"/>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9" name="矩形: 圆角 34">
            <a:extLst>
              <a:ext uri="{FF2B5EF4-FFF2-40B4-BE49-F238E27FC236}">
                <a16:creationId xmlns:a16="http://schemas.microsoft.com/office/drawing/2014/main" id="{6BC1A042-B00F-4694-858B-FC0BD374DCB6}"/>
              </a:ext>
            </a:extLst>
          </p:cNvPr>
          <p:cNvSpPr/>
          <p:nvPr/>
        </p:nvSpPr>
        <p:spPr>
          <a:xfrm>
            <a:off x="401444" y="4677174"/>
            <a:ext cx="680224" cy="4333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err="1"/>
              <a:t>img</a:t>
            </a:r>
            <a:endParaRPr lang="zh-CN" altLang="en-US" b="1" dirty="0"/>
          </a:p>
        </p:txBody>
      </p:sp>
      <p:cxnSp>
        <p:nvCxnSpPr>
          <p:cNvPr id="10" name="直接箭头连接符 49">
            <a:extLst>
              <a:ext uri="{FF2B5EF4-FFF2-40B4-BE49-F238E27FC236}">
                <a16:creationId xmlns:a16="http://schemas.microsoft.com/office/drawing/2014/main" id="{CF95249C-2CEC-4421-8632-79DF0814F760}"/>
              </a:ext>
            </a:extLst>
          </p:cNvPr>
          <p:cNvCxnSpPr>
            <a:cxnSpLocks/>
          </p:cNvCxnSpPr>
          <p:nvPr/>
        </p:nvCxnSpPr>
        <p:spPr>
          <a:xfrm>
            <a:off x="1713142" y="3959562"/>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11" name="矩形: 圆角 34">
            <a:extLst>
              <a:ext uri="{FF2B5EF4-FFF2-40B4-BE49-F238E27FC236}">
                <a16:creationId xmlns:a16="http://schemas.microsoft.com/office/drawing/2014/main" id="{C17A4F6A-1907-46A4-B420-45988F305349}"/>
              </a:ext>
            </a:extLst>
          </p:cNvPr>
          <p:cNvSpPr/>
          <p:nvPr/>
        </p:nvSpPr>
        <p:spPr>
          <a:xfrm>
            <a:off x="1345578" y="4677174"/>
            <a:ext cx="680224" cy="4333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a:t>link</a:t>
            </a:r>
            <a:endParaRPr lang="zh-CN" altLang="en-US" b="1" dirty="0"/>
          </a:p>
        </p:txBody>
      </p:sp>
      <p:cxnSp>
        <p:nvCxnSpPr>
          <p:cNvPr id="12" name="直接箭头连接符 49">
            <a:extLst>
              <a:ext uri="{FF2B5EF4-FFF2-40B4-BE49-F238E27FC236}">
                <a16:creationId xmlns:a16="http://schemas.microsoft.com/office/drawing/2014/main" id="{80431889-6B95-4F23-8FB0-F66114B0CF50}"/>
              </a:ext>
            </a:extLst>
          </p:cNvPr>
          <p:cNvCxnSpPr>
            <a:cxnSpLocks/>
          </p:cNvCxnSpPr>
          <p:nvPr/>
        </p:nvCxnSpPr>
        <p:spPr>
          <a:xfrm>
            <a:off x="2586652" y="3959562"/>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13" name="矩形: 圆角 34">
            <a:extLst>
              <a:ext uri="{FF2B5EF4-FFF2-40B4-BE49-F238E27FC236}">
                <a16:creationId xmlns:a16="http://schemas.microsoft.com/office/drawing/2014/main" id="{FA6AD746-928C-45EC-98CB-F508F955497D}"/>
              </a:ext>
            </a:extLst>
          </p:cNvPr>
          <p:cNvSpPr/>
          <p:nvPr/>
        </p:nvSpPr>
        <p:spPr>
          <a:xfrm>
            <a:off x="2219087" y="4677174"/>
            <a:ext cx="869797" cy="4333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a:t>script</a:t>
            </a:r>
            <a:endParaRPr lang="zh-CN" altLang="en-US" b="1" dirty="0"/>
          </a:p>
        </p:txBody>
      </p:sp>
      <p:sp>
        <p:nvSpPr>
          <p:cNvPr id="19" name="TextBox 18">
            <a:extLst>
              <a:ext uri="{FF2B5EF4-FFF2-40B4-BE49-F238E27FC236}">
                <a16:creationId xmlns:a16="http://schemas.microsoft.com/office/drawing/2014/main" id="{B7E18416-8D9E-495A-8420-9E7BE96432C0}"/>
              </a:ext>
            </a:extLst>
          </p:cNvPr>
          <p:cNvSpPr txBox="1"/>
          <p:nvPr/>
        </p:nvSpPr>
        <p:spPr>
          <a:xfrm>
            <a:off x="278781" y="5419493"/>
            <a:ext cx="4917688" cy="954107"/>
          </a:xfrm>
          <a:prstGeom prst="rect">
            <a:avLst/>
          </a:prstGeom>
          <a:noFill/>
        </p:spPr>
        <p:txBody>
          <a:bodyPr wrap="square" rtlCol="0">
            <a:spAutoFit/>
          </a:bodyPr>
          <a:lstStyle/>
          <a:p>
            <a:r>
              <a:rPr lang="en-US" sz="1400" b="1" dirty="0" err="1"/>
              <a:t>imgFlg</a:t>
            </a:r>
            <a:r>
              <a:rPr lang="en-US" sz="1400" dirty="0"/>
              <a:t>: Set to "True" to download all the “&lt;</a:t>
            </a:r>
            <a:r>
              <a:rPr lang="en-US" sz="1400" dirty="0" err="1"/>
              <a:t>img</a:t>
            </a:r>
            <a:r>
              <a:rPr lang="en-US" sz="1400" dirty="0"/>
              <a:t>&gt;" tag files.</a:t>
            </a:r>
          </a:p>
          <a:p>
            <a:r>
              <a:rPr lang="en-US" sz="1400" b="1" dirty="0" err="1"/>
              <a:t>linkFlg</a:t>
            </a:r>
            <a:r>
              <a:rPr lang="en-US" sz="1400" dirty="0"/>
              <a:t>: Set to "True" to download all the html section, image, icon, </a:t>
            </a:r>
            <a:r>
              <a:rPr lang="en-US" sz="1400" dirty="0" err="1"/>
              <a:t>css</a:t>
            </a:r>
            <a:r>
              <a:rPr lang="en-US" sz="1400" dirty="0"/>
              <a:t> file imported by “&lt;</a:t>
            </a:r>
            <a:r>
              <a:rPr lang="en-US" sz="1400" dirty="0" err="1"/>
              <a:t>href</a:t>
            </a:r>
            <a:r>
              <a:rPr lang="en-US" sz="1400" dirty="0"/>
              <a:t>&gt;"</a:t>
            </a:r>
          </a:p>
          <a:p>
            <a:r>
              <a:rPr lang="en-US" sz="1400" b="1" dirty="0" err="1"/>
              <a:t>scriptFlg</a:t>
            </a:r>
            <a:r>
              <a:rPr lang="en-US" sz="1400" dirty="0"/>
              <a:t>: set to "True" to download all the .</a:t>
            </a:r>
            <a:r>
              <a:rPr lang="en-US" sz="1400" dirty="0" err="1"/>
              <a:t>js</a:t>
            </a:r>
            <a:r>
              <a:rPr lang="en-US" sz="1400" dirty="0"/>
              <a:t> file.</a:t>
            </a:r>
            <a:endParaRPr lang="en-SG" sz="1400" dirty="0"/>
          </a:p>
        </p:txBody>
      </p:sp>
      <p:pic>
        <p:nvPicPr>
          <p:cNvPr id="21" name="Picture 20">
            <a:extLst>
              <a:ext uri="{FF2B5EF4-FFF2-40B4-BE49-F238E27FC236}">
                <a16:creationId xmlns:a16="http://schemas.microsoft.com/office/drawing/2014/main" id="{7A5D68B0-9BB0-4723-83D3-D0C648E5FE23}"/>
              </a:ext>
            </a:extLst>
          </p:cNvPr>
          <p:cNvPicPr>
            <a:picLocks noChangeAspect="1"/>
          </p:cNvPicPr>
          <p:nvPr/>
        </p:nvPicPr>
        <p:blipFill>
          <a:blip r:embed="rId2"/>
          <a:stretch>
            <a:fillRect/>
          </a:stretch>
        </p:blipFill>
        <p:spPr>
          <a:xfrm>
            <a:off x="5655089" y="2341585"/>
            <a:ext cx="5927310" cy="1218233"/>
          </a:xfrm>
          <a:prstGeom prst="rect">
            <a:avLst/>
          </a:prstGeom>
        </p:spPr>
      </p:pic>
      <p:pic>
        <p:nvPicPr>
          <p:cNvPr id="23" name="Picture 22">
            <a:extLst>
              <a:ext uri="{FF2B5EF4-FFF2-40B4-BE49-F238E27FC236}">
                <a16:creationId xmlns:a16="http://schemas.microsoft.com/office/drawing/2014/main" id="{E0B6A907-1C54-43D3-AD5E-58B85165EFB4}"/>
              </a:ext>
            </a:extLst>
          </p:cNvPr>
          <p:cNvPicPr>
            <a:picLocks noChangeAspect="1"/>
          </p:cNvPicPr>
          <p:nvPr/>
        </p:nvPicPr>
        <p:blipFill>
          <a:blip r:embed="rId3"/>
          <a:stretch>
            <a:fillRect/>
          </a:stretch>
        </p:blipFill>
        <p:spPr>
          <a:xfrm>
            <a:off x="5655089" y="3863578"/>
            <a:ext cx="3612995" cy="2788232"/>
          </a:xfrm>
          <a:prstGeom prst="rect">
            <a:avLst/>
          </a:prstGeom>
        </p:spPr>
      </p:pic>
      <p:sp>
        <p:nvSpPr>
          <p:cNvPr id="24" name="TextBox 23">
            <a:extLst>
              <a:ext uri="{FF2B5EF4-FFF2-40B4-BE49-F238E27FC236}">
                <a16:creationId xmlns:a16="http://schemas.microsoft.com/office/drawing/2014/main" id="{09DB25ED-F17D-4426-9235-E14B6199BDAC}"/>
              </a:ext>
            </a:extLst>
          </p:cNvPr>
          <p:cNvSpPr txBox="1"/>
          <p:nvPr/>
        </p:nvSpPr>
        <p:spPr>
          <a:xfrm>
            <a:off x="5653681" y="2179871"/>
            <a:ext cx="507422" cy="246221"/>
          </a:xfrm>
          <a:prstGeom prst="rect">
            <a:avLst/>
          </a:prstGeom>
          <a:solidFill>
            <a:schemeClr val="bg1"/>
          </a:solidFill>
          <a:ln w="3175">
            <a:solidFill>
              <a:schemeClr val="tx1"/>
            </a:solidFill>
          </a:ln>
        </p:spPr>
        <p:txBody>
          <a:bodyPr wrap="square" rtlCol="0">
            <a:spAutoFit/>
          </a:bodyPr>
          <a:lstStyle/>
          <a:p>
            <a:r>
              <a:rPr lang="en-SG" sz="1000" b="1" dirty="0"/>
              <a:t>Input </a:t>
            </a:r>
          </a:p>
        </p:txBody>
      </p:sp>
      <p:sp>
        <p:nvSpPr>
          <p:cNvPr id="25" name="TextBox 24">
            <a:extLst>
              <a:ext uri="{FF2B5EF4-FFF2-40B4-BE49-F238E27FC236}">
                <a16:creationId xmlns:a16="http://schemas.microsoft.com/office/drawing/2014/main" id="{7290D81F-93BB-4C70-A73B-D192C77F0A50}"/>
              </a:ext>
            </a:extLst>
          </p:cNvPr>
          <p:cNvSpPr txBox="1"/>
          <p:nvPr/>
        </p:nvSpPr>
        <p:spPr>
          <a:xfrm>
            <a:off x="5653680" y="3704071"/>
            <a:ext cx="632881" cy="246221"/>
          </a:xfrm>
          <a:prstGeom prst="rect">
            <a:avLst/>
          </a:prstGeom>
          <a:solidFill>
            <a:schemeClr val="bg1"/>
          </a:solidFill>
          <a:ln w="3175">
            <a:solidFill>
              <a:schemeClr val="tx1"/>
            </a:solidFill>
          </a:ln>
        </p:spPr>
        <p:txBody>
          <a:bodyPr wrap="square" rtlCol="0">
            <a:spAutoFit/>
          </a:bodyPr>
          <a:lstStyle/>
          <a:p>
            <a:r>
              <a:rPr lang="en-SG" sz="1000" b="1" dirty="0"/>
              <a:t>Output </a:t>
            </a:r>
          </a:p>
        </p:txBody>
      </p:sp>
      <p:sp>
        <p:nvSpPr>
          <p:cNvPr id="27" name="Rectangle 26">
            <a:extLst>
              <a:ext uri="{FF2B5EF4-FFF2-40B4-BE49-F238E27FC236}">
                <a16:creationId xmlns:a16="http://schemas.microsoft.com/office/drawing/2014/main" id="{8FC46065-7CA2-4D16-8126-8691ACA1D222}"/>
              </a:ext>
            </a:extLst>
          </p:cNvPr>
          <p:cNvSpPr/>
          <p:nvPr/>
        </p:nvSpPr>
        <p:spPr>
          <a:xfrm>
            <a:off x="177552" y="4314549"/>
            <a:ext cx="4518731" cy="1071468"/>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SG"/>
          </a:p>
        </p:txBody>
      </p:sp>
      <p:sp>
        <p:nvSpPr>
          <p:cNvPr id="28" name="TextBox 27">
            <a:extLst>
              <a:ext uri="{FF2B5EF4-FFF2-40B4-BE49-F238E27FC236}">
                <a16:creationId xmlns:a16="http://schemas.microsoft.com/office/drawing/2014/main" id="{8016A0AC-E13F-45DF-ABFB-372BF8BC63DA}"/>
              </a:ext>
            </a:extLst>
          </p:cNvPr>
          <p:cNvSpPr txBox="1"/>
          <p:nvPr/>
        </p:nvSpPr>
        <p:spPr>
          <a:xfrm>
            <a:off x="178869" y="4174351"/>
            <a:ext cx="1203891" cy="246221"/>
          </a:xfrm>
          <a:prstGeom prst="rect">
            <a:avLst/>
          </a:prstGeom>
          <a:solidFill>
            <a:schemeClr val="bg1"/>
          </a:solidFill>
          <a:ln w="3175">
            <a:solidFill>
              <a:schemeClr val="tx1"/>
            </a:solidFill>
          </a:ln>
        </p:spPr>
        <p:txBody>
          <a:bodyPr wrap="square" rtlCol="0">
            <a:spAutoFit/>
          </a:bodyPr>
          <a:lstStyle/>
          <a:p>
            <a:r>
              <a:rPr lang="en-SG" sz="1000" b="1" dirty="0" err="1"/>
              <a:t>url</a:t>
            </a:r>
            <a:r>
              <a:rPr lang="en-SG" sz="1000" b="1" dirty="0"/>
              <a:t> domain folder </a:t>
            </a:r>
          </a:p>
        </p:txBody>
      </p:sp>
      <p:cxnSp>
        <p:nvCxnSpPr>
          <p:cNvPr id="29" name="直接箭头连接符 49">
            <a:extLst>
              <a:ext uri="{FF2B5EF4-FFF2-40B4-BE49-F238E27FC236}">
                <a16:creationId xmlns:a16="http://schemas.microsoft.com/office/drawing/2014/main" id="{4EBFA8F5-DC88-454E-8C80-88594B7D84EB}"/>
              </a:ext>
            </a:extLst>
          </p:cNvPr>
          <p:cNvCxnSpPr>
            <a:cxnSpLocks/>
          </p:cNvCxnSpPr>
          <p:nvPr/>
        </p:nvCxnSpPr>
        <p:spPr>
          <a:xfrm>
            <a:off x="2846014" y="3959562"/>
            <a:ext cx="873730" cy="717612"/>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31" name="矩形: 圆角 34">
            <a:extLst>
              <a:ext uri="{FF2B5EF4-FFF2-40B4-BE49-F238E27FC236}">
                <a16:creationId xmlns:a16="http://schemas.microsoft.com/office/drawing/2014/main" id="{56584168-3CDF-4CDF-AE12-B9FD56010EAD}"/>
              </a:ext>
            </a:extLst>
          </p:cNvPr>
          <p:cNvSpPr/>
          <p:nvPr/>
        </p:nvSpPr>
        <p:spPr>
          <a:xfrm>
            <a:off x="3373298" y="4690678"/>
            <a:ext cx="1101048" cy="4333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sz="1400" b="1" dirty="0"/>
              <a:t>Main page </a:t>
            </a:r>
            <a:endParaRPr lang="zh-CN" altLang="en-US" sz="1400" b="1" dirty="0"/>
          </a:p>
        </p:txBody>
      </p:sp>
    </p:spTree>
    <p:extLst>
      <p:ext uri="{BB962C8B-B14F-4D97-AF65-F5344CB8AC3E}">
        <p14:creationId xmlns:p14="http://schemas.microsoft.com/office/powerpoint/2010/main" val="632204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79984EB-741E-482C-88CB-8051F2BEF1B7}"/>
              </a:ext>
            </a:extLst>
          </p:cNvPr>
          <p:cNvSpPr>
            <a:spLocks noGrp="1"/>
          </p:cNvSpPr>
          <p:nvPr>
            <p:ph idx="1"/>
          </p:nvPr>
        </p:nvSpPr>
        <p:spPr>
          <a:xfrm>
            <a:off x="529718" y="902870"/>
            <a:ext cx="4992193" cy="6057223"/>
          </a:xfrm>
        </p:spPr>
        <p:txBody>
          <a:bodyPr>
            <a:normAutofit/>
          </a:bodyPr>
          <a:lstStyle/>
          <a:p>
            <a:pPr marL="0" indent="0" algn="l">
              <a:buNone/>
            </a:pPr>
            <a:r>
              <a:rPr lang="en-US" sz="2400" b="1" dirty="0">
                <a:solidFill>
                  <a:srgbClr val="24292F"/>
                </a:solidFill>
                <a:latin typeface="-apple-system"/>
              </a:rPr>
              <a:t>P</a:t>
            </a:r>
            <a:r>
              <a:rPr lang="en-US" sz="2400" b="1" i="0" dirty="0">
                <a:solidFill>
                  <a:srgbClr val="24292F"/>
                </a:solidFill>
                <a:effectLst/>
                <a:latin typeface="-apple-system"/>
              </a:rPr>
              <a:t>rogress </a:t>
            </a:r>
          </a:p>
          <a:p>
            <a:pPr marL="342900" indent="-342900" algn="l">
              <a:buAutoNum type="arabicPeriod"/>
            </a:pPr>
            <a:r>
              <a:rPr lang="en-US" sz="1600" b="0" i="0" dirty="0">
                <a:solidFill>
                  <a:srgbClr val="24292F"/>
                </a:solidFill>
                <a:effectLst/>
                <a:latin typeface="-apple-system"/>
              </a:rPr>
              <a:t>Setup the program execution environment : Ubuntu Finished , Windows got problem. </a:t>
            </a:r>
          </a:p>
          <a:p>
            <a:pPr algn="l">
              <a:buFontTx/>
              <a:buChar char="-"/>
            </a:pPr>
            <a:r>
              <a:rPr lang="en-US" sz="1600" b="0" i="0" dirty="0">
                <a:solidFill>
                  <a:srgbClr val="24292F"/>
                </a:solidFill>
                <a:effectLst/>
                <a:latin typeface="-apple-system"/>
              </a:rPr>
              <a:t>Problem 1 [fixed] : 2 libs:  torch=1.6.0, </a:t>
            </a:r>
            <a:r>
              <a:rPr lang="en-US" sz="1600" b="0" i="0" dirty="0" err="1">
                <a:solidFill>
                  <a:srgbClr val="24292F"/>
                </a:solidFill>
                <a:effectLst/>
                <a:latin typeface="-apple-system"/>
              </a:rPr>
              <a:t>pathlib</a:t>
            </a:r>
            <a:r>
              <a:rPr lang="en-US" sz="1600" b="0" i="0" dirty="0">
                <a:solidFill>
                  <a:srgbClr val="24292F"/>
                </a:solidFill>
                <a:effectLst/>
                <a:latin typeface="-apple-system"/>
              </a:rPr>
              <a:t> 1.0.1 -&gt; Windows compatible problem for 32 bit python. </a:t>
            </a:r>
          </a:p>
          <a:p>
            <a:pPr algn="l">
              <a:buFontTx/>
              <a:buChar char="-"/>
            </a:pPr>
            <a:r>
              <a:rPr lang="en-US" sz="1600" b="0" i="0" dirty="0">
                <a:solidFill>
                  <a:srgbClr val="24292F"/>
                </a:solidFill>
                <a:effectLst/>
                <a:latin typeface="-apple-system"/>
              </a:rPr>
              <a:t>Problem </a:t>
            </a:r>
            <a:r>
              <a:rPr lang="en-US" sz="1600" dirty="0">
                <a:solidFill>
                  <a:srgbClr val="24292F"/>
                </a:solidFill>
                <a:latin typeface="-apple-system"/>
              </a:rPr>
              <a:t>2 [not fixed]: lib Detectron2 no more Windows support for </a:t>
            </a:r>
            <a:r>
              <a:rPr lang="en-US" sz="1600" b="0" i="0" dirty="0">
                <a:solidFill>
                  <a:srgbClr val="24292F"/>
                </a:solidFill>
                <a:effectLst/>
                <a:latin typeface="-apple-system"/>
              </a:rPr>
              <a:t>torch &gt; 1.6.0. </a:t>
            </a:r>
            <a:r>
              <a:rPr lang="en-US" sz="1600" b="0" i="0" dirty="0" err="1">
                <a:solidFill>
                  <a:srgbClr val="24292F"/>
                </a:solidFill>
                <a:effectLst/>
                <a:latin typeface="-apple-system"/>
              </a:rPr>
              <a:t>pycocotool</a:t>
            </a:r>
            <a:r>
              <a:rPr lang="en-US" sz="1600" b="0" i="0" dirty="0">
                <a:solidFill>
                  <a:srgbClr val="24292F"/>
                </a:solidFill>
                <a:effectLst/>
                <a:latin typeface="-apple-system"/>
              </a:rPr>
              <a:t> 64-bit Window install error. </a:t>
            </a:r>
          </a:p>
          <a:p>
            <a:pPr marL="0" indent="0">
              <a:buNone/>
            </a:pPr>
            <a:r>
              <a:rPr lang="en-US" sz="1600" b="0" i="0" dirty="0">
                <a:solidFill>
                  <a:srgbClr val="24292F"/>
                </a:solidFill>
                <a:effectLst/>
                <a:latin typeface="-apple-system"/>
              </a:rPr>
              <a:t>2. Setu</a:t>
            </a:r>
            <a:r>
              <a:rPr lang="en-US" sz="1600" dirty="0">
                <a:solidFill>
                  <a:srgbClr val="24292F"/>
                </a:solidFill>
                <a:latin typeface="-apple-system"/>
              </a:rPr>
              <a:t>p </a:t>
            </a:r>
            <a:r>
              <a:rPr lang="en-US" sz="1600" b="0" i="0" dirty="0">
                <a:solidFill>
                  <a:srgbClr val="24292F"/>
                </a:solidFill>
                <a:effectLst/>
                <a:latin typeface="-apple-system"/>
              </a:rPr>
              <a:t>logo </a:t>
            </a:r>
            <a:r>
              <a:rPr lang="en-US" sz="1600" b="0" i="0" dirty="0" err="1">
                <a:solidFill>
                  <a:srgbClr val="24292F"/>
                </a:solidFill>
                <a:effectLst/>
                <a:latin typeface="-apple-system"/>
              </a:rPr>
              <a:t>targetlist</a:t>
            </a:r>
            <a:r>
              <a:rPr lang="en-US" sz="1600" dirty="0">
                <a:solidFill>
                  <a:srgbClr val="24292F"/>
                </a:solidFill>
                <a:latin typeface="-apple-system"/>
              </a:rPr>
              <a:t>: Finished </a:t>
            </a:r>
          </a:p>
          <a:p>
            <a:pPr marL="0" indent="0">
              <a:buNone/>
            </a:pPr>
            <a:r>
              <a:rPr lang="en-US" sz="1600" b="0" i="0" dirty="0">
                <a:solidFill>
                  <a:srgbClr val="24292F"/>
                </a:solidFill>
                <a:effectLst/>
                <a:latin typeface="-apple-system"/>
              </a:rPr>
              <a:t>3. Download model files: Finished</a:t>
            </a:r>
          </a:p>
          <a:p>
            <a:pPr>
              <a:buFontTx/>
              <a:buChar char="-"/>
            </a:pPr>
            <a:r>
              <a:rPr lang="en-US" sz="1600" dirty="0">
                <a:solidFill>
                  <a:srgbClr val="24292F"/>
                </a:solidFill>
                <a:latin typeface="-apple-system"/>
              </a:rPr>
              <a:t>Problem 1 [Fixed]: Their document link doesn't contain the modules file they used in the program. As shown on the right side(Q: did they use the original version or they did any modify ? ): </a:t>
            </a:r>
          </a:p>
          <a:p>
            <a:pPr marL="0" indent="0">
              <a:buNone/>
            </a:pPr>
            <a:r>
              <a:rPr lang="en-US" sz="1600" b="0" i="0" dirty="0">
                <a:solidFill>
                  <a:srgbClr val="24292F"/>
                </a:solidFill>
                <a:effectLst/>
                <a:latin typeface="-apple-system"/>
              </a:rPr>
              <a:t>4. Run experiment [Error]</a:t>
            </a:r>
          </a:p>
          <a:p>
            <a:pPr marL="0" indent="0">
              <a:buNone/>
            </a:pPr>
            <a:r>
              <a:rPr lang="en-US" sz="1600" dirty="0">
                <a:solidFill>
                  <a:srgbClr val="24292F"/>
                </a:solidFill>
                <a:latin typeface="-apple-system"/>
              </a:rPr>
              <a:t>-  Problem 1[fixed] No </a:t>
            </a:r>
            <a:r>
              <a:rPr lang="en-US" sz="1600" dirty="0" err="1">
                <a:solidFill>
                  <a:srgbClr val="24292F"/>
                </a:solidFill>
                <a:latin typeface="-apple-system"/>
              </a:rPr>
              <a:t>nivida</a:t>
            </a:r>
            <a:r>
              <a:rPr lang="en-US" sz="1600" dirty="0">
                <a:solidFill>
                  <a:srgbClr val="24292F"/>
                </a:solidFill>
                <a:latin typeface="-apple-system"/>
              </a:rPr>
              <a:t> graph card and driver. </a:t>
            </a:r>
          </a:p>
          <a:p>
            <a:pPr marL="0" indent="0">
              <a:buNone/>
            </a:pPr>
            <a:r>
              <a:rPr lang="en-US" sz="1600" b="0" i="0" dirty="0">
                <a:solidFill>
                  <a:srgbClr val="24292F"/>
                </a:solidFill>
                <a:effectLst/>
                <a:latin typeface="-apple-system"/>
              </a:rPr>
              <a:t>-  Problem 2[not fixed]: only can install driver v-340 , then got error driver too old can not used by CUDA toolkit. </a:t>
            </a:r>
          </a:p>
          <a:p>
            <a:pPr marL="0" indent="0">
              <a:buNone/>
            </a:pPr>
            <a:r>
              <a:rPr lang="en-US" sz="1600" dirty="0">
                <a:solidFill>
                  <a:srgbClr val="24292F"/>
                </a:solidFill>
                <a:latin typeface="-apple-system"/>
              </a:rPr>
              <a:t>Q: Need I have a computer with real </a:t>
            </a:r>
            <a:r>
              <a:rPr lang="en-US" sz="1600" dirty="0" err="1">
                <a:solidFill>
                  <a:srgbClr val="24292F"/>
                </a:solidFill>
                <a:latin typeface="-apple-system"/>
              </a:rPr>
              <a:t>nivida</a:t>
            </a:r>
            <a:r>
              <a:rPr lang="en-US" sz="1600" dirty="0">
                <a:solidFill>
                  <a:srgbClr val="24292F"/>
                </a:solidFill>
                <a:latin typeface="-apple-system"/>
              </a:rPr>
              <a:t> graph card installed ? </a:t>
            </a:r>
            <a:endParaRPr lang="en-US" sz="1600" b="0" i="0" dirty="0">
              <a:solidFill>
                <a:srgbClr val="24292F"/>
              </a:solidFill>
              <a:effectLst/>
              <a:latin typeface="-apple-system"/>
            </a:endParaRPr>
          </a:p>
        </p:txBody>
      </p:sp>
      <p:sp>
        <p:nvSpPr>
          <p:cNvPr id="4" name="标题 1">
            <a:extLst>
              <a:ext uri="{FF2B5EF4-FFF2-40B4-BE49-F238E27FC236}">
                <a16:creationId xmlns:a16="http://schemas.microsoft.com/office/drawing/2014/main" id="{3FE54FDB-3406-4746-95C4-F795ABAC22D1}"/>
              </a:ext>
            </a:extLst>
          </p:cNvPr>
          <p:cNvSpPr txBox="1">
            <a:spLocks/>
          </p:cNvSpPr>
          <p:nvPr/>
        </p:nvSpPr>
        <p:spPr>
          <a:xfrm>
            <a:off x="609599" y="354960"/>
            <a:ext cx="10972800" cy="706090"/>
          </a:xfrm>
          <a:prstGeom prst="rect">
            <a:avLst/>
          </a:prstGeom>
          <a:noFill/>
          <a:ln>
            <a:noFill/>
          </a:ln>
        </p:spPr>
        <p:txBody>
          <a:bodyPr vert="horz" wrap="square" lIns="0" tIns="0" rIns="0" bIns="0" rtlCol="0" anchor="t">
            <a:normAutofit/>
          </a:bodyPr>
          <a:lstStyle>
            <a:lvl1pPr algn="l" defTabSz="914400" rtl="0" eaLnBrk="1" latinLnBrk="0" hangingPunct="1">
              <a:lnSpc>
                <a:spcPct val="90000"/>
              </a:lnSpc>
              <a:spcBef>
                <a:spcPct val="0"/>
              </a:spcBef>
              <a:buNone/>
              <a:defRPr sz="3200" kern="1200">
                <a:ln w="3175">
                  <a:noFill/>
                </a:ln>
                <a:solidFill>
                  <a:srgbClr val="FF0000"/>
                </a:solidFill>
                <a:latin typeface="+mj-lt"/>
                <a:ea typeface="+mj-ea"/>
                <a:cs typeface="+mj-cs"/>
              </a:defRPr>
            </a:lvl1pPr>
          </a:lstStyle>
          <a:p>
            <a:r>
              <a:rPr lang="en-SG" altLang="zh-CN" b="1" dirty="0" err="1"/>
              <a:t>Phishpedia</a:t>
            </a:r>
            <a:r>
              <a:rPr lang="en-SG" altLang="zh-CN" b="1" dirty="0"/>
              <a:t> Integration</a:t>
            </a:r>
            <a:endParaRPr lang="zh-CN" altLang="en-US" b="1" dirty="0"/>
          </a:p>
        </p:txBody>
      </p:sp>
      <p:pic>
        <p:nvPicPr>
          <p:cNvPr id="14" name="Picture 13" descr="A screenshot of a computer&#10;&#10;Description automatically generated">
            <a:extLst>
              <a:ext uri="{FF2B5EF4-FFF2-40B4-BE49-F238E27FC236}">
                <a16:creationId xmlns:a16="http://schemas.microsoft.com/office/drawing/2014/main" id="{C210CBD0-D966-4495-ADA0-7BA9F7E68C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4044" y="729496"/>
            <a:ext cx="6285561" cy="3792605"/>
          </a:xfrm>
          <a:prstGeom prst="rect">
            <a:avLst/>
          </a:prstGeom>
        </p:spPr>
      </p:pic>
      <p:sp>
        <p:nvSpPr>
          <p:cNvPr id="22" name="TextBox 21">
            <a:extLst>
              <a:ext uri="{FF2B5EF4-FFF2-40B4-BE49-F238E27FC236}">
                <a16:creationId xmlns:a16="http://schemas.microsoft.com/office/drawing/2014/main" id="{06FCED16-B73F-42E5-825B-43321B1C8310}"/>
              </a:ext>
            </a:extLst>
          </p:cNvPr>
          <p:cNvSpPr txBox="1"/>
          <p:nvPr/>
        </p:nvSpPr>
        <p:spPr>
          <a:xfrm>
            <a:off x="5634045" y="559216"/>
            <a:ext cx="1158641" cy="246221"/>
          </a:xfrm>
          <a:prstGeom prst="rect">
            <a:avLst/>
          </a:prstGeom>
          <a:solidFill>
            <a:schemeClr val="bg1"/>
          </a:solidFill>
          <a:ln w="3175">
            <a:solidFill>
              <a:schemeClr val="tx1"/>
            </a:solidFill>
          </a:ln>
        </p:spPr>
        <p:txBody>
          <a:bodyPr wrap="square" rtlCol="0">
            <a:spAutoFit/>
          </a:bodyPr>
          <a:lstStyle/>
          <a:p>
            <a:r>
              <a:rPr lang="en-SG" sz="1000" b="1" dirty="0"/>
              <a:t>Modules missing </a:t>
            </a:r>
          </a:p>
        </p:txBody>
      </p:sp>
      <p:pic>
        <p:nvPicPr>
          <p:cNvPr id="27" name="Picture 26" descr="Graphical user interface, text&#10;&#10;Description automatically generated">
            <a:extLst>
              <a:ext uri="{FF2B5EF4-FFF2-40B4-BE49-F238E27FC236}">
                <a16:creationId xmlns:a16="http://schemas.microsoft.com/office/drawing/2014/main" id="{378CB2CA-7F5D-440E-877D-5E4A59485D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4045" y="4935894"/>
            <a:ext cx="4158025" cy="1607089"/>
          </a:xfrm>
          <a:prstGeom prst="rect">
            <a:avLst/>
          </a:prstGeom>
        </p:spPr>
      </p:pic>
      <p:sp>
        <p:nvSpPr>
          <p:cNvPr id="28" name="TextBox 27">
            <a:extLst>
              <a:ext uri="{FF2B5EF4-FFF2-40B4-BE49-F238E27FC236}">
                <a16:creationId xmlns:a16="http://schemas.microsoft.com/office/drawing/2014/main" id="{490A20DB-B8B9-469A-891C-2F6DC365E715}"/>
              </a:ext>
            </a:extLst>
          </p:cNvPr>
          <p:cNvSpPr txBox="1"/>
          <p:nvPr/>
        </p:nvSpPr>
        <p:spPr>
          <a:xfrm>
            <a:off x="5634044" y="4777714"/>
            <a:ext cx="1158641" cy="246221"/>
          </a:xfrm>
          <a:prstGeom prst="rect">
            <a:avLst/>
          </a:prstGeom>
          <a:solidFill>
            <a:schemeClr val="bg1"/>
          </a:solidFill>
          <a:ln w="3175">
            <a:solidFill>
              <a:schemeClr val="tx1"/>
            </a:solidFill>
          </a:ln>
        </p:spPr>
        <p:txBody>
          <a:bodyPr wrap="square" rtlCol="0">
            <a:spAutoFit/>
          </a:bodyPr>
          <a:lstStyle/>
          <a:p>
            <a:r>
              <a:rPr lang="en-SG" sz="1000" b="1" dirty="0"/>
              <a:t>Driver we tried</a:t>
            </a:r>
          </a:p>
        </p:txBody>
      </p:sp>
    </p:spTree>
    <p:extLst>
      <p:ext uri="{BB962C8B-B14F-4D97-AF65-F5344CB8AC3E}">
        <p14:creationId xmlns:p14="http://schemas.microsoft.com/office/powerpoint/2010/main" val="3034563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7107BD6F-56CC-44D1-B14A-2465DD73BF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205" y="420611"/>
            <a:ext cx="5094948" cy="2874412"/>
          </a:xfrm>
          <a:prstGeom prst="rect">
            <a:avLst/>
          </a:prstGeom>
        </p:spPr>
      </p:pic>
      <p:pic>
        <p:nvPicPr>
          <p:cNvPr id="9" name="Picture 8" descr="Text&#10;&#10;Description automatically generated">
            <a:extLst>
              <a:ext uri="{FF2B5EF4-FFF2-40B4-BE49-F238E27FC236}">
                <a16:creationId xmlns:a16="http://schemas.microsoft.com/office/drawing/2014/main" id="{857B7215-3A83-4554-AE48-0A9CC442C0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205" y="3748254"/>
            <a:ext cx="5094950" cy="2928833"/>
          </a:xfrm>
          <a:prstGeom prst="rect">
            <a:avLst/>
          </a:prstGeom>
        </p:spPr>
      </p:pic>
      <p:sp>
        <p:nvSpPr>
          <p:cNvPr id="10" name="TextBox 9">
            <a:extLst>
              <a:ext uri="{FF2B5EF4-FFF2-40B4-BE49-F238E27FC236}">
                <a16:creationId xmlns:a16="http://schemas.microsoft.com/office/drawing/2014/main" id="{625A2DB0-6001-4A4F-8FFA-0A3D6DA278C3}"/>
              </a:ext>
            </a:extLst>
          </p:cNvPr>
          <p:cNvSpPr txBox="1"/>
          <p:nvPr/>
        </p:nvSpPr>
        <p:spPr>
          <a:xfrm>
            <a:off x="409205" y="180913"/>
            <a:ext cx="1158641" cy="246221"/>
          </a:xfrm>
          <a:prstGeom prst="rect">
            <a:avLst/>
          </a:prstGeom>
          <a:solidFill>
            <a:schemeClr val="bg1"/>
          </a:solidFill>
          <a:ln w="3175">
            <a:solidFill>
              <a:schemeClr val="tx1"/>
            </a:solidFill>
          </a:ln>
        </p:spPr>
        <p:txBody>
          <a:bodyPr wrap="square" rtlCol="0">
            <a:spAutoFit/>
          </a:bodyPr>
          <a:lstStyle/>
          <a:p>
            <a:r>
              <a:rPr lang="en-SG" sz="1000" b="1" dirty="0"/>
              <a:t>4. Problem 1</a:t>
            </a:r>
          </a:p>
        </p:txBody>
      </p:sp>
      <p:sp>
        <p:nvSpPr>
          <p:cNvPr id="11" name="TextBox 10">
            <a:extLst>
              <a:ext uri="{FF2B5EF4-FFF2-40B4-BE49-F238E27FC236}">
                <a16:creationId xmlns:a16="http://schemas.microsoft.com/office/drawing/2014/main" id="{FFD0350C-2A59-4599-AABA-A8A84EE7AACC}"/>
              </a:ext>
            </a:extLst>
          </p:cNvPr>
          <p:cNvSpPr txBox="1"/>
          <p:nvPr/>
        </p:nvSpPr>
        <p:spPr>
          <a:xfrm>
            <a:off x="409204" y="3562978"/>
            <a:ext cx="1158641" cy="246221"/>
          </a:xfrm>
          <a:prstGeom prst="rect">
            <a:avLst/>
          </a:prstGeom>
          <a:solidFill>
            <a:schemeClr val="bg1"/>
          </a:solidFill>
          <a:ln w="3175">
            <a:solidFill>
              <a:schemeClr val="tx1"/>
            </a:solidFill>
          </a:ln>
        </p:spPr>
        <p:txBody>
          <a:bodyPr wrap="square" rtlCol="0">
            <a:spAutoFit/>
          </a:bodyPr>
          <a:lstStyle/>
          <a:p>
            <a:r>
              <a:rPr lang="en-SG" sz="1000" b="1" dirty="0"/>
              <a:t>4. Problem 2</a:t>
            </a:r>
          </a:p>
        </p:txBody>
      </p:sp>
      <p:pic>
        <p:nvPicPr>
          <p:cNvPr id="13" name="Picture 12">
            <a:extLst>
              <a:ext uri="{FF2B5EF4-FFF2-40B4-BE49-F238E27FC236}">
                <a16:creationId xmlns:a16="http://schemas.microsoft.com/office/drawing/2014/main" id="{E0F561E6-5CB9-495A-B166-CF2EBB03CE2C}"/>
              </a:ext>
            </a:extLst>
          </p:cNvPr>
          <p:cNvPicPr>
            <a:picLocks noChangeAspect="1"/>
          </p:cNvPicPr>
          <p:nvPr/>
        </p:nvPicPr>
        <p:blipFill>
          <a:blip r:embed="rId4"/>
          <a:stretch>
            <a:fillRect/>
          </a:stretch>
        </p:blipFill>
        <p:spPr>
          <a:xfrm>
            <a:off x="6287035" y="827805"/>
            <a:ext cx="4606544" cy="4080765"/>
          </a:xfrm>
          <a:prstGeom prst="rect">
            <a:avLst/>
          </a:prstGeom>
        </p:spPr>
      </p:pic>
      <p:sp>
        <p:nvSpPr>
          <p:cNvPr id="14" name="TextBox 13">
            <a:extLst>
              <a:ext uri="{FF2B5EF4-FFF2-40B4-BE49-F238E27FC236}">
                <a16:creationId xmlns:a16="http://schemas.microsoft.com/office/drawing/2014/main" id="{8277E7D8-0FC8-42A5-B034-B2032A48BDE5}"/>
              </a:ext>
            </a:extLst>
          </p:cNvPr>
          <p:cNvSpPr txBox="1"/>
          <p:nvPr/>
        </p:nvSpPr>
        <p:spPr>
          <a:xfrm>
            <a:off x="6287034" y="174389"/>
            <a:ext cx="4153105" cy="400110"/>
          </a:xfrm>
          <a:prstGeom prst="rect">
            <a:avLst/>
          </a:prstGeom>
          <a:solidFill>
            <a:schemeClr val="bg1"/>
          </a:solidFill>
          <a:ln w="3175">
            <a:solidFill>
              <a:schemeClr val="tx1"/>
            </a:solidFill>
          </a:ln>
        </p:spPr>
        <p:txBody>
          <a:bodyPr wrap="square" rtlCol="0">
            <a:spAutoFit/>
          </a:bodyPr>
          <a:lstStyle/>
          <a:p>
            <a:r>
              <a:rPr lang="en-SG" sz="1000" b="1" dirty="0"/>
              <a:t>The lib Detectron2 git latest version has removed the part they can modify in the related file . The cocoeval.cpp is not used. </a:t>
            </a:r>
          </a:p>
        </p:txBody>
      </p:sp>
      <p:sp>
        <p:nvSpPr>
          <p:cNvPr id="2" name="TextBox 1">
            <a:extLst>
              <a:ext uri="{FF2B5EF4-FFF2-40B4-BE49-F238E27FC236}">
                <a16:creationId xmlns:a16="http://schemas.microsoft.com/office/drawing/2014/main" id="{61FE2D2C-5FB8-47DB-A65D-2C6438F22B9B}"/>
              </a:ext>
            </a:extLst>
          </p:cNvPr>
          <p:cNvSpPr txBox="1"/>
          <p:nvPr/>
        </p:nvSpPr>
        <p:spPr>
          <a:xfrm>
            <a:off x="6287034" y="4908570"/>
            <a:ext cx="4978729" cy="1477328"/>
          </a:xfrm>
          <a:prstGeom prst="rect">
            <a:avLst/>
          </a:prstGeom>
          <a:noFill/>
        </p:spPr>
        <p:txBody>
          <a:bodyPr wrap="square" rtlCol="0">
            <a:spAutoFit/>
          </a:bodyPr>
          <a:lstStyle/>
          <a:p>
            <a:r>
              <a:rPr lang="en-SG" sz="1200" dirty="0"/>
              <a:t>Problem: Ubuntu will not start after installed the </a:t>
            </a:r>
            <a:r>
              <a:rPr lang="en-SG" sz="1200" dirty="0" err="1"/>
              <a:t>nvidia</a:t>
            </a:r>
            <a:r>
              <a:rPr lang="en-SG" sz="1200" dirty="0"/>
              <a:t> driver n-375 and </a:t>
            </a:r>
            <a:r>
              <a:rPr lang="en-SG" sz="1200" b="1" i="0" u="none" strike="noStrike" dirty="0">
                <a:effectLst/>
                <a:latin typeface="-apple-system"/>
                <a:hlinkClick r:id="rId5"/>
              </a:rPr>
              <a:t>light-the-torch</a:t>
            </a:r>
            <a:r>
              <a:rPr lang="en-SG" sz="1200" dirty="0"/>
              <a:t> : </a:t>
            </a:r>
          </a:p>
          <a:p>
            <a:endParaRPr lang="en-SG" sz="1200" dirty="0"/>
          </a:p>
          <a:p>
            <a:r>
              <a:rPr lang="en-SG" sz="1200" dirty="0"/>
              <a:t>Solution: </a:t>
            </a:r>
          </a:p>
          <a:p>
            <a:r>
              <a:rPr lang="en-SG" sz="1200" dirty="0"/>
              <a:t>1. </a:t>
            </a:r>
            <a:r>
              <a:rPr lang="en-US" sz="1200" b="0" i="0" u="sng" dirty="0">
                <a:solidFill>
                  <a:srgbClr val="232629"/>
                </a:solidFill>
                <a:effectLst/>
                <a:latin typeface="inherit"/>
                <a:hlinkClick r:id="rId6"/>
              </a:rPr>
              <a:t>Boot to a root shell</a:t>
            </a:r>
            <a:endParaRPr lang="en-US" sz="1200" b="0" i="0" dirty="0">
              <a:solidFill>
                <a:srgbClr val="232629"/>
              </a:solidFill>
              <a:effectLst/>
              <a:latin typeface="inherit"/>
            </a:endParaRPr>
          </a:p>
          <a:p>
            <a:r>
              <a:rPr lang="en-SG" sz="1200" dirty="0"/>
              <a:t>2. Uninstall all the </a:t>
            </a:r>
            <a:r>
              <a:rPr lang="en-SG" sz="1200" dirty="0" err="1"/>
              <a:t>nvidia</a:t>
            </a:r>
            <a:r>
              <a:rPr lang="en-SG" sz="1200" dirty="0"/>
              <a:t> drivers: </a:t>
            </a:r>
            <a:r>
              <a:rPr lang="en-SG" sz="1200" b="0" i="0" dirty="0" err="1">
                <a:solidFill>
                  <a:srgbClr val="E83E8C"/>
                </a:solidFill>
                <a:effectLst/>
                <a:latin typeface="SFMono-Regular"/>
              </a:rPr>
              <a:t>sudo</a:t>
            </a:r>
            <a:r>
              <a:rPr lang="en-SG" sz="1200" b="0" i="0" dirty="0">
                <a:solidFill>
                  <a:srgbClr val="E83E8C"/>
                </a:solidFill>
                <a:effectLst/>
                <a:latin typeface="SFMono-Regular"/>
              </a:rPr>
              <a:t> apt-get purge </a:t>
            </a:r>
            <a:r>
              <a:rPr lang="en-SG" sz="1200" b="0" i="0" dirty="0" err="1">
                <a:solidFill>
                  <a:srgbClr val="E83E8C"/>
                </a:solidFill>
                <a:effectLst/>
                <a:latin typeface="SFMono-Regular"/>
              </a:rPr>
              <a:t>nvidia</a:t>
            </a:r>
            <a:r>
              <a:rPr lang="en-SG" sz="1200" b="0" i="0" dirty="0">
                <a:solidFill>
                  <a:srgbClr val="E83E8C"/>
                </a:solidFill>
                <a:effectLst/>
                <a:latin typeface="SFMono-Regular"/>
              </a:rPr>
              <a:t>*</a:t>
            </a:r>
            <a:endParaRPr lang="en-SG" sz="1200" dirty="0"/>
          </a:p>
          <a:p>
            <a:endParaRPr lang="en-SG" dirty="0"/>
          </a:p>
        </p:txBody>
      </p:sp>
    </p:spTree>
    <p:extLst>
      <p:ext uri="{BB962C8B-B14F-4D97-AF65-F5344CB8AC3E}">
        <p14:creationId xmlns:p14="http://schemas.microsoft.com/office/powerpoint/2010/main" val="2384704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4FF2-258D-5B43-9F67-E984C9974D8C}"/>
              </a:ext>
            </a:extLst>
          </p:cNvPr>
          <p:cNvSpPr>
            <a:spLocks noGrp="1"/>
          </p:cNvSpPr>
          <p:nvPr>
            <p:ph type="title"/>
          </p:nvPr>
        </p:nvSpPr>
        <p:spPr>
          <a:xfrm>
            <a:off x="601883" y="365126"/>
            <a:ext cx="10995949" cy="803918"/>
          </a:xfrm>
        </p:spPr>
        <p:txBody>
          <a:bodyPr/>
          <a:lstStyle/>
          <a:p>
            <a:r>
              <a:rPr lang="en-GB"/>
              <a:t>three column icons</a:t>
            </a:r>
            <a:endParaRPr lang="en-US"/>
          </a:p>
        </p:txBody>
      </p:sp>
      <p:sp>
        <p:nvSpPr>
          <p:cNvPr id="3" name="Text Placeholder 2">
            <a:extLst>
              <a:ext uri="{FF2B5EF4-FFF2-40B4-BE49-F238E27FC236}">
                <a16:creationId xmlns:a16="http://schemas.microsoft.com/office/drawing/2014/main" id="{5747BB81-B37F-1046-B23A-6BC056F0EA14}"/>
              </a:ext>
            </a:extLst>
          </p:cNvPr>
          <p:cNvSpPr>
            <a:spLocks noGrp="1"/>
          </p:cNvSpPr>
          <p:nvPr>
            <p:ph type="body" sz="quarter" idx="10"/>
          </p:nvPr>
        </p:nvSpPr>
        <p:spPr>
          <a:xfrm>
            <a:off x="601663" y="3678865"/>
            <a:ext cx="3533775" cy="1834523"/>
          </a:xfrm>
        </p:spPr>
        <p:txBody>
          <a:bodyPr/>
          <a:lstStyle/>
          <a:p>
            <a:r>
              <a:rPr lang="en-SG" err="1"/>
              <a:t>Etiam sollicitudin dui ut elit lacinia, vitae aliquet nunc scelerisque. Duis ut sem bibendum, vehicula ligula non, varius eros. Duis tristique velit lectus, dapibus ullamcorper dui condimentum id.</a:t>
            </a:r>
            <a:endParaRPr lang="en-US"/>
          </a:p>
        </p:txBody>
      </p:sp>
      <p:sp>
        <p:nvSpPr>
          <p:cNvPr id="4" name="Text Placeholder 3">
            <a:extLst>
              <a:ext uri="{FF2B5EF4-FFF2-40B4-BE49-F238E27FC236}">
                <a16:creationId xmlns:a16="http://schemas.microsoft.com/office/drawing/2014/main" id="{4F88F636-7961-5A47-9F45-B8BAFD583020}"/>
              </a:ext>
            </a:extLst>
          </p:cNvPr>
          <p:cNvSpPr>
            <a:spLocks noGrp="1"/>
          </p:cNvSpPr>
          <p:nvPr>
            <p:ph type="body" sz="quarter" idx="11"/>
          </p:nvPr>
        </p:nvSpPr>
        <p:spPr>
          <a:xfrm>
            <a:off x="4325938" y="3678865"/>
            <a:ext cx="3532187" cy="1834523"/>
          </a:xfrm>
        </p:spPr>
        <p:txBody>
          <a:bodyPr/>
          <a:lstStyle/>
          <a:p>
            <a:r>
              <a:rPr lang="en-SG" err="1"/>
              <a:t>Etiam sollicitudin dui ut elit lacinia, vitae aliquet nunc scelerisque. Duis ut sem bibendum, vehicula ligula non, varius eros. Duis tristique velit lectus, dapibus ullamcorper dui condimentum id.</a:t>
            </a:r>
            <a:endParaRPr lang="en-US"/>
          </a:p>
        </p:txBody>
      </p:sp>
      <p:sp>
        <p:nvSpPr>
          <p:cNvPr id="5" name="Text Placeholder 4">
            <a:extLst>
              <a:ext uri="{FF2B5EF4-FFF2-40B4-BE49-F238E27FC236}">
                <a16:creationId xmlns:a16="http://schemas.microsoft.com/office/drawing/2014/main" id="{4A991408-69A8-E447-A7EE-B4F085732EE6}"/>
              </a:ext>
            </a:extLst>
          </p:cNvPr>
          <p:cNvSpPr>
            <a:spLocks noGrp="1"/>
          </p:cNvSpPr>
          <p:nvPr>
            <p:ph type="body" sz="quarter" idx="12"/>
          </p:nvPr>
        </p:nvSpPr>
        <p:spPr>
          <a:xfrm>
            <a:off x="8048625" y="3678865"/>
            <a:ext cx="3533775" cy="1834523"/>
          </a:xfrm>
        </p:spPr>
        <p:txBody>
          <a:bodyPr/>
          <a:lstStyle/>
          <a:p>
            <a:r>
              <a:rPr lang="en-SG" dirty="0" err="1"/>
              <a:t>Etiam</a:t>
            </a:r>
            <a:r>
              <a:rPr lang="en-SG" dirty="0"/>
              <a:t> </a:t>
            </a:r>
            <a:r>
              <a:rPr lang="en-SG" dirty="0" err="1"/>
              <a:t>sollicitudin</a:t>
            </a:r>
            <a:r>
              <a:rPr lang="en-SG" dirty="0"/>
              <a:t> dui </a:t>
            </a:r>
            <a:r>
              <a:rPr lang="en-SG" dirty="0" err="1"/>
              <a:t>ut</a:t>
            </a:r>
            <a:r>
              <a:rPr lang="en-SG" dirty="0"/>
              <a:t> </a:t>
            </a:r>
            <a:r>
              <a:rPr lang="en-SG" dirty="0" err="1"/>
              <a:t>elit</a:t>
            </a:r>
            <a:r>
              <a:rPr lang="en-SG" dirty="0"/>
              <a:t> lacinia, vitae </a:t>
            </a:r>
            <a:r>
              <a:rPr lang="en-SG" dirty="0" err="1"/>
              <a:t>aliquet</a:t>
            </a:r>
            <a:r>
              <a:rPr lang="en-SG" dirty="0"/>
              <a:t> </a:t>
            </a:r>
            <a:r>
              <a:rPr lang="en-SG" dirty="0" err="1"/>
              <a:t>nunc</a:t>
            </a:r>
            <a:r>
              <a:rPr lang="en-SG" dirty="0"/>
              <a:t> </a:t>
            </a:r>
            <a:r>
              <a:rPr lang="en-SG" dirty="0" err="1"/>
              <a:t>scelerisque</a:t>
            </a:r>
            <a:r>
              <a:rPr lang="en-SG" dirty="0"/>
              <a:t>. Duis </a:t>
            </a:r>
            <a:r>
              <a:rPr lang="en-SG" dirty="0" err="1"/>
              <a:t>ut</a:t>
            </a:r>
            <a:r>
              <a:rPr lang="en-SG" dirty="0"/>
              <a:t> </a:t>
            </a:r>
            <a:r>
              <a:rPr lang="en-SG" dirty="0" err="1"/>
              <a:t>sem</a:t>
            </a:r>
            <a:r>
              <a:rPr lang="en-SG" dirty="0"/>
              <a:t> </a:t>
            </a:r>
            <a:r>
              <a:rPr lang="en-SG" dirty="0" err="1"/>
              <a:t>bibendum</a:t>
            </a:r>
            <a:r>
              <a:rPr lang="en-SG" dirty="0"/>
              <a:t>, </a:t>
            </a:r>
            <a:r>
              <a:rPr lang="en-SG" dirty="0" err="1"/>
              <a:t>vehicula</a:t>
            </a:r>
            <a:r>
              <a:rPr lang="en-SG" dirty="0"/>
              <a:t> ligula non, </a:t>
            </a:r>
            <a:r>
              <a:rPr lang="en-SG" dirty="0" err="1"/>
              <a:t>varius</a:t>
            </a:r>
            <a:r>
              <a:rPr lang="en-SG" dirty="0"/>
              <a:t> eros. Duis </a:t>
            </a:r>
            <a:r>
              <a:rPr lang="en-SG" dirty="0" err="1"/>
              <a:t>tristique</a:t>
            </a:r>
            <a:r>
              <a:rPr lang="en-SG" dirty="0"/>
              <a:t> </a:t>
            </a:r>
            <a:r>
              <a:rPr lang="en-SG" dirty="0" err="1"/>
              <a:t>velit</a:t>
            </a:r>
            <a:r>
              <a:rPr lang="en-SG" dirty="0"/>
              <a:t> </a:t>
            </a:r>
            <a:r>
              <a:rPr lang="en-SG" dirty="0" err="1"/>
              <a:t>lectus</a:t>
            </a:r>
            <a:r>
              <a:rPr lang="en-SG" dirty="0"/>
              <a:t>, </a:t>
            </a:r>
            <a:r>
              <a:rPr lang="en-SG" dirty="0" err="1"/>
              <a:t>dapibus</a:t>
            </a:r>
            <a:r>
              <a:rPr lang="en-SG" dirty="0"/>
              <a:t> </a:t>
            </a:r>
            <a:r>
              <a:rPr lang="en-SG" dirty="0" err="1"/>
              <a:t>ullamcorper</a:t>
            </a:r>
            <a:r>
              <a:rPr lang="en-SG" dirty="0"/>
              <a:t> dui </a:t>
            </a:r>
            <a:r>
              <a:rPr lang="en-SG" dirty="0" err="1"/>
              <a:t>condimentum</a:t>
            </a:r>
            <a:r>
              <a:rPr lang="en-SG" dirty="0"/>
              <a:t> id.</a:t>
            </a:r>
            <a:endParaRPr lang="en-US" dirty="0"/>
          </a:p>
        </p:txBody>
      </p:sp>
      <p:cxnSp>
        <p:nvCxnSpPr>
          <p:cNvPr id="7" name="Google Shape;65;p14">
            <a:extLst>
              <a:ext uri="{FF2B5EF4-FFF2-40B4-BE49-F238E27FC236}">
                <a16:creationId xmlns:a16="http://schemas.microsoft.com/office/drawing/2014/main" id="{EB6FCEC6-CC41-CD4F-8420-5F77A4BE4BEA}"/>
              </a:ext>
            </a:extLst>
          </p:cNvPr>
          <p:cNvCxnSpPr/>
          <p:nvPr/>
        </p:nvCxnSpPr>
        <p:spPr>
          <a:xfrm flipH="1" flipV="1">
            <a:off x="4226169" y="2169042"/>
            <a:ext cx="0" cy="2771232"/>
          </a:xfrm>
          <a:prstGeom prst="straightConnector1">
            <a:avLst/>
          </a:prstGeom>
          <a:noFill/>
          <a:ln w="9525" cap="flat" cmpd="sng">
            <a:solidFill>
              <a:srgbClr val="00A7E1"/>
            </a:solidFill>
            <a:prstDash val="solid"/>
            <a:round/>
            <a:headEnd type="none" w="med" len="med"/>
            <a:tailEnd type="none" w="med" len="med"/>
          </a:ln>
        </p:spPr>
      </p:cxnSp>
      <p:cxnSp>
        <p:nvCxnSpPr>
          <p:cNvPr id="9" name="Google Shape;65;p14">
            <a:extLst>
              <a:ext uri="{FF2B5EF4-FFF2-40B4-BE49-F238E27FC236}">
                <a16:creationId xmlns:a16="http://schemas.microsoft.com/office/drawing/2014/main" id="{101EB83B-2697-3845-881D-87E1FBCCFC31}"/>
              </a:ext>
            </a:extLst>
          </p:cNvPr>
          <p:cNvCxnSpPr/>
          <p:nvPr/>
        </p:nvCxnSpPr>
        <p:spPr>
          <a:xfrm flipH="1" flipV="1">
            <a:off x="7957396" y="2169042"/>
            <a:ext cx="0" cy="2771232"/>
          </a:xfrm>
          <a:prstGeom prst="straightConnector1">
            <a:avLst/>
          </a:prstGeom>
          <a:noFill/>
          <a:ln w="9525" cap="flat" cmpd="sng">
            <a:solidFill>
              <a:srgbClr val="00A7E1"/>
            </a:solidFill>
            <a:prstDash val="solid"/>
            <a:round/>
            <a:headEnd type="none" w="med" len="med"/>
            <a:tailEnd type="none" w="med" len="med"/>
          </a:ln>
        </p:spPr>
      </p:cxnSp>
    </p:spTree>
    <p:extLst>
      <p:ext uri="{BB962C8B-B14F-4D97-AF65-F5344CB8AC3E}">
        <p14:creationId xmlns:p14="http://schemas.microsoft.com/office/powerpoint/2010/main" val="625592978"/>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TotalTime>
  <Words>483</Words>
  <Application>Microsoft Office PowerPoint</Application>
  <PresentationFormat>Widescreen</PresentationFormat>
  <Paragraphs>41</Paragraphs>
  <Slides>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-apple-system</vt:lpstr>
      <vt:lpstr>inherit</vt:lpstr>
      <vt:lpstr>SFMono-Regular</vt:lpstr>
      <vt:lpstr>Arial</vt:lpstr>
      <vt:lpstr>Calibri</vt:lpstr>
      <vt:lpstr>Calibri Light</vt:lpstr>
      <vt:lpstr>Ubuntu</vt:lpstr>
      <vt:lpstr>Office Theme</vt:lpstr>
      <vt:lpstr>PowerPoint Presentation</vt:lpstr>
      <vt:lpstr>PowerPoint Presentation</vt:lpstr>
      <vt:lpstr>PowerPoint Presentation</vt:lpstr>
      <vt:lpstr>three column icons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 yuancheng</dc:creator>
  <cp:lastModifiedBy>Liu yuancheng</cp:lastModifiedBy>
  <cp:revision>22</cp:revision>
  <dcterms:created xsi:type="dcterms:W3CDTF">2021-11-18T06:42:33Z</dcterms:created>
  <dcterms:modified xsi:type="dcterms:W3CDTF">2021-11-25T10:02:47Z</dcterms:modified>
</cp:coreProperties>
</file>